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a4227d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a4227d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57c2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57c2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a4227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a4227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a4227d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a4227d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a4227d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a4227d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4227d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4227d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a4227d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a4227d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a4227d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a4227d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a4227d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a4227d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atplotlib.org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you can still effect plot attributes created in seaborn by adding in matplotlib.pyplot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info, visit: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briefly cover some data visualization techniques using Matplotlib and Seaborn.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course we will be visualizing and exploring data sets, this section is meant to quickly get you up to speed on the basic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is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these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go over some common syntax calls you will see throughout the course, please refer to the official documentation of these libraries for a deeper dive into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the “standard” visualization library for data science and machine learning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 Seaborn and Pandas built-in plotting functionality are built using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matplotlib for very basic plot types, in this lecture we will learn just a few of the simple plots we will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learn more, visit: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www.matplotlib.org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visualization library built using matplotlib that focuses on creating standard statistical plots with a simple one line function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less customization options than pure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