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42E475-9BE9-4CF7-B894-0A055CC871CB}">
  <a:tblStyle styleId="{C042E475-9BE9-4CF7-B894-0A055CC871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 Id="rId4"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 Id="rId4"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png"/><Relationship Id="rId4"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 Id="rId4" Type="http://schemas.openxmlformats.org/officeDocument/2006/relationships/image" Target="../media/image1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2.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2.png"/><Relationship Id="rId4" Type="http://schemas.openxmlformats.org/officeDocument/2006/relationships/image" Target="../media/image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3.png"/><Relationship Id="rId4"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1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 Id="rId4"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8.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9.png"/><Relationship Id="rId4" Type="http://schemas.openxmlformats.org/officeDocument/2006/relationships/image" Target="../media/image6.jpg"/><Relationship Id="rId5" Type="http://schemas.openxmlformats.org/officeDocument/2006/relationships/image" Target="../media/image20.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 Id="rId4" Type="http://schemas.openxmlformats.org/officeDocument/2006/relationships/image" Target="../media/image2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6.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 Id="rId4" Type="http://schemas.openxmlformats.org/officeDocument/2006/relationships/image" Target="../media/image22.png"/><Relationship Id="rId5" Type="http://schemas.openxmlformats.org/officeDocument/2006/relationships/image" Target="../media/image2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6.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6.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6.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6.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6.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6.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{C042E475-9BE9-4CF7-B894-0A055CC871CB}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{C042E475-9BE9-4CF7-B894-0A055CC871CB}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{C042E475-9BE9-4CF7-B894-0A055CC871CB}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{C042E475-9BE9-4CF7-B894-0A055CC871CB}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{C042E475-9BE9-4CF7-B894-0A055CC871CB}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