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b4fe9c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b4fe9c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b4fe9c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b4fe9c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b4fe9c6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b4fe9c6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b4fe9c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b4fe9c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b4fe9c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b4fe9c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b4fe9c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b4fe9c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b4fe9c6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b4fe9c6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b4fe9c6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b4fe9c6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bb4fe9c6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bb4fe9c6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bb4fe9c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bb4fe9c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b4fe9c6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bb4fe9c6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4fe9c6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4fe9c6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b4fe9c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bb4fe9c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bb4fe9c6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bb4fe9c6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b4fe9c6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b4fe9c6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bb4fe9c6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bb4fe9c6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bb4fe9c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bb4fe9c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b4fe9c6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bb4fe9c6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bb4fe9c6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bb4fe9c6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b4fe9c6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b4fe9c6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4fe9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4fe9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b4fe9c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b4fe9c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bb4fe9c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bb4fe9c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b4fe9c6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b4fe9c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b84a145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b84a145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bb4fe9c6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bb4fe9c6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bb4fe9c6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bb4fe9c6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4fe9c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4fe9c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4fe9c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4fe9c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4fe9c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4fe9c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b4fe9c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b4fe9c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4fe9c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4fe9c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b4fe9c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b4fe9c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Generative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>
            <a:stCxn id="150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5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3"/>
          <p:cNvCxnSpPr>
            <a:stCxn id="16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3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>
            <a:stCxn id="16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7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23"/>
          <p:cNvCxnSpPr>
            <a:stCxn id="17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4"/>
          <p:cNvCxnSpPr>
            <a:stCxn id="184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4"/>
          <p:cNvCxnSpPr>
            <a:stCxn id="192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>
            <a:stCxn id="190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4"/>
          <p:cNvCxnSpPr>
            <a:stCxn id="194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25"/>
          <p:cNvCxnSpPr>
            <a:stCxn id="205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>
            <a:stCxn id="213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11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stCxn id="22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2" name="Google Shape;232;p26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6"/>
          <p:cNvCxnSpPr>
            <a:stCxn id="235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3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6"/>
          <p:cNvCxnSpPr>
            <a:stCxn id="237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>
            <a:stCxn id="250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27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7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7"/>
          <p:cNvCxnSpPr>
            <a:stCxn id="258" idx="3"/>
          </p:cNvCxnSpPr>
          <p:nvPr/>
        </p:nvCxnSpPr>
        <p:spPr>
          <a:xfrm>
            <a:off x="6257525" y="1766025"/>
            <a:ext cx="569700" cy="4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>
            <a:stCxn id="256" idx="3"/>
          </p:cNvCxnSpPr>
          <p:nvPr/>
        </p:nvCxnSpPr>
        <p:spPr>
          <a:xfrm flipH="1" rot="10800000">
            <a:off x="6339900" y="3271050"/>
            <a:ext cx="467700" cy="49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/>
          <p:nvPr/>
        </p:nvSpPr>
        <p:spPr>
          <a:xfrm>
            <a:off x="6522300" y="2255400"/>
            <a:ext cx="2621700" cy="100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7"/>
          <p:cNvCxnSpPr>
            <a:stCxn id="260" idx="2"/>
          </p:cNvCxnSpPr>
          <p:nvPr/>
        </p:nvCxnSpPr>
        <p:spPr>
          <a:xfrm>
            <a:off x="7833150" y="3260100"/>
            <a:ext cx="0" cy="82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>
            <p:ph type="title"/>
          </p:nvPr>
        </p:nvSpPr>
        <p:spPr>
          <a:xfrm>
            <a:off x="6689475" y="3913125"/>
            <a:ext cx="27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 or Fake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12303" l="10520" r="4081" t="5119"/>
          <a:stretch/>
        </p:blipFill>
        <p:spPr>
          <a:xfrm>
            <a:off x="4854175" y="1056228"/>
            <a:ext cx="1485725" cy="141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6">
            <a:alphaModFix/>
          </a:blip>
          <a:srcRect b="12816" l="11546" r="6620" t="4599"/>
          <a:stretch/>
        </p:blipFill>
        <p:spPr>
          <a:xfrm>
            <a:off x="4854175" y="1025405"/>
            <a:ext cx="1485725" cy="148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7">
            <a:alphaModFix/>
          </a:blip>
          <a:srcRect b="13340" l="18161" r="5045" t="5112"/>
          <a:stretch/>
        </p:blipFill>
        <p:spPr>
          <a:xfrm>
            <a:off x="4854175" y="986537"/>
            <a:ext cx="1485725" cy="1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8">
            <a:alphaModFix/>
          </a:blip>
          <a:srcRect b="13340" l="13066" r="7643" t="5112"/>
          <a:stretch/>
        </p:blipFill>
        <p:spPr>
          <a:xfrm>
            <a:off x="4793650" y="986537"/>
            <a:ext cx="1534200" cy="1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Phases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1 - Train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2 - Train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1: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images (labeled 1) are combined with fake images from generator (labeled 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 trains to distinguish real from fake (with backpropagation only on discriminator weights)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Produce fake images with generator.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only these fake images to the generator with all labels set as real (1).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causes the generator to attempt to produce images the discriminator believes to be real.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Phase 2: 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we feed in fake images all with labeled 1,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 backpropagation on the generator weights in this step.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- Generative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Networks were invented in 2014 by Ian Goodfellow et al. and uses two networks competing against each other to generate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often described as a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counterfeiter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versus a detective, let’s see how they 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generator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gets to see the actual real images!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generates convincing images only based off gradients flowing back through the discriminator.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keep in mind, the discriminator is also improving as training phases continuing, meaning the generated images will also need to get better and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GAN Performance from NVIDIA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775" y="1795825"/>
            <a:ext cx="6768400" cy="2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Difficulties with GANs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Resources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GANs are most often used for image based data, they require GPUs for reasonable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Google Colab has GPUs available for free!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generator will figure out a few images (or a single image) that can fool the discriminator, and eventually “collapses” to only produce that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it would be preferable to have a variety of images, such as multiple numbers or multiple faces, but GANs can quickly collapse to only produce a single number or face, regardless of input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 Collapse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DCGANs (Deep Convolutional GANs) are better for avoiding mode collapse.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Researchers have also experimented with “mini-batch discrimination”, essentially punishing generated batches of images that are all too similar.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be difficult to ascertain performance and appropriate training epochs since the generated images are always truly “fake”.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design of a GAN, the generator and discriminator are constantly at odds, leading to oscillation between performance between the two.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Recieves random noise ( Gaussian distribution)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Outputs data (often an image)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Instability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Experimenting with hyperparameters such as layers, neurons, activation functions, learning rates, etc… is usually required for complex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GANs are a very popular area of research!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do a quick search on Google Scholar for the latest research papers on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2" name="Google Shape;4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0" name="Google Shape;4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ctrTitle"/>
          </p:nvPr>
        </p:nvSpPr>
        <p:spPr>
          <a:xfrm>
            <a:off x="0" y="177722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Generator and Discriminator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ctrTitle"/>
          </p:nvPr>
        </p:nvSpPr>
        <p:spPr>
          <a:xfrm>
            <a:off x="311708" y="177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GANs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Training Batches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DCGANs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Convolutional GANs use Convolutional Layers to attempt to build GANs better suited for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how the models would change for a DCGAN approach!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Takes a data set consisting of real images from the real data set and fake images from the generator.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to classify real vs fake images (always binary classification)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8"/>
          <p:cNvCxnSpPr>
            <a:stCxn id="9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9"/>
          <p:cNvCxnSpPr>
            <a:stCxn id="107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0"/>
          <p:cNvCxnSpPr>
            <a:stCxn id="118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1825" y="2744675"/>
            <a:ext cx="4335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generator goal is to create images that fool the discriminator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152400" y="1337475"/>
            <a:ext cx="1583400" cy="10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NOISE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21"/>
          <p:cNvCxnSpPr>
            <a:stCxn id="131" idx="3"/>
          </p:cNvCxnSpPr>
          <p:nvPr/>
        </p:nvCxnSpPr>
        <p:spPr>
          <a:xfrm>
            <a:off x="1735800" y="18398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/>
          <p:nvPr/>
        </p:nvSpPr>
        <p:spPr>
          <a:xfrm>
            <a:off x="2239625" y="1337475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4327650" y="1766025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10154" l="11474" r="2769" t="2828"/>
          <a:stretch/>
        </p:blipFill>
        <p:spPr>
          <a:xfrm>
            <a:off x="4899600" y="1085325"/>
            <a:ext cx="1357925" cy="13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239625" y="3260100"/>
            <a:ext cx="2050200" cy="100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Real Data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4327650" y="3762450"/>
            <a:ext cx="4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10775" l="12141" r="2109" t="4707"/>
          <a:stretch/>
        </p:blipFill>
        <p:spPr>
          <a:xfrm>
            <a:off x="4854181" y="3039075"/>
            <a:ext cx="1485719" cy="14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