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8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A3E61-0485-4026-AFB4-865341CED46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217B7-5B70-43FE-A29A-340417EBF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313E-D15A-444A-AC8D-8E191DDEB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Ordenamiento</a:t>
            </a:r>
            <a:r>
              <a:rPr lang="en-US" dirty="0"/>
              <a:t> por </a:t>
            </a:r>
            <a:r>
              <a:rPr lang="en-US" dirty="0" err="1"/>
              <a:t>Mezcla</a:t>
            </a:r>
            <a:r>
              <a:rPr lang="en-US" dirty="0"/>
              <a:t>/Merge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8F8B-1269-4815-9698-E4AC748CC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Jesus</a:t>
            </a:r>
            <a:endParaRPr lang="en-US" dirty="0"/>
          </a:p>
          <a:p>
            <a:r>
              <a:rPr lang="en-US" dirty="0"/>
              <a:t>Ricardo</a:t>
            </a:r>
          </a:p>
        </p:txBody>
      </p:sp>
    </p:spTree>
    <p:extLst>
      <p:ext uri="{BB962C8B-B14F-4D97-AF65-F5344CB8AC3E}">
        <p14:creationId xmlns:p14="http://schemas.microsoft.com/office/powerpoint/2010/main" val="384570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298F-0320-4CE8-9951-F5F94EEE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/>
              <a:t>Ordenamiento</a:t>
            </a:r>
            <a:r>
              <a:rPr lang="en-US" dirty="0"/>
              <a:t> por </a:t>
            </a:r>
            <a:r>
              <a:rPr lang="en-US" dirty="0" err="1"/>
              <a:t>Mezcla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D93C-6FE3-4BFD-B538-F73BC271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3690"/>
            <a:ext cx="10018713" cy="4727511"/>
          </a:xfrm>
        </p:spPr>
        <p:txBody>
          <a:bodyPr/>
          <a:lstStyle/>
          <a:p>
            <a:r>
              <a:rPr lang="en-US" dirty="0" err="1"/>
              <a:t>Algortimo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  <a:p>
            <a:r>
              <a:rPr lang="en-US" dirty="0"/>
              <a:t>Divide y </a:t>
            </a:r>
            <a:r>
              <a:rPr lang="en-US" dirty="0" err="1"/>
              <a:t>conquista</a:t>
            </a:r>
            <a:r>
              <a:rPr lang="en-US" dirty="0"/>
              <a:t>.</a:t>
            </a:r>
          </a:p>
          <a:p>
            <a:r>
              <a:rPr lang="en-US" dirty="0"/>
              <a:t>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hasta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r>
              <a:rPr lang="en-US" dirty="0" err="1"/>
              <a:t>Examina</a:t>
            </a:r>
            <a:r>
              <a:rPr lang="en-US" dirty="0"/>
              <a:t> y </a:t>
            </a:r>
            <a:r>
              <a:rPr lang="en-US" dirty="0" err="1"/>
              <a:t>compara</a:t>
            </a:r>
            <a:r>
              <a:rPr lang="en-US" dirty="0"/>
              <a:t> sus </a:t>
            </a:r>
            <a:r>
              <a:rPr lang="en-US" dirty="0" err="1"/>
              <a:t>valores</a:t>
            </a:r>
            <a:r>
              <a:rPr lang="en-US" dirty="0"/>
              <a:t>.</a:t>
            </a:r>
          </a:p>
          <a:p>
            <a:r>
              <a:rPr lang="en-US" dirty="0" err="1"/>
              <a:t>Mezcla</a:t>
            </a:r>
            <a:r>
              <a:rPr lang="en-US" dirty="0"/>
              <a:t> hasta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6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88BCD4-6BEE-42F8-896E-546CF263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43" y="650032"/>
            <a:ext cx="9880773" cy="5557935"/>
          </a:xfrm>
        </p:spPr>
      </p:pic>
    </p:spTree>
    <p:extLst>
      <p:ext uri="{BB962C8B-B14F-4D97-AF65-F5344CB8AC3E}">
        <p14:creationId xmlns:p14="http://schemas.microsoft.com/office/powerpoint/2010/main" val="386291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A666E1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Ordenamiento por Mezcla/Merge Sort</vt:lpstr>
      <vt:lpstr>Ordenamiento por Mezcla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Mezcla/Merge Sort</dc:title>
  <dc:creator>Andrés Agüero</dc:creator>
  <cp:lastModifiedBy>Andrés Agüero</cp:lastModifiedBy>
  <cp:revision>3</cp:revision>
  <dcterms:created xsi:type="dcterms:W3CDTF">2021-09-08T23:59:04Z</dcterms:created>
  <dcterms:modified xsi:type="dcterms:W3CDTF">2021-09-09T01:12:03Z</dcterms:modified>
</cp:coreProperties>
</file>