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F28-7618-439D-A4D9-C05DA1EB448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BA65-315B-4AE7-B046-124410CA0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F28-7618-439D-A4D9-C05DA1EB448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BA65-315B-4AE7-B046-124410CA0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4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FEE9F28-7618-439D-A4D9-C05DA1EB448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595BA65-315B-4AE7-B046-124410CA0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F28-7618-439D-A4D9-C05DA1EB448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BA65-315B-4AE7-B046-124410CA0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5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EE9F28-7618-439D-A4D9-C05DA1EB448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95BA65-315B-4AE7-B046-124410CA0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01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F28-7618-439D-A4D9-C05DA1EB448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BA65-315B-4AE7-B046-124410CA0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7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F28-7618-439D-A4D9-C05DA1EB448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BA65-315B-4AE7-B046-124410CA0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F28-7618-439D-A4D9-C05DA1EB448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BA65-315B-4AE7-B046-124410CA0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F28-7618-439D-A4D9-C05DA1EB448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BA65-315B-4AE7-B046-124410CA0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F28-7618-439D-A4D9-C05DA1EB448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BA65-315B-4AE7-B046-124410CA0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F28-7618-439D-A4D9-C05DA1EB448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BA65-315B-4AE7-B046-124410CA0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1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FEE9F28-7618-439D-A4D9-C05DA1EB448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595BA65-315B-4AE7-B046-124410CA0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8118-14A4-49A1-A594-B47F7FE78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Pilas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78B4-DAAF-43FE-A805-0BABA3AF7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Andres</a:t>
            </a:r>
          </a:p>
          <a:p>
            <a:r>
              <a:rPr lang="en-US" dirty="0"/>
              <a:t>Ricardo</a:t>
            </a:r>
          </a:p>
          <a:p>
            <a:r>
              <a:rPr lang="en-US" dirty="0"/>
              <a:t>Luis</a:t>
            </a:r>
          </a:p>
        </p:txBody>
      </p:sp>
    </p:spTree>
    <p:extLst>
      <p:ext uri="{BB962C8B-B14F-4D97-AF65-F5344CB8AC3E}">
        <p14:creationId xmlns:p14="http://schemas.microsoft.com/office/powerpoint/2010/main" val="3363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F09D-CB4C-4A56-BCD0-306B7C31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Pilas</a:t>
            </a:r>
            <a:r>
              <a:rPr lang="en-US" dirty="0"/>
              <a:t> (Stack)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5FB8-815D-45D4-B11C-5B5351F3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una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 err="1"/>
              <a:t>Almacena</a:t>
            </a:r>
            <a:r>
              <a:rPr lang="en-US" dirty="0"/>
              <a:t> y </a:t>
            </a:r>
            <a:r>
              <a:rPr lang="en-US" dirty="0" err="1"/>
              <a:t>recupera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/>
              <a:t>Modo de </a:t>
            </a:r>
            <a:r>
              <a:rPr lang="en-US" dirty="0" err="1"/>
              <a:t>acceso</a:t>
            </a:r>
            <a:r>
              <a:rPr lang="en-US" dirty="0"/>
              <a:t> a sus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LIFO (Last In, First Out)</a:t>
            </a:r>
          </a:p>
          <a:p>
            <a:r>
              <a:rPr lang="en-US" dirty="0"/>
              <a:t>El ultimo </a:t>
            </a:r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entra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primer </a:t>
            </a:r>
            <a:r>
              <a:rPr lang="en-US" dirty="0" err="1"/>
              <a:t>elemento</a:t>
            </a:r>
            <a:r>
              <a:rPr lang="en-US" dirty="0"/>
              <a:t> que sale.</a:t>
            </a:r>
          </a:p>
          <a:p>
            <a:r>
              <a:rPr lang="en-US" dirty="0"/>
              <a:t>Es simple y con </a:t>
            </a:r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respuesta</a:t>
            </a:r>
            <a:r>
              <a:rPr lang="en-US" dirty="0"/>
              <a:t> a </a:t>
            </a:r>
            <a:r>
              <a:rPr lang="en-US" dirty="0" err="1"/>
              <a:t>numerosos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Imagen 4" descr="Imagen que contiene edificio, ladrillo, tabla&#10;&#10;Descripción generada automáticamente">
            <a:extLst>
              <a:ext uri="{FF2B5EF4-FFF2-40B4-BE49-F238E27FC236}">
                <a16:creationId xmlns:a16="http://schemas.microsoft.com/office/drawing/2014/main" id="{99DFD252-9739-4849-A09A-FDD5521B9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84" y="4659182"/>
            <a:ext cx="2495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6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3860-223E-4B7E-8FDC-5DD4E8D6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basicas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C6C5-ABAF-4A72-BC43-426CDAE3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Apilar</a:t>
            </a:r>
            <a:r>
              <a:rPr lang="en-US" dirty="0"/>
              <a:t> (Push)</a:t>
            </a:r>
          </a:p>
          <a:p>
            <a:r>
              <a:rPr lang="en-US" dirty="0" err="1"/>
              <a:t>Inserta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pila</a:t>
            </a:r>
          </a:p>
          <a:p>
            <a:r>
              <a:rPr lang="en-US" dirty="0" err="1"/>
              <a:t>Desapilar</a:t>
            </a:r>
            <a:r>
              <a:rPr lang="en-US" dirty="0"/>
              <a:t> (Pop)</a:t>
            </a:r>
          </a:p>
          <a:p>
            <a:r>
              <a:rPr lang="en-US" dirty="0" err="1"/>
              <a:t>Retira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ultimo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apilado</a:t>
            </a:r>
            <a:r>
              <a:rPr lang="en-US" dirty="0"/>
              <a:t>.</a:t>
            </a:r>
          </a:p>
          <a:p>
            <a:r>
              <a:rPr lang="es-ES" dirty="0"/>
              <a:t>TOS </a:t>
            </a:r>
            <a:r>
              <a:rPr lang="en-US" dirty="0"/>
              <a:t>(</a:t>
            </a:r>
            <a:r>
              <a:rPr lang="es-ES" dirty="0"/>
              <a:t>Top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Stack</a:t>
            </a:r>
            <a:r>
              <a:rPr lang="es-ES" dirty="0"/>
              <a:t>). 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3C086C8-03AC-4608-8256-C192F954D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1792"/>
            <a:ext cx="4890999" cy="351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BD2B-CB47-4159-8EED-F5818105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E48E0-13CE-422F-A565-4AC159E2C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23" y="2003342"/>
            <a:ext cx="7972672" cy="4720919"/>
          </a:xfrm>
        </p:spPr>
      </p:pic>
    </p:spTree>
    <p:extLst>
      <p:ext uri="{BB962C8B-B14F-4D97-AF65-F5344CB8AC3E}">
        <p14:creationId xmlns:p14="http://schemas.microsoft.com/office/powerpoint/2010/main" val="291560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132</TotalTime>
  <Words>88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Pilas</vt:lpstr>
      <vt:lpstr>Pilas (Stack)</vt:lpstr>
      <vt:lpstr>Operaciones basicas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Pilas</dc:title>
  <dc:creator>Andrés Agüero</dc:creator>
  <cp:lastModifiedBy>Andrés Agüero</cp:lastModifiedBy>
  <cp:revision>6</cp:revision>
  <dcterms:created xsi:type="dcterms:W3CDTF">2021-09-19T23:38:03Z</dcterms:created>
  <dcterms:modified xsi:type="dcterms:W3CDTF">2021-09-21T05:41:34Z</dcterms:modified>
</cp:coreProperties>
</file>