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B6B9-6B59-4E19-9F5B-9BF0EEEE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F14D-9143-4A42-ADA2-60F580E4A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7649-E804-4784-AB46-1FDB338D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87A2-76EB-4518-94B6-363EEFC6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FA94-C67D-4C6B-84FF-EB1F6FDB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07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B948-43CD-4B37-99BA-223D54F8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758E1-9CC8-4C16-950C-7C507D5B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DB91-10C5-4344-873D-20127BE2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F872-F76F-49CD-A10D-536AB297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BF2E-60F8-4979-8D2B-2D181208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0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C2EDF-6D16-44C8-8B62-CD08E20F8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1534-0F0B-4CE9-B5C8-1FFDB350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6851-CDDD-4F68-865A-BBAABF76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C27-DC64-4A57-B66A-5F7469E3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95E7-B52E-4B5C-91BF-1466C8AC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3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83B8-D219-48D5-992E-E4C10F67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82B-3083-4F3C-AE2B-DEA73178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5044-4402-4ECA-873E-2D7BF222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D87E-C520-4A56-958D-4F8DCC8C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D8C5-D343-4FE1-AA0F-A3C23FC6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8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488A-60F3-4F5E-B66D-F24F8F87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9FDB-1B57-4EC5-95DB-A3EFF4E0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DF29-DCAF-49CB-AA30-5C854CB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E73F-033D-4A74-BF68-D2A9D5FB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CE33-57E5-4DD0-851E-0A177358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09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4FF4-F757-48CB-85DC-918A7852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E330-031B-40F2-80CB-6680A9939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9E2F-DDB3-4B84-A3FD-A73A4813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2B9CE-0CE5-48DB-B4CC-C3A6278D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2C97-DEAC-401B-B1C0-B48D8CA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B049-EE06-4475-B7F8-88B84790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6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FB42-A745-49EB-9E84-F622E47D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7C70-80E3-40EB-B71B-887CD8B0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8739-1644-4592-A72A-2A295E6E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8677E-BE1B-4EB9-AB17-6B6000245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8AE7-CDC6-455E-8618-65054F51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C2966-76F3-4799-B38E-06C9EBA7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091B0-116F-466F-8D0C-792A8AF9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D3BD3-9039-4A77-B345-73317F72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D17-54BB-4EBE-BC6A-1A94C265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143E-D107-4E46-8825-BC5E8BA2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6422D-D88C-44D1-AC9C-C24BE7E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DF1D1-3A55-415E-A3FA-543C543B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55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EC48A-D1FE-4690-B97A-57A6ADBC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A1C3-3836-423C-A138-7BA50537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7DF50-5568-48FF-A51F-DBBA67E0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CF8E-4218-4827-ABD7-673856F2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102F5-72EB-4080-A718-712C44F9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8D9B-F10E-4BC1-B55D-B61CD43B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4AAC-0DF7-414C-B893-72EFD4EF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0D19F-1F21-4CD6-B9DA-9DDEDA31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1482B-1EC6-4F03-A486-32031ED0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7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0FD3-6CD4-4717-8DDE-5ABAC21A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7BE39-DEFC-4AB3-873B-841860B8B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37FC5-8A9D-4C83-B085-9FCB7C542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E39-6EFA-4AE0-997C-61FB722E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3A78-DF8B-42B3-9351-C96EFC57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06AD-82BF-49BA-B303-CC4BABC5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6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765D5-4997-4201-AB7F-6846E5E3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E1980-4046-4222-A786-60DB5352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DE34-2738-4305-880C-337EF58F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9DDD-F6D5-4E9C-9CFE-6A67339E76B7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57AE-05A2-41F0-A20F-DE93D110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302A-F627-4EBA-99B7-9E7E7D67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900BC-29BB-4EB7-BCC3-57AB2DFED8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1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C25A0B-2BDC-41A8-9E4D-348058D1659F}"/>
              </a:ext>
            </a:extLst>
          </p:cNvPr>
          <p:cNvSpPr/>
          <p:nvPr/>
        </p:nvSpPr>
        <p:spPr>
          <a:xfrm>
            <a:off x="737755" y="496011"/>
            <a:ext cx="1930400" cy="101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params.R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B8EBF-3824-49EC-A764-09151C8E5DE3}"/>
              </a:ext>
            </a:extLst>
          </p:cNvPr>
          <p:cNvSpPr/>
          <p:nvPr/>
        </p:nvSpPr>
        <p:spPr>
          <a:xfrm>
            <a:off x="3571809" y="496011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data.R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F41E9-2FA7-4574-893A-EB2802C60FA7}"/>
              </a:ext>
            </a:extLst>
          </p:cNvPr>
          <p:cNvSpPr/>
          <p:nvPr/>
        </p:nvSpPr>
        <p:spPr>
          <a:xfrm>
            <a:off x="3182017" y="2921000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Climmob.R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445A1-F33F-468D-9BCF-93D65A502EA1}"/>
              </a:ext>
            </a:extLst>
          </p:cNvPr>
          <p:cNvSpPr/>
          <p:nvPr/>
        </p:nvSpPr>
        <p:spPr>
          <a:xfrm>
            <a:off x="236269" y="2022364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functions.R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08D41-3614-437A-B63B-F0848E18F40E}"/>
              </a:ext>
            </a:extLst>
          </p:cNvPr>
          <p:cNvSpPr/>
          <p:nvPr/>
        </p:nvSpPr>
        <p:spPr>
          <a:xfrm>
            <a:off x="6405863" y="496011"/>
            <a:ext cx="1930400" cy="1016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Climmob</a:t>
            </a:r>
            <a:r>
              <a:rPr lang="en-GB" dirty="0"/>
              <a:t>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66BFCA-F41B-449C-A7A5-5E3AB049264C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1702955" y="1512011"/>
            <a:ext cx="2444262" cy="1408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88A44B-C1F5-4ECD-B558-0B1B4E70A50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147217" y="1512011"/>
            <a:ext cx="389792" cy="1408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AFBC4D-C8F0-43D5-A3FB-18AA912E4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02209" y="1004011"/>
            <a:ext cx="9036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BF855C-E8B4-44B0-8DF8-13E6AFC3AB87}"/>
              </a:ext>
            </a:extLst>
          </p:cNvPr>
          <p:cNvCxnSpPr>
            <a:cxnSpLocks/>
          </p:cNvCxnSpPr>
          <p:nvPr/>
        </p:nvCxnSpPr>
        <p:spPr>
          <a:xfrm flipH="1">
            <a:off x="4906108" y="1571939"/>
            <a:ext cx="364571" cy="13490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7BBEC-6131-43C6-BD39-9028D39A3892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166669" y="2530364"/>
            <a:ext cx="1015348" cy="8986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D40711-BE16-42EF-9DDC-CAD0C3CAFA49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5112417" y="3429000"/>
            <a:ext cx="20283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497257-1430-4DCF-B575-299E7366E7C5}"/>
              </a:ext>
            </a:extLst>
          </p:cNvPr>
          <p:cNvSpPr/>
          <p:nvPr/>
        </p:nvSpPr>
        <p:spPr>
          <a:xfrm>
            <a:off x="7140720" y="2921000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analysis.R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F39400-B63F-4FFF-8D87-B2CE6F3AA108}"/>
              </a:ext>
            </a:extLst>
          </p:cNvPr>
          <p:cNvCxnSpPr>
            <a:cxnSpLocks/>
          </p:cNvCxnSpPr>
          <p:nvPr/>
        </p:nvCxnSpPr>
        <p:spPr>
          <a:xfrm flipH="1">
            <a:off x="5112419" y="3613638"/>
            <a:ext cx="20283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9BD49-6430-4116-BD7A-0C5C9B2707D8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25086" y="3937000"/>
            <a:ext cx="1222132" cy="11017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8A14BE9-11A4-4E78-906C-F55BA3A4E5C9}"/>
              </a:ext>
            </a:extLst>
          </p:cNvPr>
          <p:cNvSpPr/>
          <p:nvPr/>
        </p:nvSpPr>
        <p:spPr>
          <a:xfrm>
            <a:off x="1959886" y="5038704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mainreport.Rmd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30163C-7896-4140-A80C-709194490CB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47217" y="3937000"/>
            <a:ext cx="1354992" cy="11017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D38D5C-866E-4CCC-B221-315AF42BDEA3}"/>
              </a:ext>
            </a:extLst>
          </p:cNvPr>
          <p:cNvSpPr/>
          <p:nvPr/>
        </p:nvSpPr>
        <p:spPr>
          <a:xfrm>
            <a:off x="4708370" y="5038704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farmerreport.R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828DFD-246C-4554-ADF0-E94274912383}"/>
              </a:ext>
            </a:extLst>
          </p:cNvPr>
          <p:cNvSpPr txBox="1"/>
          <p:nvPr/>
        </p:nvSpPr>
        <p:spPr>
          <a:xfrm>
            <a:off x="2522385" y="35888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E2D3BB-A38F-4BFA-B512-8D6E0566839C}"/>
              </a:ext>
            </a:extLst>
          </p:cNvPr>
          <p:cNvSpPr txBox="1"/>
          <p:nvPr/>
        </p:nvSpPr>
        <p:spPr>
          <a:xfrm>
            <a:off x="2575097" y="25411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BBC2C1-5858-4807-B205-033E2114AB7E}"/>
              </a:ext>
            </a:extLst>
          </p:cNvPr>
          <p:cNvSpPr txBox="1"/>
          <p:nvPr/>
        </p:nvSpPr>
        <p:spPr>
          <a:xfrm>
            <a:off x="2981575" y="19088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8631F7-00F9-4F10-850F-181FAED77373}"/>
              </a:ext>
            </a:extLst>
          </p:cNvPr>
          <p:cNvSpPr txBox="1"/>
          <p:nvPr/>
        </p:nvSpPr>
        <p:spPr>
          <a:xfrm>
            <a:off x="4389880" y="19532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8E85E-4E88-4033-A4C1-1BB4F338A4B5}"/>
              </a:ext>
            </a:extLst>
          </p:cNvPr>
          <p:cNvSpPr txBox="1"/>
          <p:nvPr/>
        </p:nvSpPr>
        <p:spPr>
          <a:xfrm>
            <a:off x="5901582" y="30028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9D797B-4625-40DC-8025-1F8D6933E6F0}"/>
              </a:ext>
            </a:extLst>
          </p:cNvPr>
          <p:cNvSpPr/>
          <p:nvPr/>
        </p:nvSpPr>
        <p:spPr>
          <a:xfrm>
            <a:off x="193784" y="3177499"/>
            <a:ext cx="19304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dependencies.R</a:t>
            </a:r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279E81-58E2-40EC-8879-CA4548CBE686}"/>
              </a:ext>
            </a:extLst>
          </p:cNvPr>
          <p:cNvCxnSpPr>
            <a:cxnSpLocks/>
            <a:stCxn id="6" idx="1"/>
            <a:endCxn id="69" idx="3"/>
          </p:cNvCxnSpPr>
          <p:nvPr/>
        </p:nvCxnSpPr>
        <p:spPr>
          <a:xfrm flipH="1">
            <a:off x="2124184" y="3429000"/>
            <a:ext cx="1057833" cy="2564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C14874C-63EF-4CDD-9F68-C7956FAC80C7}"/>
              </a:ext>
            </a:extLst>
          </p:cNvPr>
          <p:cNvSpPr txBox="1"/>
          <p:nvPr/>
        </p:nvSpPr>
        <p:spPr>
          <a:xfrm>
            <a:off x="4039682" y="40261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66DD8D-B5E0-427C-A389-A8B2102CB6BC}"/>
              </a:ext>
            </a:extLst>
          </p:cNvPr>
          <p:cNvCxnSpPr>
            <a:cxnSpLocks/>
          </p:cNvCxnSpPr>
          <p:nvPr/>
        </p:nvCxnSpPr>
        <p:spPr>
          <a:xfrm flipH="1">
            <a:off x="5502209" y="1274885"/>
            <a:ext cx="8917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Dumble</dc:creator>
  <cp:lastModifiedBy>Sam Dumble</cp:lastModifiedBy>
  <cp:revision>5</cp:revision>
  <dcterms:created xsi:type="dcterms:W3CDTF">2019-10-07T10:31:18Z</dcterms:created>
  <dcterms:modified xsi:type="dcterms:W3CDTF">2019-10-07T16:53:03Z</dcterms:modified>
</cp:coreProperties>
</file>