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7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2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1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4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9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0AE8-87A4-48AA-8839-CFED9CEE7B94}" type="datetimeFigureOut">
              <a:rPr lang="en-GB" smtClean="0"/>
              <a:t>2019-08-27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48FC-7ECF-40DB-B6FE-A2D67F32C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8720" y="836022"/>
            <a:ext cx="4964306" cy="487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434136">
            <a:off x="2802764" y="2969037"/>
            <a:ext cx="801084" cy="3657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65" y="1556092"/>
            <a:ext cx="1137546" cy="11375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90979" y="7269882"/>
            <a:ext cx="15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Citizen science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47" y="1140781"/>
            <a:ext cx="314325" cy="333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335" y="1174634"/>
            <a:ext cx="314325" cy="3333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306" y="3640286"/>
            <a:ext cx="2064613" cy="19181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488" y="1556092"/>
            <a:ext cx="1137546" cy="11375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10" y="1174635"/>
            <a:ext cx="314325" cy="333375"/>
          </a:xfrm>
          <a:prstGeom prst="rect">
            <a:avLst/>
          </a:prstGeom>
        </p:spPr>
      </p:pic>
      <p:sp>
        <p:nvSpPr>
          <p:cNvPr id="22" name="Circular Arrow 21"/>
          <p:cNvSpPr/>
          <p:nvPr/>
        </p:nvSpPr>
        <p:spPr>
          <a:xfrm rot="9710219" flipH="1" flipV="1">
            <a:off x="1980015" y="3634563"/>
            <a:ext cx="1573981" cy="1607563"/>
          </a:xfrm>
          <a:prstGeom prst="circularArrow">
            <a:avLst>
              <a:gd name="adj1" fmla="val 12066"/>
              <a:gd name="adj2" fmla="val 951315"/>
              <a:gd name="adj3" fmla="val 20352542"/>
              <a:gd name="adj4" fmla="val 3089771"/>
              <a:gd name="adj5" fmla="val 1484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128372" y="2951598"/>
            <a:ext cx="703778" cy="36576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28728" y="27524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6844" y="2714756"/>
            <a:ext cx="33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0258" y="367315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343" y="3983462"/>
            <a:ext cx="314325" cy="333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551" y="3559424"/>
            <a:ext cx="314325" cy="3333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248" y="4243488"/>
            <a:ext cx="314325" cy="333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10" y="4927552"/>
            <a:ext cx="314325" cy="3333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971" y="4660013"/>
            <a:ext cx="314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Høgskolen i Innlandet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Sousa, Kauê</dc:creator>
  <cp:lastModifiedBy>De Sousa, Kauê</cp:lastModifiedBy>
  <cp:revision>6</cp:revision>
  <dcterms:created xsi:type="dcterms:W3CDTF">2019-08-27T11:08:05Z</dcterms:created>
  <dcterms:modified xsi:type="dcterms:W3CDTF">2019-08-27T12:42:46Z</dcterms:modified>
</cp:coreProperties>
</file>