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61ae8141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61ae8141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761ae814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761ae814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761ae8141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761ae8141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61ae8141_0_2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61ae8141_0_2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Chemistry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By -: Agraj Dixit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44650" y="535750"/>
            <a:ext cx="6321600" cy="635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of Chemistry-: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Chemistry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4"/>
          <p:cNvCxnSpPr>
            <a:stCxn id="81" idx="2"/>
            <a:endCxn id="82" idx="0"/>
          </p:cNvCxnSpPr>
          <p:nvPr/>
        </p:nvCxnSpPr>
        <p:spPr>
          <a:xfrm>
            <a:off x="6342143" y="2343203"/>
            <a:ext cx="8454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4"/>
          <p:cNvCxnSpPr>
            <a:stCxn id="84" idx="0"/>
            <a:endCxn id="81" idx="2"/>
          </p:cNvCxnSpPr>
          <p:nvPr/>
        </p:nvCxnSpPr>
        <p:spPr>
          <a:xfrm flipH="1" rot="10800000">
            <a:off x="2139750" y="2343203"/>
            <a:ext cx="8451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4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3415603" y="2350500"/>
            <a:ext cx="19320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ORGANIC CHEMISTRY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8" name="Google Shape;88;p14"/>
          <p:cNvCxnSpPr>
            <a:stCxn id="85" idx="2"/>
            <a:endCxn id="86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4"/>
          <p:cNvCxnSpPr>
            <a:stCxn id="90" idx="0"/>
            <a:endCxn id="85" idx="2"/>
          </p:cNvCxnSpPr>
          <p:nvPr/>
        </p:nvCxnSpPr>
        <p:spPr>
          <a:xfrm flipH="1" rot="10800000">
            <a:off x="2801693" y="1893350"/>
            <a:ext cx="1770300" cy="457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4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CHEMISTRY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573255" y="2350550"/>
            <a:ext cx="23295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INORGANIC CHEMISTRY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044776" y="2350550"/>
            <a:ext cx="17703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PHYSICAL CHEMISTRY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4"/>
          <p:cNvCxnSpPr>
            <a:stCxn id="91" idx="2"/>
            <a:endCxn id="92" idx="0"/>
          </p:cNvCxnSpPr>
          <p:nvPr/>
        </p:nvCxnSpPr>
        <p:spPr>
          <a:xfrm flipH="1" rot="-5400000">
            <a:off x="5426393" y="1038950"/>
            <a:ext cx="457200" cy="216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4"/>
          <p:cNvCxnSpPr>
            <a:stCxn id="93" idx="0"/>
            <a:endCxn id="91" idx="2"/>
          </p:cNvCxnSpPr>
          <p:nvPr/>
        </p:nvCxnSpPr>
        <p:spPr>
          <a:xfrm rot="-5400000">
            <a:off x="3022376" y="800900"/>
            <a:ext cx="457200" cy="264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Chemistry {PC} -: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Physical chemistry </a:t>
            </a: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deals with the principles of physics involved in chemical interactions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It examines: How matter behaves on a molecular and atomic level. How chemical reactions occur.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Chemistry {OC}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Organic chemistry is </a:t>
            </a: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study of the structure, properties, composition, reactions, and preparation of carbon-containing compounds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 Most organic compounds contain carbon and hydrogen, but they may also include any number of other elements (e.g., nitrogen, oxygen, halogens, phosphorus, silicon, sulfur).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Inorganic Chemistry {IOC} -: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 Inorganic chemistry is </a:t>
            </a: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the subcategory of chemistry concerned with the properties and reactions of inorganic compounds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, which includes all chemical compounds without the chains or rings of carbon atoms that fall into the subcategory of organic compounds.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