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38E-BDAB-445A-9280-F0CA140CA09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126F-99E5-4C13-A6A5-F627CAC27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8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38E-BDAB-445A-9280-F0CA140CA09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126F-99E5-4C13-A6A5-F627CAC27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38E-BDAB-445A-9280-F0CA140CA09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126F-99E5-4C13-A6A5-F627CAC27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49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38E-BDAB-445A-9280-F0CA140CA09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126F-99E5-4C13-A6A5-F627CAC27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7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38E-BDAB-445A-9280-F0CA140CA09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126F-99E5-4C13-A6A5-F627CAC27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05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38E-BDAB-445A-9280-F0CA140CA09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126F-99E5-4C13-A6A5-F627CAC27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14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38E-BDAB-445A-9280-F0CA140CA09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126F-99E5-4C13-A6A5-F627CAC27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82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38E-BDAB-445A-9280-F0CA140CA09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126F-99E5-4C13-A6A5-F627CAC27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58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38E-BDAB-445A-9280-F0CA140CA09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126F-99E5-4C13-A6A5-F627CAC27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26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38E-BDAB-445A-9280-F0CA140CA09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126F-99E5-4C13-A6A5-F627CAC27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71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038E-BDAB-445A-9280-F0CA140CA09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126F-99E5-4C13-A6A5-F627CAC27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59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038E-BDAB-445A-9280-F0CA140CA091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3126F-99E5-4C13-A6A5-F627CAC27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705395"/>
            <a:ext cx="9144000" cy="923518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Type of graphs for data visualization in Data science</a:t>
            </a:r>
            <a:endParaRPr lang="en-IN" sz="4400" b="1" dirty="0">
              <a:ln w="22225">
                <a:solidFill>
                  <a:srgbClr val="00B05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59" y="3236278"/>
            <a:ext cx="9383486" cy="241993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 the coming slides w</a:t>
            </a:r>
            <a:r>
              <a:rPr lang="en-US" dirty="0" smtClean="0"/>
              <a:t>e will see different type of graphs and where are they best used.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</a:t>
            </a:r>
            <a:r>
              <a:rPr lang="en-US" dirty="0" smtClean="0"/>
              <a:t> will acquaint us to choose the right graph for visualizing data which </a:t>
            </a:r>
            <a:r>
              <a:rPr lang="en-US" dirty="0" smtClean="0"/>
              <a:t> will help us to understand data in lucid way </a:t>
            </a:r>
          </a:p>
          <a:p>
            <a:pPr algn="l"/>
            <a:endParaRPr lang="en-US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0949" y="326571"/>
            <a:ext cx="6871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22225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</a:rPr>
              <a:t>Contents </a:t>
            </a:r>
            <a:endParaRPr lang="en-IN" sz="4400" b="1" dirty="0">
              <a:ln w="22225">
                <a:solidFill>
                  <a:srgbClr val="00B05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Type of graphs for data visualization in Data science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Deepu</dc:creator>
  <cp:lastModifiedBy>Deepu</cp:lastModifiedBy>
  <cp:revision>4</cp:revision>
  <dcterms:created xsi:type="dcterms:W3CDTF">2022-12-17T05:40:50Z</dcterms:created>
  <dcterms:modified xsi:type="dcterms:W3CDTF">2022-12-17T06:08:44Z</dcterms:modified>
</cp:coreProperties>
</file>