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75" r:id="rId6"/>
    <p:sldId id="266" r:id="rId7"/>
    <p:sldId id="267" r:id="rId8"/>
    <p:sldId id="278" r:id="rId9"/>
    <p:sldId id="277" r:id="rId10"/>
    <p:sldId id="261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CE9D88-E430-C9B8-12FA-146F19079C33}" v="28" dt="2025-02-28T04:50:21.822"/>
    <p1510:client id="{748E8AB2-14BD-2889-72C2-8D1A71ED6147}" v="472" dt="2025-02-27T21:15:49.501"/>
    <p1510:client id="{75F5067C-1B68-4F20-A12E-BB332045FD5D}" v="2" dt="2025-02-28T04:11:37.384"/>
    <p1510:client id="{76E4C641-E93D-0753-FD9B-B2D2D347A437}" v="914" dt="2025-02-28T17:12:35.250"/>
    <p1510:client id="{99279697-76F7-4C35-B2BE-78EE13FC5B3C}" v="6" dt="2025-02-27T16:33:58.350"/>
    <p1510:client id="{997071C7-E03E-48B6-BDC2-597D3C01934E}" v="180" dt="2025-02-28T01:56:22.235"/>
    <p1510:client id="{A7435AFD-38D7-4019-BB8E-D830A6EF9AF5}" v="266" dt="2025-02-28T16:33:40.793"/>
    <p1510:client id="{B4CE5008-F4B8-43A4-B048-93043B8FD5F2}" v="2" dt="2025-02-27T16:17:42.576"/>
    <p1510:client id="{BDA3D86E-CBC1-E983-184D-981356E28365}" v="1749" dt="2025-02-28T13:04:22.628"/>
    <p1510:client id="{BDFEC5B5-9DAB-4B12-9E34-690BA3C7137F}" v="519" dt="2025-02-27T18:34:17.004"/>
    <p1510:client id="{D4D92784-E09B-477C-81F8-DFACCFB17947}" v="668" dt="2025-02-28T15:17:04.207"/>
    <p1510:client id="{F26A469A-69B1-4DAC-9CD5-F7544F95DFEB}" v="22" dt="2025-02-28T17:14:15.4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2021" y="-5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ATH H.M.A.Y." userId="S::2021e045@eng.jfn.ac.lk::e383de8b-581d-4fd9-95d7-46b06ef6ad3e" providerId="AD" clId="Web-{99279697-76F7-4C35-B2BE-78EE13FC5B3C}"/>
    <pc:docChg chg="modSld">
      <pc:chgData name="HERATH H.M.A.Y." userId="S::2021e045@eng.jfn.ac.lk::e383de8b-581d-4fd9-95d7-46b06ef6ad3e" providerId="AD" clId="Web-{99279697-76F7-4C35-B2BE-78EE13FC5B3C}" dt="2025-02-27T16:33:58.350" v="5"/>
      <pc:docMkLst>
        <pc:docMk/>
      </pc:docMkLst>
      <pc:sldChg chg="modSp">
        <pc:chgData name="HERATH H.M.A.Y." userId="S::2021e045@eng.jfn.ac.lk::e383de8b-581d-4fd9-95d7-46b06ef6ad3e" providerId="AD" clId="Web-{99279697-76F7-4C35-B2BE-78EE13FC5B3C}" dt="2025-02-27T16:29:37.904" v="4" actId="20577"/>
        <pc:sldMkLst>
          <pc:docMk/>
          <pc:sldMk cId="640483682" sldId="258"/>
        </pc:sldMkLst>
        <pc:spChg chg="mod">
          <ac:chgData name="HERATH H.M.A.Y." userId="S::2021e045@eng.jfn.ac.lk::e383de8b-581d-4fd9-95d7-46b06ef6ad3e" providerId="AD" clId="Web-{99279697-76F7-4C35-B2BE-78EE13FC5B3C}" dt="2025-02-27T16:29:37.904" v="4" actId="20577"/>
          <ac:spMkLst>
            <pc:docMk/>
            <pc:sldMk cId="640483682" sldId="258"/>
            <ac:spMk id="3" creationId="{A5AAB968-2D9E-E190-9AC8-EE91A319564E}"/>
          </ac:spMkLst>
        </pc:spChg>
      </pc:sldChg>
      <pc:sldChg chg="delSp">
        <pc:chgData name="HERATH H.M.A.Y." userId="S::2021e045@eng.jfn.ac.lk::e383de8b-581d-4fd9-95d7-46b06ef6ad3e" providerId="AD" clId="Web-{99279697-76F7-4C35-B2BE-78EE13FC5B3C}" dt="2025-02-27T16:33:58.350" v="5"/>
        <pc:sldMkLst>
          <pc:docMk/>
          <pc:sldMk cId="4028268662" sldId="275"/>
        </pc:sldMkLst>
        <pc:spChg chg="del">
          <ac:chgData name="HERATH H.M.A.Y." userId="S::2021e045@eng.jfn.ac.lk::e383de8b-581d-4fd9-95d7-46b06ef6ad3e" providerId="AD" clId="Web-{99279697-76F7-4C35-B2BE-78EE13FC5B3C}" dt="2025-02-27T16:33:58.350" v="5"/>
          <ac:spMkLst>
            <pc:docMk/>
            <pc:sldMk cId="4028268662" sldId="275"/>
            <ac:spMk id="4" creationId="{A37336CD-C780-F973-6F92-1E1A471EFAB4}"/>
          </ac:spMkLst>
        </pc:spChg>
      </pc:sldChg>
    </pc:docChg>
  </pc:docChgLst>
  <pc:docChgLst>
    <pc:chgData name="SEWWANDI I.G.P.T." userId="S::2021e053@eng.jfn.ac.lk::37c79e30-b297-4f68-ba11-fac88c79abcc" providerId="AD" clId="Web-{76E4C641-E93D-0753-FD9B-B2D2D347A437}"/>
    <pc:docChg chg="addSld delSld modSld">
      <pc:chgData name="SEWWANDI I.G.P.T." userId="S::2021e053@eng.jfn.ac.lk::37c79e30-b297-4f68-ba11-fac88c79abcc" providerId="AD" clId="Web-{76E4C641-E93D-0753-FD9B-B2D2D347A437}" dt="2025-02-28T17:12:35.250" v="888" actId="20577"/>
      <pc:docMkLst>
        <pc:docMk/>
      </pc:docMkLst>
      <pc:sldChg chg="modSp">
        <pc:chgData name="SEWWANDI I.G.P.T." userId="S::2021e053@eng.jfn.ac.lk::37c79e30-b297-4f68-ba11-fac88c79abcc" providerId="AD" clId="Web-{76E4C641-E93D-0753-FD9B-B2D2D347A437}" dt="2025-02-28T16:24:16.689" v="97" actId="20577"/>
        <pc:sldMkLst>
          <pc:docMk/>
          <pc:sldMk cId="3370200750" sldId="256"/>
        </pc:sldMkLst>
        <pc:spChg chg="mod">
          <ac:chgData name="SEWWANDI I.G.P.T." userId="S::2021e053@eng.jfn.ac.lk::37c79e30-b297-4f68-ba11-fac88c79abcc" providerId="AD" clId="Web-{76E4C641-E93D-0753-FD9B-B2D2D347A437}" dt="2025-02-28T16:24:16.689" v="97" actId="20577"/>
          <ac:spMkLst>
            <pc:docMk/>
            <pc:sldMk cId="3370200750" sldId="256"/>
            <ac:spMk id="2" creationId="{072B6311-4A9B-ACDC-140D-89DB7DE2DDD7}"/>
          </ac:spMkLst>
        </pc:spChg>
        <pc:spChg chg="mod">
          <ac:chgData name="SEWWANDI I.G.P.T." userId="S::2021e053@eng.jfn.ac.lk::37c79e30-b297-4f68-ba11-fac88c79abcc" providerId="AD" clId="Web-{76E4C641-E93D-0753-FD9B-B2D2D347A437}" dt="2025-02-28T16:23:50.095" v="94" actId="20577"/>
          <ac:spMkLst>
            <pc:docMk/>
            <pc:sldMk cId="3370200750" sldId="256"/>
            <ac:spMk id="3" creationId="{79EBD08A-64E5-30E0-4FDC-B55CF556BC9E}"/>
          </ac:spMkLst>
        </pc:spChg>
      </pc:sldChg>
      <pc:sldChg chg="modSp">
        <pc:chgData name="SEWWANDI I.G.P.T." userId="S::2021e053@eng.jfn.ac.lk::37c79e30-b297-4f68-ba11-fac88c79abcc" providerId="AD" clId="Web-{76E4C641-E93D-0753-FD9B-B2D2D347A437}" dt="2025-02-28T17:08:20.498" v="829" actId="20577"/>
        <pc:sldMkLst>
          <pc:docMk/>
          <pc:sldMk cId="2770054431" sldId="259"/>
        </pc:sldMkLst>
        <pc:spChg chg="mod">
          <ac:chgData name="SEWWANDI I.G.P.T." userId="S::2021e053@eng.jfn.ac.lk::37c79e30-b297-4f68-ba11-fac88c79abcc" providerId="AD" clId="Web-{76E4C641-E93D-0753-FD9B-B2D2D347A437}" dt="2025-02-28T17:08:20.498" v="829" actId="20577"/>
          <ac:spMkLst>
            <pc:docMk/>
            <pc:sldMk cId="2770054431" sldId="259"/>
            <ac:spMk id="3" creationId="{37A5D9FD-D500-D916-85BD-068129CAA7DF}"/>
          </ac:spMkLst>
        </pc:spChg>
      </pc:sldChg>
      <pc:sldChg chg="modSp">
        <pc:chgData name="SEWWANDI I.G.P.T." userId="S::2021e053@eng.jfn.ac.lk::37c79e30-b297-4f68-ba11-fac88c79abcc" providerId="AD" clId="Web-{76E4C641-E93D-0753-FD9B-B2D2D347A437}" dt="2025-02-28T17:10:53.703" v="859" actId="20577"/>
        <pc:sldMkLst>
          <pc:docMk/>
          <pc:sldMk cId="2741822824" sldId="260"/>
        </pc:sldMkLst>
        <pc:spChg chg="mod">
          <ac:chgData name="SEWWANDI I.G.P.T." userId="S::2021e053@eng.jfn.ac.lk::37c79e30-b297-4f68-ba11-fac88c79abcc" providerId="AD" clId="Web-{76E4C641-E93D-0753-FD9B-B2D2D347A437}" dt="2025-02-28T17:10:53.703" v="859" actId="20577"/>
          <ac:spMkLst>
            <pc:docMk/>
            <pc:sldMk cId="2741822824" sldId="260"/>
            <ac:spMk id="3" creationId="{95A9CC53-3F98-2BAD-E304-20A2984FF807}"/>
          </ac:spMkLst>
        </pc:spChg>
      </pc:sldChg>
      <pc:sldChg chg="modSp">
        <pc:chgData name="SEWWANDI I.G.P.T." userId="S::2021e053@eng.jfn.ac.lk::37c79e30-b297-4f68-ba11-fac88c79abcc" providerId="AD" clId="Web-{76E4C641-E93D-0753-FD9B-B2D2D347A437}" dt="2025-02-28T17:09:30.717" v="842" actId="20577"/>
        <pc:sldMkLst>
          <pc:docMk/>
          <pc:sldMk cId="3080850087" sldId="261"/>
        </pc:sldMkLst>
        <pc:spChg chg="mod">
          <ac:chgData name="SEWWANDI I.G.P.T." userId="S::2021e053@eng.jfn.ac.lk::37c79e30-b297-4f68-ba11-fac88c79abcc" providerId="AD" clId="Web-{76E4C641-E93D-0753-FD9B-B2D2D347A437}" dt="2025-02-28T17:09:30.717" v="842" actId="20577"/>
          <ac:spMkLst>
            <pc:docMk/>
            <pc:sldMk cId="3080850087" sldId="261"/>
            <ac:spMk id="3" creationId="{D8E20609-DB37-A2F4-15AF-8C232CD53A6C}"/>
          </ac:spMkLst>
        </pc:spChg>
      </pc:sldChg>
      <pc:sldChg chg="modSp">
        <pc:chgData name="SEWWANDI I.G.P.T." userId="S::2021e053@eng.jfn.ac.lk::37c79e30-b297-4f68-ba11-fac88c79abcc" providerId="AD" clId="Web-{76E4C641-E93D-0753-FD9B-B2D2D347A437}" dt="2025-02-28T17:12:35.250" v="888" actId="20577"/>
        <pc:sldMkLst>
          <pc:docMk/>
          <pc:sldMk cId="58478355" sldId="265"/>
        </pc:sldMkLst>
        <pc:spChg chg="mod">
          <ac:chgData name="SEWWANDI I.G.P.T." userId="S::2021e053@eng.jfn.ac.lk::37c79e30-b297-4f68-ba11-fac88c79abcc" providerId="AD" clId="Web-{76E4C641-E93D-0753-FD9B-B2D2D347A437}" dt="2025-02-28T17:12:35.250" v="888" actId="20577"/>
          <ac:spMkLst>
            <pc:docMk/>
            <pc:sldMk cId="58478355" sldId="265"/>
            <ac:spMk id="3" creationId="{8212E47C-2983-3175-5CC3-34A71C565B7E}"/>
          </ac:spMkLst>
        </pc:spChg>
      </pc:sldChg>
      <pc:sldChg chg="modSp add del">
        <pc:chgData name="SEWWANDI I.G.P.T." userId="S::2021e053@eng.jfn.ac.lk::37c79e30-b297-4f68-ba11-fac88c79abcc" providerId="AD" clId="Web-{76E4C641-E93D-0753-FD9B-B2D2D347A437}" dt="2025-02-28T17:08:49.983" v="833" actId="20577"/>
        <pc:sldMkLst>
          <pc:docMk/>
          <pc:sldMk cId="3174502614" sldId="266"/>
        </pc:sldMkLst>
        <pc:spChg chg="mod">
          <ac:chgData name="SEWWANDI I.G.P.T." userId="S::2021e053@eng.jfn.ac.lk::37c79e30-b297-4f68-ba11-fac88c79abcc" providerId="AD" clId="Web-{76E4C641-E93D-0753-FD9B-B2D2D347A437}" dt="2025-02-28T17:07:42.310" v="827" actId="14100"/>
          <ac:spMkLst>
            <pc:docMk/>
            <pc:sldMk cId="3174502614" sldId="266"/>
            <ac:spMk id="2" creationId="{73F23B0C-2312-2DC2-BDE6-7DDCAA662435}"/>
          </ac:spMkLst>
        </pc:spChg>
        <pc:spChg chg="mod">
          <ac:chgData name="SEWWANDI I.G.P.T." userId="S::2021e053@eng.jfn.ac.lk::37c79e30-b297-4f68-ba11-fac88c79abcc" providerId="AD" clId="Web-{76E4C641-E93D-0753-FD9B-B2D2D347A437}" dt="2025-02-28T17:08:49.983" v="833" actId="20577"/>
          <ac:spMkLst>
            <pc:docMk/>
            <pc:sldMk cId="3174502614" sldId="266"/>
            <ac:spMk id="3" creationId="{5F919DE6-14C2-ED83-216C-A2BE6DA7B663}"/>
          </ac:spMkLst>
        </pc:spChg>
      </pc:sldChg>
      <pc:sldChg chg="modSp">
        <pc:chgData name="SEWWANDI I.G.P.T." userId="S::2021e053@eng.jfn.ac.lk::37c79e30-b297-4f68-ba11-fac88c79abcc" providerId="AD" clId="Web-{76E4C641-E93D-0753-FD9B-B2D2D347A437}" dt="2025-02-28T17:09:01.123" v="836" actId="20577"/>
        <pc:sldMkLst>
          <pc:docMk/>
          <pc:sldMk cId="193542091" sldId="267"/>
        </pc:sldMkLst>
        <pc:spChg chg="mod">
          <ac:chgData name="SEWWANDI I.G.P.T." userId="S::2021e053@eng.jfn.ac.lk::37c79e30-b297-4f68-ba11-fac88c79abcc" providerId="AD" clId="Web-{76E4C641-E93D-0753-FD9B-B2D2D347A437}" dt="2025-02-28T17:09:01.123" v="836" actId="20577"/>
          <ac:spMkLst>
            <pc:docMk/>
            <pc:sldMk cId="193542091" sldId="267"/>
            <ac:spMk id="3" creationId="{BC2BEEA1-ADD6-11FF-E0B7-A1F20D408817}"/>
          </ac:spMkLst>
        </pc:spChg>
      </pc:sldChg>
      <pc:sldChg chg="modSp">
        <pc:chgData name="SEWWANDI I.G.P.T." userId="S::2021e053@eng.jfn.ac.lk::37c79e30-b297-4f68-ba11-fac88c79abcc" providerId="AD" clId="Web-{76E4C641-E93D-0753-FD9B-B2D2D347A437}" dt="2025-02-28T17:10:04.593" v="850" actId="20577"/>
        <pc:sldMkLst>
          <pc:docMk/>
          <pc:sldMk cId="1127174948" sldId="271"/>
        </pc:sldMkLst>
        <pc:spChg chg="mod">
          <ac:chgData name="SEWWANDI I.G.P.T." userId="S::2021e053@eng.jfn.ac.lk::37c79e30-b297-4f68-ba11-fac88c79abcc" providerId="AD" clId="Web-{76E4C641-E93D-0753-FD9B-B2D2D347A437}" dt="2025-02-28T17:10:04.593" v="850" actId="20577"/>
          <ac:spMkLst>
            <pc:docMk/>
            <pc:sldMk cId="1127174948" sldId="271"/>
            <ac:spMk id="3" creationId="{D9EDE501-5AC6-073D-AC36-6281C17E9968}"/>
          </ac:spMkLst>
        </pc:spChg>
        <pc:graphicFrameChg chg="mod">
          <ac:chgData name="SEWWANDI I.G.P.T." userId="S::2021e053@eng.jfn.ac.lk::37c79e30-b297-4f68-ba11-fac88c79abcc" providerId="AD" clId="Web-{76E4C641-E93D-0753-FD9B-B2D2D347A437}" dt="2025-02-28T16:26:04.164" v="148" actId="1076"/>
          <ac:graphicFrameMkLst>
            <pc:docMk/>
            <pc:sldMk cId="1127174948" sldId="271"/>
            <ac:graphicFrameMk id="5" creationId="{8BC95846-A63A-3732-886A-E469681F45B6}"/>
          </ac:graphicFrameMkLst>
        </pc:graphicFrameChg>
      </pc:sldChg>
      <pc:sldChg chg="modSp">
        <pc:chgData name="SEWWANDI I.G.P.T." userId="S::2021e053@eng.jfn.ac.lk::37c79e30-b297-4f68-ba11-fac88c79abcc" providerId="AD" clId="Web-{76E4C641-E93D-0753-FD9B-B2D2D347A437}" dt="2025-02-28T17:10:22.858" v="853" actId="20577"/>
        <pc:sldMkLst>
          <pc:docMk/>
          <pc:sldMk cId="3684925654" sldId="276"/>
        </pc:sldMkLst>
        <pc:spChg chg="mod">
          <ac:chgData name="SEWWANDI I.G.P.T." userId="S::2021e053@eng.jfn.ac.lk::37c79e30-b297-4f68-ba11-fac88c79abcc" providerId="AD" clId="Web-{76E4C641-E93D-0753-FD9B-B2D2D347A437}" dt="2025-02-28T17:10:22.858" v="853" actId="20577"/>
          <ac:spMkLst>
            <pc:docMk/>
            <pc:sldMk cId="3684925654" sldId="276"/>
            <ac:spMk id="3" creationId="{8F7B27E7-54B1-95B5-1A0A-821EF2632F49}"/>
          </ac:spMkLst>
        </pc:spChg>
      </pc:sldChg>
    </pc:docChg>
  </pc:docChgLst>
  <pc:docChgLst>
    <pc:chgData name="HERATH H.M.A.Y." userId="S::2021e045@eng.jfn.ac.lk::e383de8b-581d-4fd9-95d7-46b06ef6ad3e" providerId="AD" clId="Web-{75F5067C-1B68-4F20-A12E-BB332045FD5D}"/>
    <pc:docChg chg="delSld">
      <pc:chgData name="HERATH H.M.A.Y." userId="S::2021e045@eng.jfn.ac.lk::e383de8b-581d-4fd9-95d7-46b06ef6ad3e" providerId="AD" clId="Web-{75F5067C-1B68-4F20-A12E-BB332045FD5D}" dt="2025-02-28T04:11:37.384" v="1"/>
      <pc:docMkLst>
        <pc:docMk/>
      </pc:docMkLst>
      <pc:sldChg chg="del">
        <pc:chgData name="HERATH H.M.A.Y." userId="S::2021e045@eng.jfn.ac.lk::e383de8b-581d-4fd9-95d7-46b06ef6ad3e" providerId="AD" clId="Web-{75F5067C-1B68-4F20-A12E-BB332045FD5D}" dt="2025-02-28T04:11:34.634" v="0"/>
        <pc:sldMkLst>
          <pc:docMk/>
          <pc:sldMk cId="602972403" sldId="276"/>
        </pc:sldMkLst>
      </pc:sldChg>
      <pc:sldChg chg="del">
        <pc:chgData name="HERATH H.M.A.Y." userId="S::2021e045@eng.jfn.ac.lk::e383de8b-581d-4fd9-95d7-46b06ef6ad3e" providerId="AD" clId="Web-{75F5067C-1B68-4F20-A12E-BB332045FD5D}" dt="2025-02-28T04:11:37.384" v="1"/>
        <pc:sldMkLst>
          <pc:docMk/>
          <pc:sldMk cId="1935096203" sldId="277"/>
        </pc:sldMkLst>
      </pc:sldChg>
    </pc:docChg>
  </pc:docChgLst>
  <pc:docChgLst>
    <pc:chgData name="HERATH H.M.A.Y." userId="S::2021e045@eng.jfn.ac.lk::e383de8b-581d-4fd9-95d7-46b06ef6ad3e" providerId="AD" clId="Web-{9F1A9BAF-E877-4D57-BE03-0EB51409D5D0}"/>
    <pc:docChg chg="delSld modSld">
      <pc:chgData name="HERATH H.M.A.Y." userId="S::2021e045@eng.jfn.ac.lk::e383de8b-581d-4fd9-95d7-46b06ef6ad3e" providerId="AD" clId="Web-{9F1A9BAF-E877-4D57-BE03-0EB51409D5D0}" dt="2025-02-27T13:20:30.683" v="30" actId="20577"/>
      <pc:docMkLst>
        <pc:docMk/>
      </pc:docMkLst>
      <pc:sldChg chg="modSp">
        <pc:chgData name="HERATH H.M.A.Y." userId="S::2021e045@eng.jfn.ac.lk::e383de8b-581d-4fd9-95d7-46b06ef6ad3e" providerId="AD" clId="Web-{9F1A9BAF-E877-4D57-BE03-0EB51409D5D0}" dt="2025-02-27T13:20:30.683" v="30" actId="20577"/>
        <pc:sldMkLst>
          <pc:docMk/>
          <pc:sldMk cId="427123651" sldId="262"/>
        </pc:sldMkLst>
        <pc:spChg chg="mod">
          <ac:chgData name="HERATH H.M.A.Y." userId="S::2021e045@eng.jfn.ac.lk::e383de8b-581d-4fd9-95d7-46b06ef6ad3e" providerId="AD" clId="Web-{9F1A9BAF-E877-4D57-BE03-0EB51409D5D0}" dt="2025-02-27T13:20:30.683" v="30" actId="20577"/>
          <ac:spMkLst>
            <pc:docMk/>
            <pc:sldMk cId="427123651" sldId="262"/>
            <ac:spMk id="3" creationId="{83CA8CF9-6EF1-33E2-F244-0F34F527A242}"/>
          </ac:spMkLst>
        </pc:spChg>
      </pc:sldChg>
      <pc:sldChg chg="modSp del">
        <pc:chgData name="HERATH H.M.A.Y." userId="S::2021e045@eng.jfn.ac.lk::e383de8b-581d-4fd9-95d7-46b06ef6ad3e" providerId="AD" clId="Web-{9F1A9BAF-E877-4D57-BE03-0EB51409D5D0}" dt="2025-02-27T13:15:37.170" v="6"/>
        <pc:sldMkLst>
          <pc:docMk/>
          <pc:sldMk cId="3741940261" sldId="269"/>
        </pc:sldMkLst>
        <pc:spChg chg="mod">
          <ac:chgData name="HERATH H.M.A.Y." userId="S::2021e045@eng.jfn.ac.lk::e383de8b-581d-4fd9-95d7-46b06ef6ad3e" providerId="AD" clId="Web-{9F1A9BAF-E877-4D57-BE03-0EB51409D5D0}" dt="2025-02-27T13:15:33.904" v="5" actId="20577"/>
          <ac:spMkLst>
            <pc:docMk/>
            <pc:sldMk cId="3741940261" sldId="269"/>
            <ac:spMk id="3" creationId="{52F37200-45BB-C51E-5DC1-F6430B74D54C}"/>
          </ac:spMkLst>
        </pc:spChg>
      </pc:sldChg>
      <pc:sldChg chg="del">
        <pc:chgData name="HERATH H.M.A.Y." userId="S::2021e045@eng.jfn.ac.lk::e383de8b-581d-4fd9-95d7-46b06ef6ad3e" providerId="AD" clId="Web-{9F1A9BAF-E877-4D57-BE03-0EB51409D5D0}" dt="2025-02-27T13:15:38.608" v="7"/>
        <pc:sldMkLst>
          <pc:docMk/>
          <pc:sldMk cId="1636287668" sldId="270"/>
        </pc:sldMkLst>
      </pc:sldChg>
      <pc:sldChg chg="del">
        <pc:chgData name="HERATH H.M.A.Y." userId="S::2021e045@eng.jfn.ac.lk::e383de8b-581d-4fd9-95d7-46b06ef6ad3e" providerId="AD" clId="Web-{9F1A9BAF-E877-4D57-BE03-0EB51409D5D0}" dt="2025-02-27T13:15:43.905" v="8"/>
        <pc:sldMkLst>
          <pc:docMk/>
          <pc:sldMk cId="3846557602" sldId="272"/>
        </pc:sldMkLst>
      </pc:sldChg>
    </pc:docChg>
  </pc:docChgLst>
  <pc:docChgLst>
    <pc:chgData name="HERATH H.M.A.Y." userId="S::2021e045@eng.jfn.ac.lk::e383de8b-581d-4fd9-95d7-46b06ef6ad3e" providerId="AD" clId="Web-{997071C7-E03E-48B6-BDC2-597D3C01934E}"/>
    <pc:docChg chg="addSld modSld sldOrd">
      <pc:chgData name="HERATH H.M.A.Y." userId="S::2021e045@eng.jfn.ac.lk::e383de8b-581d-4fd9-95d7-46b06ef6ad3e" providerId="AD" clId="Web-{997071C7-E03E-48B6-BDC2-597D3C01934E}" dt="2025-02-28T01:56:21.906" v="179" actId="20577"/>
      <pc:docMkLst>
        <pc:docMk/>
      </pc:docMkLst>
      <pc:sldChg chg="addSp">
        <pc:chgData name="HERATH H.M.A.Y." userId="S::2021e045@eng.jfn.ac.lk::e383de8b-581d-4fd9-95d7-46b06ef6ad3e" providerId="AD" clId="Web-{997071C7-E03E-48B6-BDC2-597D3C01934E}" dt="2025-02-28T01:18:07.360" v="59"/>
        <pc:sldMkLst>
          <pc:docMk/>
          <pc:sldMk cId="3370200750" sldId="256"/>
        </pc:sldMkLst>
        <pc:spChg chg="add">
          <ac:chgData name="HERATH H.M.A.Y." userId="S::2021e045@eng.jfn.ac.lk::e383de8b-581d-4fd9-95d7-46b06ef6ad3e" providerId="AD" clId="Web-{997071C7-E03E-48B6-BDC2-597D3C01934E}" dt="2025-02-28T01:18:07.360" v="59"/>
          <ac:spMkLst>
            <pc:docMk/>
            <pc:sldMk cId="3370200750" sldId="256"/>
            <ac:spMk id="5" creationId="{D701283C-F8A6-6D47-B60D-2BEE3E72CFFC}"/>
          </ac:spMkLst>
        </pc:spChg>
      </pc:sldChg>
      <pc:sldChg chg="addSp modSp">
        <pc:chgData name="HERATH H.M.A.Y." userId="S::2021e045@eng.jfn.ac.lk::e383de8b-581d-4fd9-95d7-46b06ef6ad3e" providerId="AD" clId="Web-{997071C7-E03E-48B6-BDC2-597D3C01934E}" dt="2025-02-28T01:18:27.689" v="62" actId="1076"/>
        <pc:sldMkLst>
          <pc:docMk/>
          <pc:sldMk cId="3773105756" sldId="257"/>
        </pc:sldMkLst>
        <pc:spChg chg="add mod">
          <ac:chgData name="HERATH H.M.A.Y." userId="S::2021e045@eng.jfn.ac.lk::e383de8b-581d-4fd9-95d7-46b06ef6ad3e" providerId="AD" clId="Web-{997071C7-E03E-48B6-BDC2-597D3C01934E}" dt="2025-02-28T01:18:27.689" v="62" actId="1076"/>
          <ac:spMkLst>
            <pc:docMk/>
            <pc:sldMk cId="3773105756" sldId="257"/>
            <ac:spMk id="6" creationId="{6C56453A-3160-8D6D-00FF-8FE4CDE2A85C}"/>
          </ac:spMkLst>
        </pc:spChg>
      </pc:sldChg>
      <pc:sldChg chg="addSp">
        <pc:chgData name="HERATH H.M.A.Y." userId="S::2021e045@eng.jfn.ac.lk::e383de8b-581d-4fd9-95d7-46b06ef6ad3e" providerId="AD" clId="Web-{997071C7-E03E-48B6-BDC2-597D3C01934E}" dt="2025-02-28T01:18:29.831" v="63"/>
        <pc:sldMkLst>
          <pc:docMk/>
          <pc:sldMk cId="640483682" sldId="258"/>
        </pc:sldMkLst>
        <pc:spChg chg="add">
          <ac:chgData name="HERATH H.M.A.Y." userId="S::2021e045@eng.jfn.ac.lk::e383de8b-581d-4fd9-95d7-46b06ef6ad3e" providerId="AD" clId="Web-{997071C7-E03E-48B6-BDC2-597D3C01934E}" dt="2025-02-28T01:18:29.831" v="63"/>
          <ac:spMkLst>
            <pc:docMk/>
            <pc:sldMk cId="640483682" sldId="258"/>
            <ac:spMk id="6" creationId="{97936764-13D9-B887-F285-8513C215020C}"/>
          </ac:spMkLst>
        </pc:spChg>
      </pc:sldChg>
      <pc:sldChg chg="addSp">
        <pc:chgData name="HERATH H.M.A.Y." userId="S::2021e045@eng.jfn.ac.lk::e383de8b-581d-4fd9-95d7-46b06ef6ad3e" providerId="AD" clId="Web-{997071C7-E03E-48B6-BDC2-597D3C01934E}" dt="2025-02-28T01:18:38.502" v="64"/>
        <pc:sldMkLst>
          <pc:docMk/>
          <pc:sldMk cId="2770054431" sldId="259"/>
        </pc:sldMkLst>
        <pc:spChg chg="add">
          <ac:chgData name="HERATH H.M.A.Y." userId="S::2021e045@eng.jfn.ac.lk::e383de8b-581d-4fd9-95d7-46b06ef6ad3e" providerId="AD" clId="Web-{997071C7-E03E-48B6-BDC2-597D3C01934E}" dt="2025-02-28T01:18:38.502" v="64"/>
          <ac:spMkLst>
            <pc:docMk/>
            <pc:sldMk cId="2770054431" sldId="259"/>
            <ac:spMk id="6" creationId="{40C6DB82-A06D-BFAD-87C1-130E9EEFC2E3}"/>
          </ac:spMkLst>
        </pc:spChg>
      </pc:sldChg>
      <pc:sldChg chg="modSp">
        <pc:chgData name="HERATH H.M.A.Y." userId="S::2021e045@eng.jfn.ac.lk::e383de8b-581d-4fd9-95d7-46b06ef6ad3e" providerId="AD" clId="Web-{997071C7-E03E-48B6-BDC2-597D3C01934E}" dt="2025-02-27T23:44:43.166" v="8" actId="14100"/>
        <pc:sldMkLst>
          <pc:docMk/>
          <pc:sldMk cId="2741822824" sldId="260"/>
        </pc:sldMkLst>
        <pc:spChg chg="mod">
          <ac:chgData name="HERATH H.M.A.Y." userId="S::2021e045@eng.jfn.ac.lk::e383de8b-581d-4fd9-95d7-46b06ef6ad3e" providerId="AD" clId="Web-{997071C7-E03E-48B6-BDC2-597D3C01934E}" dt="2025-02-27T23:44:43.166" v="8" actId="14100"/>
          <ac:spMkLst>
            <pc:docMk/>
            <pc:sldMk cId="2741822824" sldId="260"/>
            <ac:spMk id="3" creationId="{95A9CC53-3F98-2BAD-E304-20A2984FF807}"/>
          </ac:spMkLst>
        </pc:spChg>
      </pc:sldChg>
      <pc:sldChg chg="modSp">
        <pc:chgData name="HERATH H.M.A.Y." userId="S::2021e045@eng.jfn.ac.lk::e383de8b-581d-4fd9-95d7-46b06ef6ad3e" providerId="AD" clId="Web-{997071C7-E03E-48B6-BDC2-597D3C01934E}" dt="2025-02-28T01:54:45.247" v="176" actId="20577"/>
        <pc:sldMkLst>
          <pc:docMk/>
          <pc:sldMk cId="3080850087" sldId="261"/>
        </pc:sldMkLst>
        <pc:spChg chg="mod">
          <ac:chgData name="HERATH H.M.A.Y." userId="S::2021e045@eng.jfn.ac.lk::e383de8b-581d-4fd9-95d7-46b06ef6ad3e" providerId="AD" clId="Web-{997071C7-E03E-48B6-BDC2-597D3C01934E}" dt="2025-02-28T01:54:45.247" v="176" actId="20577"/>
          <ac:spMkLst>
            <pc:docMk/>
            <pc:sldMk cId="3080850087" sldId="261"/>
            <ac:spMk id="3" creationId="{D8E20609-DB37-A2F4-15AF-8C232CD53A6C}"/>
          </ac:spMkLst>
        </pc:spChg>
      </pc:sldChg>
      <pc:sldChg chg="addSp delSp modSp">
        <pc:chgData name="HERATH H.M.A.Y." userId="S::2021e045@eng.jfn.ac.lk::e383de8b-581d-4fd9-95d7-46b06ef6ad3e" providerId="AD" clId="Web-{997071C7-E03E-48B6-BDC2-597D3C01934E}" dt="2025-02-28T01:17:36.688" v="56"/>
        <pc:sldMkLst>
          <pc:docMk/>
          <pc:sldMk cId="2890609371" sldId="264"/>
        </pc:sldMkLst>
        <pc:spChg chg="add del mod">
          <ac:chgData name="HERATH H.M.A.Y." userId="S::2021e045@eng.jfn.ac.lk::e383de8b-581d-4fd9-95d7-46b06ef6ad3e" providerId="AD" clId="Web-{997071C7-E03E-48B6-BDC2-597D3C01934E}" dt="2025-02-28T01:17:35.719" v="55"/>
          <ac:spMkLst>
            <pc:docMk/>
            <pc:sldMk cId="2890609371" sldId="264"/>
            <ac:spMk id="4" creationId="{926950B2-2A7F-B677-B480-8BEB64593118}"/>
          </ac:spMkLst>
        </pc:spChg>
        <pc:spChg chg="add">
          <ac:chgData name="HERATH H.M.A.Y." userId="S::2021e045@eng.jfn.ac.lk::e383de8b-581d-4fd9-95d7-46b06ef6ad3e" providerId="AD" clId="Web-{997071C7-E03E-48B6-BDC2-597D3C01934E}" dt="2025-02-28T01:17:36.688" v="56"/>
          <ac:spMkLst>
            <pc:docMk/>
            <pc:sldMk cId="2890609371" sldId="264"/>
            <ac:spMk id="6" creationId="{EDAEEF51-92C7-916A-B1A7-C4A75D8D64BB}"/>
          </ac:spMkLst>
        </pc:spChg>
      </pc:sldChg>
      <pc:sldChg chg="modSp ord">
        <pc:chgData name="HERATH H.M.A.Y." userId="S::2021e045@eng.jfn.ac.lk::e383de8b-581d-4fd9-95d7-46b06ef6ad3e" providerId="AD" clId="Web-{997071C7-E03E-48B6-BDC2-597D3C01934E}" dt="2025-02-28T01:50:02.846" v="170" actId="20577"/>
        <pc:sldMkLst>
          <pc:docMk/>
          <pc:sldMk cId="58478355" sldId="265"/>
        </pc:sldMkLst>
        <pc:spChg chg="mod">
          <ac:chgData name="HERATH H.M.A.Y." userId="S::2021e045@eng.jfn.ac.lk::e383de8b-581d-4fd9-95d7-46b06ef6ad3e" providerId="AD" clId="Web-{997071C7-E03E-48B6-BDC2-597D3C01934E}" dt="2025-02-28T01:50:02.846" v="170" actId="20577"/>
          <ac:spMkLst>
            <pc:docMk/>
            <pc:sldMk cId="58478355" sldId="265"/>
            <ac:spMk id="3" creationId="{8212E47C-2983-3175-5CC3-34A71C565B7E}"/>
          </ac:spMkLst>
        </pc:spChg>
      </pc:sldChg>
      <pc:sldChg chg="modSp ord">
        <pc:chgData name="HERATH H.M.A.Y." userId="S::2021e045@eng.jfn.ac.lk::e383de8b-581d-4fd9-95d7-46b06ef6ad3e" providerId="AD" clId="Web-{997071C7-E03E-48B6-BDC2-597D3C01934E}" dt="2025-02-28T01:56:21.906" v="179" actId="20577"/>
        <pc:sldMkLst>
          <pc:docMk/>
          <pc:sldMk cId="1127174948" sldId="271"/>
        </pc:sldMkLst>
        <pc:spChg chg="mod">
          <ac:chgData name="HERATH H.M.A.Y." userId="S::2021e045@eng.jfn.ac.lk::e383de8b-581d-4fd9-95d7-46b06ef6ad3e" providerId="AD" clId="Web-{997071C7-E03E-48B6-BDC2-597D3C01934E}" dt="2025-02-28T01:56:21.906" v="179" actId="20577"/>
          <ac:spMkLst>
            <pc:docMk/>
            <pc:sldMk cId="1127174948" sldId="271"/>
            <ac:spMk id="3" creationId="{D9EDE501-5AC6-073D-AC36-6281C17E9968}"/>
          </ac:spMkLst>
        </pc:spChg>
      </pc:sldChg>
      <pc:sldChg chg="addSp delSp modSp">
        <pc:chgData name="HERATH H.M.A.Y." userId="S::2021e045@eng.jfn.ac.lk::e383de8b-581d-4fd9-95d7-46b06ef6ad3e" providerId="AD" clId="Web-{997071C7-E03E-48B6-BDC2-597D3C01934E}" dt="2025-02-28T01:17:25.047" v="54"/>
        <pc:sldMkLst>
          <pc:docMk/>
          <pc:sldMk cId="3195483025" sldId="272"/>
        </pc:sldMkLst>
        <pc:spChg chg="del">
          <ac:chgData name="HERATH H.M.A.Y." userId="S::2021e045@eng.jfn.ac.lk::e383de8b-581d-4fd9-95d7-46b06ef6ad3e" providerId="AD" clId="Web-{997071C7-E03E-48B6-BDC2-597D3C01934E}" dt="2025-02-28T01:15:50.623" v="44"/>
          <ac:spMkLst>
            <pc:docMk/>
            <pc:sldMk cId="3195483025" sldId="272"/>
            <ac:spMk id="4" creationId="{2F131D33-2B96-5981-06D5-93BE719DC553}"/>
          </ac:spMkLst>
        </pc:spChg>
        <pc:spChg chg="add del mod">
          <ac:chgData name="HERATH H.M.A.Y." userId="S::2021e045@eng.jfn.ac.lk::e383de8b-581d-4fd9-95d7-46b06ef6ad3e" providerId="AD" clId="Web-{997071C7-E03E-48B6-BDC2-597D3C01934E}" dt="2025-02-28T01:17:24.625" v="53"/>
          <ac:spMkLst>
            <pc:docMk/>
            <pc:sldMk cId="3195483025" sldId="272"/>
            <ac:spMk id="5" creationId="{266C2B61-CE9B-FE37-0B4D-788F15538695}"/>
          </ac:spMkLst>
        </pc:spChg>
        <pc:spChg chg="add">
          <ac:chgData name="HERATH H.M.A.Y." userId="S::2021e045@eng.jfn.ac.lk::e383de8b-581d-4fd9-95d7-46b06ef6ad3e" providerId="AD" clId="Web-{997071C7-E03E-48B6-BDC2-597D3C01934E}" dt="2025-02-28T01:17:25.047" v="54"/>
          <ac:spMkLst>
            <pc:docMk/>
            <pc:sldMk cId="3195483025" sldId="272"/>
            <ac:spMk id="7" creationId="{9FE8508B-3697-30D9-A7EC-BB4C58A6BA3C}"/>
          </ac:spMkLst>
        </pc:spChg>
      </pc:sldChg>
      <pc:sldChg chg="addSp delSp">
        <pc:chgData name="HERATH H.M.A.Y." userId="S::2021e045@eng.jfn.ac.lk::e383de8b-581d-4fd9-95d7-46b06ef6ad3e" providerId="AD" clId="Web-{997071C7-E03E-48B6-BDC2-597D3C01934E}" dt="2025-02-28T01:17:52.438" v="58"/>
        <pc:sldMkLst>
          <pc:docMk/>
          <pc:sldMk cId="4028268662" sldId="275"/>
        </pc:sldMkLst>
        <pc:spChg chg="add del">
          <ac:chgData name="HERATH H.M.A.Y." userId="S::2021e045@eng.jfn.ac.lk::e383de8b-581d-4fd9-95d7-46b06ef6ad3e" providerId="AD" clId="Web-{997071C7-E03E-48B6-BDC2-597D3C01934E}" dt="2025-02-28T01:17:50.797" v="57"/>
          <ac:spMkLst>
            <pc:docMk/>
            <pc:sldMk cId="4028268662" sldId="275"/>
            <ac:spMk id="4" creationId="{844B9EB2-DC8C-B996-611B-2FDE346E60FA}"/>
          </ac:spMkLst>
        </pc:spChg>
        <pc:spChg chg="add">
          <ac:chgData name="HERATH H.M.A.Y." userId="S::2021e045@eng.jfn.ac.lk::e383de8b-581d-4fd9-95d7-46b06ef6ad3e" providerId="AD" clId="Web-{997071C7-E03E-48B6-BDC2-597D3C01934E}" dt="2025-02-28T01:17:52.438" v="58"/>
          <ac:spMkLst>
            <pc:docMk/>
            <pc:sldMk cId="4028268662" sldId="275"/>
            <ac:spMk id="6" creationId="{6F42A6B5-95CE-3B30-82D4-2AE2B0DA6C24}"/>
          </ac:spMkLst>
        </pc:spChg>
      </pc:sldChg>
      <pc:sldChg chg="delSp modSp">
        <pc:chgData name="HERATH H.M.A.Y." userId="S::2021e045@eng.jfn.ac.lk::e383de8b-581d-4fd9-95d7-46b06ef6ad3e" providerId="AD" clId="Web-{997071C7-E03E-48B6-BDC2-597D3C01934E}" dt="2025-02-28T01:12:22.493" v="28" actId="1076"/>
        <pc:sldMkLst>
          <pc:docMk/>
          <pc:sldMk cId="602972403" sldId="276"/>
        </pc:sldMkLst>
        <pc:spChg chg="del mod">
          <ac:chgData name="HERATH H.M.A.Y." userId="S::2021e045@eng.jfn.ac.lk::e383de8b-581d-4fd9-95d7-46b06ef6ad3e" providerId="AD" clId="Web-{997071C7-E03E-48B6-BDC2-597D3C01934E}" dt="2025-02-28T01:12:15.602" v="27"/>
          <ac:spMkLst>
            <pc:docMk/>
            <pc:sldMk cId="602972403" sldId="276"/>
            <ac:spMk id="2" creationId="{4C8C9B52-BC96-0159-E5F5-598A088C2192}"/>
          </ac:spMkLst>
        </pc:spChg>
        <pc:graphicFrameChg chg="mod modGraphic">
          <ac:chgData name="HERATH H.M.A.Y." userId="S::2021e045@eng.jfn.ac.lk::e383de8b-581d-4fd9-95d7-46b06ef6ad3e" providerId="AD" clId="Web-{997071C7-E03E-48B6-BDC2-597D3C01934E}" dt="2025-02-28T01:12:22.493" v="28" actId="1076"/>
          <ac:graphicFrameMkLst>
            <pc:docMk/>
            <pc:sldMk cId="602972403" sldId="276"/>
            <ac:graphicFrameMk id="3" creationId="{03ABAE18-4495-E8D5-9768-E446440F189A}"/>
          </ac:graphicFrameMkLst>
        </pc:graphicFrameChg>
      </pc:sldChg>
      <pc:sldChg chg="addSp delSp modSp add replId">
        <pc:chgData name="HERATH H.M.A.Y." userId="S::2021e045@eng.jfn.ac.lk::e383de8b-581d-4fd9-95d7-46b06ef6ad3e" providerId="AD" clId="Web-{997071C7-E03E-48B6-BDC2-597D3C01934E}" dt="2025-02-28T01:17:15.921" v="52" actId="1076"/>
        <pc:sldMkLst>
          <pc:docMk/>
          <pc:sldMk cId="1935096203" sldId="277"/>
        </pc:sldMkLst>
        <pc:spChg chg="mod">
          <ac:chgData name="HERATH H.M.A.Y." userId="S::2021e045@eng.jfn.ac.lk::e383de8b-581d-4fd9-95d7-46b06ef6ad3e" providerId="AD" clId="Web-{997071C7-E03E-48B6-BDC2-597D3C01934E}" dt="2025-02-28T01:11:52.039" v="25" actId="14100"/>
          <ac:spMkLst>
            <pc:docMk/>
            <pc:sldMk cId="1935096203" sldId="277"/>
            <ac:spMk id="2" creationId="{3961F778-13EB-AA73-BB7C-0275B0E0AE87}"/>
          </ac:spMkLst>
        </pc:spChg>
        <pc:spChg chg="del mod">
          <ac:chgData name="HERATH H.M.A.Y." userId="S::2021e045@eng.jfn.ac.lk::e383de8b-581d-4fd9-95d7-46b06ef6ad3e" providerId="AD" clId="Web-{997071C7-E03E-48B6-BDC2-597D3C01934E}" dt="2025-02-28T01:14:06.698" v="30"/>
          <ac:spMkLst>
            <pc:docMk/>
            <pc:sldMk cId="1935096203" sldId="277"/>
            <ac:spMk id="4" creationId="{B2569FE8-39C6-A45B-B065-3C090001D46F}"/>
          </ac:spMkLst>
        </pc:spChg>
        <pc:spChg chg="add del mod">
          <ac:chgData name="HERATH H.M.A.Y." userId="S::2021e045@eng.jfn.ac.lk::e383de8b-581d-4fd9-95d7-46b06ef6ad3e" providerId="AD" clId="Web-{997071C7-E03E-48B6-BDC2-597D3C01934E}" dt="2025-02-28T01:14:30.042" v="35"/>
          <ac:spMkLst>
            <pc:docMk/>
            <pc:sldMk cId="1935096203" sldId="277"/>
            <ac:spMk id="5" creationId="{FE3FCF22-71E1-2A89-323B-362B2F76B0BD}"/>
          </ac:spMkLst>
        </pc:spChg>
        <pc:spChg chg="add mod">
          <ac:chgData name="HERATH H.M.A.Y." userId="S::2021e045@eng.jfn.ac.lk::e383de8b-581d-4fd9-95d7-46b06ef6ad3e" providerId="AD" clId="Web-{997071C7-E03E-48B6-BDC2-597D3C01934E}" dt="2025-02-28T01:17:15.921" v="52" actId="1076"/>
          <ac:spMkLst>
            <pc:docMk/>
            <pc:sldMk cId="1935096203" sldId="277"/>
            <ac:spMk id="6" creationId="{ACC7C0C8-4178-9157-375A-4A154CAD374C}"/>
          </ac:spMkLst>
        </pc:spChg>
      </pc:sldChg>
    </pc:docChg>
  </pc:docChgLst>
  <pc:docChgLst>
    <pc:chgData name="HERATH H.M.A.Y." userId="S::2021e045@eng.jfn.ac.lk::e383de8b-581d-4fd9-95d7-46b06ef6ad3e" providerId="AD" clId="Web-{A7435AFD-38D7-4019-BB8E-D830A6EF9AF5}"/>
    <pc:docChg chg="modSld">
      <pc:chgData name="HERATH H.M.A.Y." userId="S::2021e045@eng.jfn.ac.lk::e383de8b-581d-4fd9-95d7-46b06ef6ad3e" providerId="AD" clId="Web-{A7435AFD-38D7-4019-BB8E-D830A6EF9AF5}" dt="2025-02-28T16:33:40.793" v="267" actId="20577"/>
      <pc:docMkLst>
        <pc:docMk/>
      </pc:docMkLst>
      <pc:sldChg chg="modSp">
        <pc:chgData name="HERATH H.M.A.Y." userId="S::2021e045@eng.jfn.ac.lk::e383de8b-581d-4fd9-95d7-46b06ef6ad3e" providerId="AD" clId="Web-{A7435AFD-38D7-4019-BB8E-D830A6EF9AF5}" dt="2025-02-28T16:17:02.865" v="105" actId="20577"/>
        <pc:sldMkLst>
          <pc:docMk/>
          <pc:sldMk cId="3370200750" sldId="256"/>
        </pc:sldMkLst>
        <pc:spChg chg="mod">
          <ac:chgData name="HERATH H.M.A.Y." userId="S::2021e045@eng.jfn.ac.lk::e383de8b-581d-4fd9-95d7-46b06ef6ad3e" providerId="AD" clId="Web-{A7435AFD-38D7-4019-BB8E-D830A6EF9AF5}" dt="2025-02-28T14:42:13.594" v="4" actId="20577"/>
          <ac:spMkLst>
            <pc:docMk/>
            <pc:sldMk cId="3370200750" sldId="256"/>
            <ac:spMk id="2" creationId="{072B6311-4A9B-ACDC-140D-89DB7DE2DDD7}"/>
          </ac:spMkLst>
        </pc:spChg>
        <pc:spChg chg="mod">
          <ac:chgData name="HERATH H.M.A.Y." userId="S::2021e045@eng.jfn.ac.lk::e383de8b-581d-4fd9-95d7-46b06ef6ad3e" providerId="AD" clId="Web-{A7435AFD-38D7-4019-BB8E-D830A6EF9AF5}" dt="2025-02-28T16:17:02.865" v="105" actId="20577"/>
          <ac:spMkLst>
            <pc:docMk/>
            <pc:sldMk cId="3370200750" sldId="256"/>
            <ac:spMk id="3" creationId="{79EBD08A-64E5-30E0-4FDC-B55CF556BC9E}"/>
          </ac:spMkLst>
        </pc:spChg>
      </pc:sldChg>
      <pc:sldChg chg="modSp">
        <pc:chgData name="HERATH H.M.A.Y." userId="S::2021e045@eng.jfn.ac.lk::e383de8b-581d-4fd9-95d7-46b06ef6ad3e" providerId="AD" clId="Web-{A7435AFD-38D7-4019-BB8E-D830A6EF9AF5}" dt="2025-02-28T16:25:57.962" v="212" actId="20577"/>
        <pc:sldMkLst>
          <pc:docMk/>
          <pc:sldMk cId="3773105756" sldId="257"/>
        </pc:sldMkLst>
        <pc:spChg chg="mod">
          <ac:chgData name="HERATH H.M.A.Y." userId="S::2021e045@eng.jfn.ac.lk::e383de8b-581d-4fd9-95d7-46b06ef6ad3e" providerId="AD" clId="Web-{A7435AFD-38D7-4019-BB8E-D830A6EF9AF5}" dt="2025-02-28T16:25:57.962" v="212" actId="20577"/>
          <ac:spMkLst>
            <pc:docMk/>
            <pc:sldMk cId="3773105756" sldId="257"/>
            <ac:spMk id="3" creationId="{0121B49F-9D1F-C866-2179-EAA422A67AF7}"/>
          </ac:spMkLst>
        </pc:spChg>
        <pc:spChg chg="mod">
          <ac:chgData name="HERATH H.M.A.Y." userId="S::2021e045@eng.jfn.ac.lk::e383de8b-581d-4fd9-95d7-46b06ef6ad3e" providerId="AD" clId="Web-{A7435AFD-38D7-4019-BB8E-D830A6EF9AF5}" dt="2025-02-28T14:44:07.827" v="22" actId="20577"/>
          <ac:spMkLst>
            <pc:docMk/>
            <pc:sldMk cId="3773105756" sldId="257"/>
            <ac:spMk id="4" creationId="{2D475E09-A538-9445-EBE9-5D58CFBB8501}"/>
          </ac:spMkLst>
        </pc:spChg>
      </pc:sldChg>
      <pc:sldChg chg="modSp">
        <pc:chgData name="HERATH H.M.A.Y." userId="S::2021e045@eng.jfn.ac.lk::e383de8b-581d-4fd9-95d7-46b06ef6ad3e" providerId="AD" clId="Web-{A7435AFD-38D7-4019-BB8E-D830A6EF9AF5}" dt="2025-02-28T14:42:28.048" v="5" actId="20577"/>
        <pc:sldMkLst>
          <pc:docMk/>
          <pc:sldMk cId="640483682" sldId="258"/>
        </pc:sldMkLst>
        <pc:spChg chg="mod">
          <ac:chgData name="HERATH H.M.A.Y." userId="S::2021e045@eng.jfn.ac.lk::e383de8b-581d-4fd9-95d7-46b06ef6ad3e" providerId="AD" clId="Web-{A7435AFD-38D7-4019-BB8E-D830A6EF9AF5}" dt="2025-02-28T14:42:28.048" v="5" actId="20577"/>
          <ac:spMkLst>
            <pc:docMk/>
            <pc:sldMk cId="640483682" sldId="258"/>
            <ac:spMk id="2" creationId="{AE84D660-0091-5EE7-7C38-9F861449087E}"/>
          </ac:spMkLst>
        </pc:spChg>
      </pc:sldChg>
      <pc:sldChg chg="modSp">
        <pc:chgData name="HERATH H.M.A.Y." userId="S::2021e045@eng.jfn.ac.lk::e383de8b-581d-4fd9-95d7-46b06ef6ad3e" providerId="AD" clId="Web-{A7435AFD-38D7-4019-BB8E-D830A6EF9AF5}" dt="2025-02-28T14:42:37.970" v="6" actId="20577"/>
        <pc:sldMkLst>
          <pc:docMk/>
          <pc:sldMk cId="2770054431" sldId="259"/>
        </pc:sldMkLst>
        <pc:spChg chg="mod">
          <ac:chgData name="HERATH H.M.A.Y." userId="S::2021e045@eng.jfn.ac.lk::e383de8b-581d-4fd9-95d7-46b06ef6ad3e" providerId="AD" clId="Web-{A7435AFD-38D7-4019-BB8E-D830A6EF9AF5}" dt="2025-02-28T14:42:37.970" v="6" actId="20577"/>
          <ac:spMkLst>
            <pc:docMk/>
            <pc:sldMk cId="2770054431" sldId="259"/>
            <ac:spMk id="2" creationId="{65A5A600-DB0D-9E7F-E911-109ACA09AED7}"/>
          </ac:spMkLst>
        </pc:spChg>
      </pc:sldChg>
      <pc:sldChg chg="modSp">
        <pc:chgData name="HERATH H.M.A.Y." userId="S::2021e045@eng.jfn.ac.lk::e383de8b-581d-4fd9-95d7-46b06ef6ad3e" providerId="AD" clId="Web-{A7435AFD-38D7-4019-BB8E-D830A6EF9AF5}" dt="2025-02-28T16:24:56.149" v="210" actId="14100"/>
        <pc:sldMkLst>
          <pc:docMk/>
          <pc:sldMk cId="2741822824" sldId="260"/>
        </pc:sldMkLst>
        <pc:spChg chg="mod">
          <ac:chgData name="HERATH H.M.A.Y." userId="S::2021e045@eng.jfn.ac.lk::e383de8b-581d-4fd9-95d7-46b06ef6ad3e" providerId="AD" clId="Web-{A7435AFD-38D7-4019-BB8E-D830A6EF9AF5}" dt="2025-02-28T16:18:17.756" v="114" actId="20577"/>
          <ac:spMkLst>
            <pc:docMk/>
            <pc:sldMk cId="2741822824" sldId="260"/>
            <ac:spMk id="2" creationId="{E4A8CCA0-F33B-9AED-2C0C-0C76BE1E7938}"/>
          </ac:spMkLst>
        </pc:spChg>
        <pc:spChg chg="mod">
          <ac:chgData name="HERATH H.M.A.Y." userId="S::2021e045@eng.jfn.ac.lk::e383de8b-581d-4fd9-95d7-46b06ef6ad3e" providerId="AD" clId="Web-{A7435AFD-38D7-4019-BB8E-D830A6EF9AF5}" dt="2025-02-28T16:24:56.149" v="210" actId="14100"/>
          <ac:spMkLst>
            <pc:docMk/>
            <pc:sldMk cId="2741822824" sldId="260"/>
            <ac:spMk id="3" creationId="{95A9CC53-3F98-2BAD-E304-20A2984FF807}"/>
          </ac:spMkLst>
        </pc:spChg>
      </pc:sldChg>
      <pc:sldChg chg="modSp">
        <pc:chgData name="HERATH H.M.A.Y." userId="S::2021e045@eng.jfn.ac.lk::e383de8b-581d-4fd9-95d7-46b06ef6ad3e" providerId="AD" clId="Web-{A7435AFD-38D7-4019-BB8E-D830A6EF9AF5}" dt="2025-02-28T16:28:27.932" v="232" actId="20577"/>
        <pc:sldMkLst>
          <pc:docMk/>
          <pc:sldMk cId="3080850087" sldId="261"/>
        </pc:sldMkLst>
        <pc:spChg chg="mod">
          <ac:chgData name="HERATH H.M.A.Y." userId="S::2021e045@eng.jfn.ac.lk::e383de8b-581d-4fd9-95d7-46b06ef6ad3e" providerId="AD" clId="Web-{A7435AFD-38D7-4019-BB8E-D830A6EF9AF5}" dt="2025-02-28T16:28:27.932" v="232" actId="20577"/>
          <ac:spMkLst>
            <pc:docMk/>
            <pc:sldMk cId="3080850087" sldId="261"/>
            <ac:spMk id="3" creationId="{D8E20609-DB37-A2F4-15AF-8C232CD53A6C}"/>
          </ac:spMkLst>
        </pc:spChg>
        <pc:spChg chg="mod">
          <ac:chgData name="HERATH H.M.A.Y." userId="S::2021e045@eng.jfn.ac.lk::e383de8b-581d-4fd9-95d7-46b06ef6ad3e" providerId="AD" clId="Web-{A7435AFD-38D7-4019-BB8E-D830A6EF9AF5}" dt="2025-02-28T14:44:54.626" v="24" actId="20577"/>
          <ac:spMkLst>
            <pc:docMk/>
            <pc:sldMk cId="3080850087" sldId="261"/>
            <ac:spMk id="4" creationId="{CB3E88DA-0BCC-9EA5-243B-47D41A877EEE}"/>
          </ac:spMkLst>
        </pc:spChg>
      </pc:sldChg>
      <pc:sldChg chg="modSp">
        <pc:chgData name="HERATH H.M.A.Y." userId="S::2021e045@eng.jfn.ac.lk::e383de8b-581d-4fd9-95d7-46b06ef6ad3e" providerId="AD" clId="Web-{A7435AFD-38D7-4019-BB8E-D830A6EF9AF5}" dt="2025-02-28T16:29:47.979" v="255" actId="20577"/>
        <pc:sldMkLst>
          <pc:docMk/>
          <pc:sldMk cId="58478355" sldId="265"/>
        </pc:sldMkLst>
        <pc:spChg chg="mod">
          <ac:chgData name="HERATH H.M.A.Y." userId="S::2021e045@eng.jfn.ac.lk::e383de8b-581d-4fd9-95d7-46b06ef6ad3e" providerId="AD" clId="Web-{A7435AFD-38D7-4019-BB8E-D830A6EF9AF5}" dt="2025-02-28T16:29:47.979" v="255" actId="20577"/>
          <ac:spMkLst>
            <pc:docMk/>
            <pc:sldMk cId="58478355" sldId="265"/>
            <ac:spMk id="3" creationId="{8212E47C-2983-3175-5CC3-34A71C565B7E}"/>
          </ac:spMkLst>
        </pc:spChg>
      </pc:sldChg>
      <pc:sldChg chg="modSp">
        <pc:chgData name="HERATH H.M.A.Y." userId="S::2021e045@eng.jfn.ac.lk::e383de8b-581d-4fd9-95d7-46b06ef6ad3e" providerId="AD" clId="Web-{A7435AFD-38D7-4019-BB8E-D830A6EF9AF5}" dt="2025-02-28T16:33:40.793" v="267" actId="20577"/>
        <pc:sldMkLst>
          <pc:docMk/>
          <pc:sldMk cId="1127174948" sldId="271"/>
        </pc:sldMkLst>
        <pc:spChg chg="mod">
          <ac:chgData name="HERATH H.M.A.Y." userId="S::2021e045@eng.jfn.ac.lk::e383de8b-581d-4fd9-95d7-46b06ef6ad3e" providerId="AD" clId="Web-{A7435AFD-38D7-4019-BB8E-D830A6EF9AF5}" dt="2025-02-28T16:33:40.793" v="267" actId="20577"/>
          <ac:spMkLst>
            <pc:docMk/>
            <pc:sldMk cId="1127174948" sldId="271"/>
            <ac:spMk id="3" creationId="{D9EDE501-5AC6-073D-AC36-6281C17E9968}"/>
          </ac:spMkLst>
        </pc:spChg>
        <pc:graphicFrameChg chg="mod">
          <ac:chgData name="HERATH H.M.A.Y." userId="S::2021e045@eng.jfn.ac.lk::e383de8b-581d-4fd9-95d7-46b06ef6ad3e" providerId="AD" clId="Web-{A7435AFD-38D7-4019-BB8E-D830A6EF9AF5}" dt="2025-02-28T16:29:14.010" v="252" actId="1076"/>
          <ac:graphicFrameMkLst>
            <pc:docMk/>
            <pc:sldMk cId="1127174948" sldId="271"/>
            <ac:graphicFrameMk id="5" creationId="{8BC95846-A63A-3732-886A-E469681F45B6}"/>
          </ac:graphicFrameMkLst>
        </pc:graphicFrameChg>
      </pc:sldChg>
      <pc:sldChg chg="modSp">
        <pc:chgData name="HERATH H.M.A.Y." userId="S::2021e045@eng.jfn.ac.lk::e383de8b-581d-4fd9-95d7-46b06ef6ad3e" providerId="AD" clId="Web-{A7435AFD-38D7-4019-BB8E-D830A6EF9AF5}" dt="2025-02-28T16:18:02.241" v="113" actId="14100"/>
        <pc:sldMkLst>
          <pc:docMk/>
          <pc:sldMk cId="4028268662" sldId="275"/>
        </pc:sldMkLst>
        <pc:spChg chg="mod">
          <ac:chgData name="HERATH H.M.A.Y." userId="S::2021e045@eng.jfn.ac.lk::e383de8b-581d-4fd9-95d7-46b06ef6ad3e" providerId="AD" clId="Web-{A7435AFD-38D7-4019-BB8E-D830A6EF9AF5}" dt="2025-02-28T16:18:02.241" v="113" actId="14100"/>
          <ac:spMkLst>
            <pc:docMk/>
            <pc:sldMk cId="4028268662" sldId="275"/>
            <ac:spMk id="3" creationId="{AB255A5A-CF89-A8C5-6C12-1BBACDA2FEAE}"/>
          </ac:spMkLst>
        </pc:spChg>
      </pc:sldChg>
    </pc:docChg>
  </pc:docChgLst>
  <pc:docChgLst>
    <pc:chgData name="SEWWANDI I.G.P.T." userId="S::2021e053@eng.jfn.ac.lk::37c79e30-b297-4f68-ba11-fac88c79abcc" providerId="AD" clId="Web-{748E8AB2-14BD-2889-72C2-8D1A71ED6147}"/>
    <pc:docChg chg="modSld">
      <pc:chgData name="SEWWANDI I.G.P.T." userId="S::2021e053@eng.jfn.ac.lk::37c79e30-b297-4f68-ba11-fac88c79abcc" providerId="AD" clId="Web-{748E8AB2-14BD-2889-72C2-8D1A71ED6147}" dt="2025-02-27T21:15:49.501" v="428"/>
      <pc:docMkLst>
        <pc:docMk/>
      </pc:docMkLst>
      <pc:sldChg chg="modSp">
        <pc:chgData name="SEWWANDI I.G.P.T." userId="S::2021e053@eng.jfn.ac.lk::37c79e30-b297-4f68-ba11-fac88c79abcc" providerId="AD" clId="Web-{748E8AB2-14BD-2889-72C2-8D1A71ED6147}" dt="2025-02-27T14:23:49.824" v="8" actId="20577"/>
        <pc:sldMkLst>
          <pc:docMk/>
          <pc:sldMk cId="3773105756" sldId="257"/>
        </pc:sldMkLst>
        <pc:spChg chg="mod">
          <ac:chgData name="SEWWANDI I.G.P.T." userId="S::2021e053@eng.jfn.ac.lk::37c79e30-b297-4f68-ba11-fac88c79abcc" providerId="AD" clId="Web-{748E8AB2-14BD-2889-72C2-8D1A71ED6147}" dt="2025-02-27T14:23:49.824" v="8" actId="20577"/>
          <ac:spMkLst>
            <pc:docMk/>
            <pc:sldMk cId="3773105756" sldId="257"/>
            <ac:spMk id="3" creationId="{0121B49F-9D1F-C866-2179-EAA422A67AF7}"/>
          </ac:spMkLst>
        </pc:spChg>
      </pc:sldChg>
      <pc:sldChg chg="modSp">
        <pc:chgData name="SEWWANDI I.G.P.T." userId="S::2021e053@eng.jfn.ac.lk::37c79e30-b297-4f68-ba11-fac88c79abcc" providerId="AD" clId="Web-{748E8AB2-14BD-2889-72C2-8D1A71ED6147}" dt="2025-02-27T19:41:16.073" v="33" actId="20577"/>
        <pc:sldMkLst>
          <pc:docMk/>
          <pc:sldMk cId="640483682" sldId="258"/>
        </pc:sldMkLst>
        <pc:spChg chg="mod">
          <ac:chgData name="SEWWANDI I.G.P.T." userId="S::2021e053@eng.jfn.ac.lk::37c79e30-b297-4f68-ba11-fac88c79abcc" providerId="AD" clId="Web-{748E8AB2-14BD-2889-72C2-8D1A71ED6147}" dt="2025-02-27T19:41:16.073" v="33" actId="20577"/>
          <ac:spMkLst>
            <pc:docMk/>
            <pc:sldMk cId="640483682" sldId="258"/>
            <ac:spMk id="3" creationId="{A5AAB968-2D9E-E190-9AC8-EE91A319564E}"/>
          </ac:spMkLst>
        </pc:spChg>
      </pc:sldChg>
      <pc:sldChg chg="modSp">
        <pc:chgData name="SEWWANDI I.G.P.T." userId="S::2021e053@eng.jfn.ac.lk::37c79e30-b297-4f68-ba11-fac88c79abcc" providerId="AD" clId="Web-{748E8AB2-14BD-2889-72C2-8D1A71ED6147}" dt="2025-02-27T20:40:33.373" v="344" actId="20577"/>
        <pc:sldMkLst>
          <pc:docMk/>
          <pc:sldMk cId="2741822824" sldId="260"/>
        </pc:sldMkLst>
        <pc:spChg chg="mod">
          <ac:chgData name="SEWWANDI I.G.P.T." userId="S::2021e053@eng.jfn.ac.lk::37c79e30-b297-4f68-ba11-fac88c79abcc" providerId="AD" clId="Web-{748E8AB2-14BD-2889-72C2-8D1A71ED6147}" dt="2025-02-27T20:40:33.373" v="344" actId="20577"/>
          <ac:spMkLst>
            <pc:docMk/>
            <pc:sldMk cId="2741822824" sldId="260"/>
            <ac:spMk id="2" creationId="{E4A8CCA0-F33B-9AED-2C0C-0C76BE1E7938}"/>
          </ac:spMkLst>
        </pc:spChg>
      </pc:sldChg>
      <pc:sldChg chg="addSp delSp modSp">
        <pc:chgData name="SEWWANDI I.G.P.T." userId="S::2021e053@eng.jfn.ac.lk::37c79e30-b297-4f68-ba11-fac88c79abcc" providerId="AD" clId="Web-{748E8AB2-14BD-2889-72C2-8D1A71ED6147}" dt="2025-02-27T21:15:49.501" v="428"/>
        <pc:sldMkLst>
          <pc:docMk/>
          <pc:sldMk cId="3080850087" sldId="261"/>
        </pc:sldMkLst>
        <pc:spChg chg="mod">
          <ac:chgData name="SEWWANDI I.G.P.T." userId="S::2021e053@eng.jfn.ac.lk::37c79e30-b297-4f68-ba11-fac88c79abcc" providerId="AD" clId="Web-{748E8AB2-14BD-2889-72C2-8D1A71ED6147}" dt="2025-02-27T20:55:56.156" v="424" actId="14100"/>
          <ac:spMkLst>
            <pc:docMk/>
            <pc:sldMk cId="3080850087" sldId="261"/>
            <ac:spMk id="3" creationId="{D8E20609-DB37-A2F4-15AF-8C232CD53A6C}"/>
          </ac:spMkLst>
        </pc:spChg>
        <pc:cxnChg chg="add del mod">
          <ac:chgData name="SEWWANDI I.G.P.T." userId="S::2021e053@eng.jfn.ac.lk::37c79e30-b297-4f68-ba11-fac88c79abcc" providerId="AD" clId="Web-{748E8AB2-14BD-2889-72C2-8D1A71ED6147}" dt="2025-02-27T21:15:49.501" v="428"/>
          <ac:cxnSpMkLst>
            <pc:docMk/>
            <pc:sldMk cId="3080850087" sldId="261"/>
            <ac:cxnSpMk id="5" creationId="{75E24093-6730-E88C-8B76-05B6E69D8A40}"/>
          </ac:cxnSpMkLst>
        </pc:cxnChg>
      </pc:sldChg>
      <pc:sldChg chg="modSp">
        <pc:chgData name="SEWWANDI I.G.P.T." userId="S::2021e053@eng.jfn.ac.lk::37c79e30-b297-4f68-ba11-fac88c79abcc" providerId="AD" clId="Web-{748E8AB2-14BD-2889-72C2-8D1A71ED6147}" dt="2025-02-27T20:08:37.043" v="62" actId="20577"/>
        <pc:sldMkLst>
          <pc:docMk/>
          <pc:sldMk cId="193542091" sldId="267"/>
        </pc:sldMkLst>
        <pc:spChg chg="mod">
          <ac:chgData name="SEWWANDI I.G.P.T." userId="S::2021e053@eng.jfn.ac.lk::37c79e30-b297-4f68-ba11-fac88c79abcc" providerId="AD" clId="Web-{748E8AB2-14BD-2889-72C2-8D1A71ED6147}" dt="2025-02-27T20:08:37.043" v="62" actId="20577"/>
          <ac:spMkLst>
            <pc:docMk/>
            <pc:sldMk cId="193542091" sldId="267"/>
            <ac:spMk id="3" creationId="{BC2BEEA1-ADD6-11FF-E0B7-A1F20D408817}"/>
          </ac:spMkLst>
        </pc:spChg>
      </pc:sldChg>
      <pc:sldChg chg="modSp">
        <pc:chgData name="SEWWANDI I.G.P.T." userId="S::2021e053@eng.jfn.ac.lk::37c79e30-b297-4f68-ba11-fac88c79abcc" providerId="AD" clId="Web-{748E8AB2-14BD-2889-72C2-8D1A71ED6147}" dt="2025-02-27T20:21:35.872" v="205" actId="20577"/>
        <pc:sldMkLst>
          <pc:docMk/>
          <pc:sldMk cId="2304758231" sldId="274"/>
        </pc:sldMkLst>
        <pc:spChg chg="mod">
          <ac:chgData name="SEWWANDI I.G.P.T." userId="S::2021e053@eng.jfn.ac.lk::37c79e30-b297-4f68-ba11-fac88c79abcc" providerId="AD" clId="Web-{748E8AB2-14BD-2889-72C2-8D1A71ED6147}" dt="2025-02-27T20:21:35.872" v="205" actId="20577"/>
          <ac:spMkLst>
            <pc:docMk/>
            <pc:sldMk cId="2304758231" sldId="274"/>
            <ac:spMk id="3" creationId="{89B53C78-258F-0BD5-BFC1-1337930A5487}"/>
          </ac:spMkLst>
        </pc:spChg>
      </pc:sldChg>
      <pc:sldChg chg="addSp delSp modSp">
        <pc:chgData name="SEWWANDI I.G.P.T." userId="S::2021e053@eng.jfn.ac.lk::37c79e30-b297-4f68-ba11-fac88c79abcc" providerId="AD" clId="Web-{748E8AB2-14BD-2889-72C2-8D1A71ED6147}" dt="2025-02-27T20:54:01.952" v="416"/>
        <pc:sldMkLst>
          <pc:docMk/>
          <pc:sldMk cId="602972403" sldId="276"/>
        </pc:sldMkLst>
        <pc:spChg chg="add del mod">
          <ac:chgData name="SEWWANDI I.G.P.T." userId="S::2021e053@eng.jfn.ac.lk::37c79e30-b297-4f68-ba11-fac88c79abcc" providerId="AD" clId="Web-{748E8AB2-14BD-2889-72C2-8D1A71ED6147}" dt="2025-02-27T20:33:03.685" v="325"/>
          <ac:spMkLst>
            <pc:docMk/>
            <pc:sldMk cId="602972403" sldId="276"/>
            <ac:spMk id="7" creationId="{BB97B2E3-6E97-7D88-BF97-1A7F0C293E9C}"/>
          </ac:spMkLst>
        </pc:spChg>
        <pc:spChg chg="add del mod">
          <ac:chgData name="SEWWANDI I.G.P.T." userId="S::2021e053@eng.jfn.ac.lk::37c79e30-b297-4f68-ba11-fac88c79abcc" providerId="AD" clId="Web-{748E8AB2-14BD-2889-72C2-8D1A71ED6147}" dt="2025-02-27T20:34:18.420" v="331"/>
          <ac:spMkLst>
            <pc:docMk/>
            <pc:sldMk cId="602972403" sldId="276"/>
            <ac:spMk id="9" creationId="{28E59BF5-2C53-AFE9-AFEA-3411E7AB544E}"/>
          </ac:spMkLst>
        </pc:spChg>
        <pc:graphicFrameChg chg="add mod modGraphic">
          <ac:chgData name="SEWWANDI I.G.P.T." userId="S::2021e053@eng.jfn.ac.lk::37c79e30-b297-4f68-ba11-fac88c79abcc" providerId="AD" clId="Web-{748E8AB2-14BD-2889-72C2-8D1A71ED6147}" dt="2025-02-27T20:54:01.952" v="416"/>
          <ac:graphicFrameMkLst>
            <pc:docMk/>
            <pc:sldMk cId="602972403" sldId="276"/>
            <ac:graphicFrameMk id="3" creationId="{03ABAE18-4495-E8D5-9768-E446440F189A}"/>
          </ac:graphicFrameMkLst>
        </pc:graphicFrameChg>
        <pc:graphicFrameChg chg="add del mod modGraphic">
          <ac:chgData name="SEWWANDI I.G.P.T." userId="S::2021e053@eng.jfn.ac.lk::37c79e30-b297-4f68-ba11-fac88c79abcc" providerId="AD" clId="Web-{748E8AB2-14BD-2889-72C2-8D1A71ED6147}" dt="2025-02-27T20:33:29.639" v="327"/>
          <ac:graphicFrameMkLst>
            <pc:docMk/>
            <pc:sldMk cId="602972403" sldId="276"/>
            <ac:graphicFrameMk id="5" creationId="{9A84BF99-BAC0-DB04-79C5-73FA2E8F9DB0}"/>
          </ac:graphicFrameMkLst>
        </pc:graphicFrameChg>
      </pc:sldChg>
    </pc:docChg>
  </pc:docChgLst>
  <pc:docChgLst>
    <pc:chgData name="HERATH H.M.A.Y." userId="S::2021e045@eng.jfn.ac.lk::e383de8b-581d-4fd9-95d7-46b06ef6ad3e" providerId="AD" clId="Web-{2411D59D-C86B-4E98-9991-157D823884E0}"/>
    <pc:docChg chg="modSld">
      <pc:chgData name="HERATH H.M.A.Y." userId="S::2021e045@eng.jfn.ac.lk::e383de8b-581d-4fd9-95d7-46b06ef6ad3e" providerId="AD" clId="Web-{2411D59D-C86B-4E98-9991-157D823884E0}" dt="2025-02-27T12:50:11.234" v="7" actId="20577"/>
      <pc:docMkLst>
        <pc:docMk/>
      </pc:docMkLst>
      <pc:sldChg chg="modSp">
        <pc:chgData name="HERATH H.M.A.Y." userId="S::2021e045@eng.jfn.ac.lk::e383de8b-581d-4fd9-95d7-46b06ef6ad3e" providerId="AD" clId="Web-{2411D59D-C86B-4E98-9991-157D823884E0}" dt="2025-02-27T12:49:52.077" v="6" actId="20577"/>
        <pc:sldMkLst>
          <pc:docMk/>
          <pc:sldMk cId="3370200750" sldId="256"/>
        </pc:sldMkLst>
        <pc:spChg chg="mod">
          <ac:chgData name="HERATH H.M.A.Y." userId="S::2021e045@eng.jfn.ac.lk::e383de8b-581d-4fd9-95d7-46b06ef6ad3e" providerId="AD" clId="Web-{2411D59D-C86B-4E98-9991-157D823884E0}" dt="2025-02-27T12:49:52.077" v="6" actId="20577"/>
          <ac:spMkLst>
            <pc:docMk/>
            <pc:sldMk cId="3370200750" sldId="256"/>
            <ac:spMk id="3" creationId="{79EBD08A-64E5-30E0-4FDC-B55CF556BC9E}"/>
          </ac:spMkLst>
        </pc:spChg>
      </pc:sldChg>
      <pc:sldChg chg="modSp">
        <pc:chgData name="HERATH H.M.A.Y." userId="S::2021e045@eng.jfn.ac.lk::e383de8b-581d-4fd9-95d7-46b06ef6ad3e" providerId="AD" clId="Web-{2411D59D-C86B-4E98-9991-157D823884E0}" dt="2025-02-27T12:50:11.234" v="7" actId="20577"/>
        <pc:sldMkLst>
          <pc:docMk/>
          <pc:sldMk cId="2770054431" sldId="259"/>
        </pc:sldMkLst>
        <pc:spChg chg="mod">
          <ac:chgData name="HERATH H.M.A.Y." userId="S::2021e045@eng.jfn.ac.lk::e383de8b-581d-4fd9-95d7-46b06ef6ad3e" providerId="AD" clId="Web-{2411D59D-C86B-4E98-9991-157D823884E0}" dt="2025-02-27T12:50:11.234" v="7" actId="20577"/>
          <ac:spMkLst>
            <pc:docMk/>
            <pc:sldMk cId="2770054431" sldId="259"/>
            <ac:spMk id="3" creationId="{37A5D9FD-D500-D916-85BD-068129CAA7DF}"/>
          </ac:spMkLst>
        </pc:spChg>
      </pc:sldChg>
    </pc:docChg>
  </pc:docChgLst>
  <pc:docChgLst>
    <pc:chgData name="SEWWANDI I.G.P.T." userId="S::2021e053@eng.jfn.ac.lk::37c79e30-b297-4f68-ba11-fac88c79abcc" providerId="AD" clId="Web-{49CE9D88-E430-C9B8-12FA-146F19079C33}"/>
    <pc:docChg chg="modSld">
      <pc:chgData name="SEWWANDI I.G.P.T." userId="S::2021e053@eng.jfn.ac.lk::37c79e30-b297-4f68-ba11-fac88c79abcc" providerId="AD" clId="Web-{49CE9D88-E430-C9B8-12FA-146F19079C33}" dt="2025-02-28T04:50:21.822" v="25" actId="20577"/>
      <pc:docMkLst>
        <pc:docMk/>
      </pc:docMkLst>
      <pc:sldChg chg="modSp">
        <pc:chgData name="SEWWANDI I.G.P.T." userId="S::2021e053@eng.jfn.ac.lk::37c79e30-b297-4f68-ba11-fac88c79abcc" providerId="AD" clId="Web-{49CE9D88-E430-C9B8-12FA-146F19079C33}" dt="2025-02-28T04:44:10.245" v="6" actId="20577"/>
        <pc:sldMkLst>
          <pc:docMk/>
          <pc:sldMk cId="3174502614" sldId="266"/>
        </pc:sldMkLst>
        <pc:spChg chg="mod">
          <ac:chgData name="SEWWANDI I.G.P.T." userId="S::2021e053@eng.jfn.ac.lk::37c79e30-b297-4f68-ba11-fac88c79abcc" providerId="AD" clId="Web-{49CE9D88-E430-C9B8-12FA-146F19079C33}" dt="2025-02-28T04:44:10.245" v="6" actId="20577"/>
          <ac:spMkLst>
            <pc:docMk/>
            <pc:sldMk cId="3174502614" sldId="266"/>
            <ac:spMk id="3" creationId="{5F919DE6-14C2-ED83-216C-A2BE6DA7B663}"/>
          </ac:spMkLst>
        </pc:spChg>
      </pc:sldChg>
      <pc:sldChg chg="modSp">
        <pc:chgData name="SEWWANDI I.G.P.T." userId="S::2021e053@eng.jfn.ac.lk::37c79e30-b297-4f68-ba11-fac88c79abcc" providerId="AD" clId="Web-{49CE9D88-E430-C9B8-12FA-146F19079C33}" dt="2025-02-28T04:50:21.822" v="25" actId="20577"/>
        <pc:sldMkLst>
          <pc:docMk/>
          <pc:sldMk cId="193542091" sldId="267"/>
        </pc:sldMkLst>
        <pc:spChg chg="mod">
          <ac:chgData name="SEWWANDI I.G.P.T." userId="S::2021e053@eng.jfn.ac.lk::37c79e30-b297-4f68-ba11-fac88c79abcc" providerId="AD" clId="Web-{49CE9D88-E430-C9B8-12FA-146F19079C33}" dt="2025-02-28T04:50:21.822" v="25" actId="20577"/>
          <ac:spMkLst>
            <pc:docMk/>
            <pc:sldMk cId="193542091" sldId="267"/>
            <ac:spMk id="3" creationId="{BC2BEEA1-ADD6-11FF-E0B7-A1F20D408817}"/>
          </ac:spMkLst>
        </pc:spChg>
      </pc:sldChg>
    </pc:docChg>
  </pc:docChgLst>
  <pc:docChgLst>
    <pc:chgData name="HERATH H.M.A.Y." userId="S::2021e045@eng.jfn.ac.lk::e383de8b-581d-4fd9-95d7-46b06ef6ad3e" providerId="AD" clId="Web-{B4CE5008-F4B8-43A4-B048-93043B8FD5F2}"/>
    <pc:docChg chg="modSld">
      <pc:chgData name="HERATH H.M.A.Y." userId="S::2021e045@eng.jfn.ac.lk::e383de8b-581d-4fd9-95d7-46b06ef6ad3e" providerId="AD" clId="Web-{B4CE5008-F4B8-43A4-B048-93043B8FD5F2}" dt="2025-02-27T16:17:39.561" v="5"/>
      <pc:docMkLst>
        <pc:docMk/>
      </pc:docMkLst>
      <pc:sldChg chg="addSp delSp modSp mod setBg">
        <pc:chgData name="HERATH H.M.A.Y." userId="S::2021e045@eng.jfn.ac.lk::e383de8b-581d-4fd9-95d7-46b06ef6ad3e" providerId="AD" clId="Web-{B4CE5008-F4B8-43A4-B048-93043B8FD5F2}" dt="2025-02-27T16:17:39.561" v="5"/>
        <pc:sldMkLst>
          <pc:docMk/>
          <pc:sldMk cId="2304758231" sldId="274"/>
        </pc:sldMkLst>
        <pc:spChg chg="add del mod">
          <ac:chgData name="HERATH H.M.A.Y." userId="S::2021e045@eng.jfn.ac.lk::e383de8b-581d-4fd9-95d7-46b06ef6ad3e" providerId="AD" clId="Web-{B4CE5008-F4B8-43A4-B048-93043B8FD5F2}" dt="2025-02-27T16:17:39.561" v="5"/>
          <ac:spMkLst>
            <pc:docMk/>
            <pc:sldMk cId="2304758231" sldId="274"/>
            <ac:spMk id="3" creationId="{89B53C78-258F-0BD5-BFC1-1337930A5487}"/>
          </ac:spMkLst>
        </pc:spChg>
        <pc:spChg chg="mod">
          <ac:chgData name="HERATH H.M.A.Y." userId="S::2021e045@eng.jfn.ac.lk::e383de8b-581d-4fd9-95d7-46b06ef6ad3e" providerId="AD" clId="Web-{B4CE5008-F4B8-43A4-B048-93043B8FD5F2}" dt="2025-02-27T16:17:39.561" v="5"/>
          <ac:spMkLst>
            <pc:docMk/>
            <pc:sldMk cId="2304758231" sldId="274"/>
            <ac:spMk id="4" creationId="{CD320B04-EE86-31CF-0468-9BA1F5E773B8}"/>
          </ac:spMkLst>
        </pc:spChg>
        <pc:spChg chg="add del">
          <ac:chgData name="HERATH H.M.A.Y." userId="S::2021e045@eng.jfn.ac.lk::e383de8b-581d-4fd9-95d7-46b06ef6ad3e" providerId="AD" clId="Web-{B4CE5008-F4B8-43A4-B048-93043B8FD5F2}" dt="2025-02-27T16:17:20.857" v="1"/>
          <ac:spMkLst>
            <pc:docMk/>
            <pc:sldMk cId="2304758231" sldId="274"/>
            <ac:spMk id="9" creationId="{09588DA8-065E-4F6F-8EFD-43104AB2E0CF}"/>
          </ac:spMkLst>
        </pc:spChg>
        <pc:spChg chg="add del">
          <ac:chgData name="HERATH H.M.A.Y." userId="S::2021e045@eng.jfn.ac.lk::e383de8b-581d-4fd9-95d7-46b06ef6ad3e" providerId="AD" clId="Web-{B4CE5008-F4B8-43A4-B048-93043B8FD5F2}" dt="2025-02-27T16:17:20.857" v="1"/>
          <ac:spMkLst>
            <pc:docMk/>
            <pc:sldMk cId="2304758231" sldId="274"/>
            <ac:spMk id="11" creationId="{C4285719-470E-454C-AF62-8323075F1F5B}"/>
          </ac:spMkLst>
        </pc:spChg>
        <pc:spChg chg="add del">
          <ac:chgData name="HERATH H.M.A.Y." userId="S::2021e045@eng.jfn.ac.lk::e383de8b-581d-4fd9-95d7-46b06ef6ad3e" providerId="AD" clId="Web-{B4CE5008-F4B8-43A4-B048-93043B8FD5F2}" dt="2025-02-27T16:17:20.857" v="1"/>
          <ac:spMkLst>
            <pc:docMk/>
            <pc:sldMk cId="2304758231" sldId="274"/>
            <ac:spMk id="13" creationId="{CD9FE4EF-C4D8-49A0-B2FF-81D8DB7D8A24}"/>
          </ac:spMkLst>
        </pc:spChg>
        <pc:spChg chg="add del">
          <ac:chgData name="HERATH H.M.A.Y." userId="S::2021e045@eng.jfn.ac.lk::e383de8b-581d-4fd9-95d7-46b06ef6ad3e" providerId="AD" clId="Web-{B4CE5008-F4B8-43A4-B048-93043B8FD5F2}" dt="2025-02-27T16:17:20.857" v="1"/>
          <ac:spMkLst>
            <pc:docMk/>
            <pc:sldMk cId="2304758231" sldId="274"/>
            <ac:spMk id="15" creationId="{4300840D-0A0B-4512-BACA-B439D5B9C57C}"/>
          </ac:spMkLst>
        </pc:spChg>
        <pc:spChg chg="add del">
          <ac:chgData name="HERATH H.M.A.Y." userId="S::2021e045@eng.jfn.ac.lk::e383de8b-581d-4fd9-95d7-46b06ef6ad3e" providerId="AD" clId="Web-{B4CE5008-F4B8-43A4-B048-93043B8FD5F2}" dt="2025-02-27T16:17:20.857" v="1"/>
          <ac:spMkLst>
            <pc:docMk/>
            <pc:sldMk cId="2304758231" sldId="274"/>
            <ac:spMk id="17" creationId="{D2B78728-A580-49A7-84F9-6EF6F583ADE0}"/>
          </ac:spMkLst>
        </pc:spChg>
        <pc:spChg chg="add del">
          <ac:chgData name="HERATH H.M.A.Y." userId="S::2021e045@eng.jfn.ac.lk::e383de8b-581d-4fd9-95d7-46b06ef6ad3e" providerId="AD" clId="Web-{B4CE5008-F4B8-43A4-B048-93043B8FD5F2}" dt="2025-02-27T16:17:20.857" v="1"/>
          <ac:spMkLst>
            <pc:docMk/>
            <pc:sldMk cId="2304758231" sldId="274"/>
            <ac:spMk id="19" creationId="{38FAA1A1-D861-433F-88FA-1E9D6FD31D11}"/>
          </ac:spMkLst>
        </pc:spChg>
        <pc:spChg chg="add del">
          <ac:chgData name="HERATH H.M.A.Y." userId="S::2021e045@eng.jfn.ac.lk::e383de8b-581d-4fd9-95d7-46b06ef6ad3e" providerId="AD" clId="Web-{B4CE5008-F4B8-43A4-B048-93043B8FD5F2}" dt="2025-02-27T16:17:20.857" v="1"/>
          <ac:spMkLst>
            <pc:docMk/>
            <pc:sldMk cId="2304758231" sldId="274"/>
            <ac:spMk id="21" creationId="{8D71EDA1-87BF-4D5D-AB79-F346FD19278A}"/>
          </ac:spMkLst>
        </pc:spChg>
        <pc:spChg chg="add del">
          <ac:chgData name="HERATH H.M.A.Y." userId="S::2021e045@eng.jfn.ac.lk::e383de8b-581d-4fd9-95d7-46b06ef6ad3e" providerId="AD" clId="Web-{B4CE5008-F4B8-43A4-B048-93043B8FD5F2}" dt="2025-02-27T16:17:28.795" v="3"/>
          <ac:spMkLst>
            <pc:docMk/>
            <pc:sldMk cId="2304758231" sldId="274"/>
            <ac:spMk id="23" creationId="{B50AB553-2A96-4A92-96F2-93548E096954}"/>
          </ac:spMkLst>
        </pc:spChg>
        <pc:spChg chg="add del">
          <ac:chgData name="HERATH H.M.A.Y." userId="S::2021e045@eng.jfn.ac.lk::e383de8b-581d-4fd9-95d7-46b06ef6ad3e" providerId="AD" clId="Web-{B4CE5008-F4B8-43A4-B048-93043B8FD5F2}" dt="2025-02-27T16:17:39.561" v="5"/>
          <ac:spMkLst>
            <pc:docMk/>
            <pc:sldMk cId="2304758231" sldId="274"/>
            <ac:spMk id="25" creationId="{EDDBB197-D710-4A4F-A9CA-FD2177498BE8}"/>
          </ac:spMkLst>
        </pc:spChg>
        <pc:spChg chg="add del">
          <ac:chgData name="HERATH H.M.A.Y." userId="S::2021e045@eng.jfn.ac.lk::e383de8b-581d-4fd9-95d7-46b06ef6ad3e" providerId="AD" clId="Web-{B4CE5008-F4B8-43A4-B048-93043B8FD5F2}" dt="2025-02-27T16:17:39.561" v="5"/>
          <ac:spMkLst>
            <pc:docMk/>
            <pc:sldMk cId="2304758231" sldId="274"/>
            <ac:spMk id="26" creationId="{975D1CFA-2CDB-4B64-BD9F-85744E8DA12F}"/>
          </ac:spMkLst>
        </pc:spChg>
        <pc:spChg chg="add del">
          <ac:chgData name="HERATH H.M.A.Y." userId="S::2021e045@eng.jfn.ac.lk::e383de8b-581d-4fd9-95d7-46b06ef6ad3e" providerId="AD" clId="Web-{B4CE5008-F4B8-43A4-B048-93043B8FD5F2}" dt="2025-02-27T16:17:39.561" v="5"/>
          <ac:spMkLst>
            <pc:docMk/>
            <pc:sldMk cId="2304758231" sldId="274"/>
            <ac:spMk id="27" creationId="{89B53C78-258F-0BD5-BFC1-1337930A5487}"/>
          </ac:spMkLst>
        </pc:spChg>
        <pc:grpChg chg="add del">
          <ac:chgData name="HERATH H.M.A.Y." userId="S::2021e045@eng.jfn.ac.lk::e383de8b-581d-4fd9-95d7-46b06ef6ad3e" providerId="AD" clId="Web-{B4CE5008-F4B8-43A4-B048-93043B8FD5F2}" dt="2025-02-27T16:17:39.561" v="5"/>
          <ac:grpSpMkLst>
            <pc:docMk/>
            <pc:sldMk cId="2304758231" sldId="274"/>
            <ac:grpSpMk id="28" creationId="{25EE5136-01F1-466C-962D-BA9B4C6757AA}"/>
          </ac:grpSpMkLst>
        </pc:grpChg>
        <pc:graphicFrameChg chg="add del">
          <ac:chgData name="HERATH H.M.A.Y." userId="S::2021e045@eng.jfn.ac.lk::e383de8b-581d-4fd9-95d7-46b06ef6ad3e" providerId="AD" clId="Web-{B4CE5008-F4B8-43A4-B048-93043B8FD5F2}" dt="2025-02-27T16:17:28.795" v="3"/>
          <ac:graphicFrameMkLst>
            <pc:docMk/>
            <pc:sldMk cId="2304758231" sldId="274"/>
            <ac:graphicFrameMk id="6" creationId="{8A8CB8C8-8EDF-6456-72C6-6EB8E394627A}"/>
          </ac:graphicFrameMkLst>
        </pc:graphicFrameChg>
        <pc:picChg chg="add del">
          <ac:chgData name="HERATH H.M.A.Y." userId="S::2021e045@eng.jfn.ac.lk::e383de8b-581d-4fd9-95d7-46b06ef6ad3e" providerId="AD" clId="Web-{B4CE5008-F4B8-43A4-B048-93043B8FD5F2}" dt="2025-02-27T16:17:28.795" v="3"/>
          <ac:picMkLst>
            <pc:docMk/>
            <pc:sldMk cId="2304758231" sldId="274"/>
            <ac:picMk id="7" creationId="{EE9B2AF7-A3BF-966C-2BDE-EAC5654C2CE3}"/>
          </ac:picMkLst>
        </pc:picChg>
        <pc:picChg chg="add del">
          <ac:chgData name="HERATH H.M.A.Y." userId="S::2021e045@eng.jfn.ac.lk::e383de8b-581d-4fd9-95d7-46b06ef6ad3e" providerId="AD" clId="Web-{B4CE5008-F4B8-43A4-B048-93043B8FD5F2}" dt="2025-02-27T16:17:39.561" v="5"/>
          <ac:picMkLst>
            <pc:docMk/>
            <pc:sldMk cId="2304758231" sldId="274"/>
            <ac:picMk id="8" creationId="{A86BD477-0779-D2F2-C9FA-78509A43A431}"/>
          </ac:picMkLst>
        </pc:picChg>
      </pc:sldChg>
    </pc:docChg>
  </pc:docChgLst>
  <pc:docChgLst>
    <pc:chgData name="HERATH H.M.A.Y." userId="S::2021e045@eng.jfn.ac.lk::e383de8b-581d-4fd9-95d7-46b06ef6ad3e" providerId="AD" clId="Web-{43CB1F5A-AF98-4C58-84CB-BA525145CF52}"/>
    <pc:docChg chg="addSld modSld sldOrd">
      <pc:chgData name="HERATH H.M.A.Y." userId="S::2021e045@eng.jfn.ac.lk::e383de8b-581d-4fd9-95d7-46b06ef6ad3e" providerId="AD" clId="Web-{43CB1F5A-AF98-4C58-84CB-BA525145CF52}" dt="2025-02-07T06:58:10.011" v="576" actId="20577"/>
      <pc:docMkLst>
        <pc:docMk/>
      </pc:docMkLst>
      <pc:sldChg chg="modSp">
        <pc:chgData name="HERATH H.M.A.Y." userId="S::2021e045@eng.jfn.ac.lk::e383de8b-581d-4fd9-95d7-46b06ef6ad3e" providerId="AD" clId="Web-{43CB1F5A-AF98-4C58-84CB-BA525145CF52}" dt="2025-02-07T06:55:23.992" v="573" actId="20577"/>
        <pc:sldMkLst>
          <pc:docMk/>
          <pc:sldMk cId="2770054431" sldId="259"/>
        </pc:sldMkLst>
        <pc:spChg chg="mod">
          <ac:chgData name="HERATH H.M.A.Y." userId="S::2021e045@eng.jfn.ac.lk::e383de8b-581d-4fd9-95d7-46b06ef6ad3e" providerId="AD" clId="Web-{43CB1F5A-AF98-4C58-84CB-BA525145CF52}" dt="2025-02-07T06:55:23.992" v="573" actId="20577"/>
          <ac:spMkLst>
            <pc:docMk/>
            <pc:sldMk cId="2770054431" sldId="259"/>
            <ac:spMk id="3" creationId="{37A5D9FD-D500-D916-85BD-068129CAA7DF}"/>
          </ac:spMkLst>
        </pc:spChg>
      </pc:sldChg>
      <pc:sldChg chg="modSp ord">
        <pc:chgData name="HERATH H.M.A.Y." userId="S::2021e045@eng.jfn.ac.lk::e383de8b-581d-4fd9-95d7-46b06ef6ad3e" providerId="AD" clId="Web-{43CB1F5A-AF98-4C58-84CB-BA525145CF52}" dt="2025-02-07T06:54:35.725" v="571"/>
        <pc:sldMkLst>
          <pc:docMk/>
          <pc:sldMk cId="2741822824" sldId="260"/>
        </pc:sldMkLst>
        <pc:spChg chg="mod">
          <ac:chgData name="HERATH H.M.A.Y." userId="S::2021e045@eng.jfn.ac.lk::e383de8b-581d-4fd9-95d7-46b06ef6ad3e" providerId="AD" clId="Web-{43CB1F5A-AF98-4C58-84CB-BA525145CF52}" dt="2025-02-07T05:31:49.650" v="553" actId="20577"/>
          <ac:spMkLst>
            <pc:docMk/>
            <pc:sldMk cId="2741822824" sldId="260"/>
            <ac:spMk id="3" creationId="{95A9CC53-3F98-2BAD-E304-20A2984FF807}"/>
          </ac:spMkLst>
        </pc:spChg>
      </pc:sldChg>
      <pc:sldChg chg="modSp">
        <pc:chgData name="HERATH H.M.A.Y." userId="S::2021e045@eng.jfn.ac.lk::e383de8b-581d-4fd9-95d7-46b06ef6ad3e" providerId="AD" clId="Web-{43CB1F5A-AF98-4C58-84CB-BA525145CF52}" dt="2025-02-07T05:45:44.916" v="567" actId="20577"/>
        <pc:sldMkLst>
          <pc:docMk/>
          <pc:sldMk cId="3080850087" sldId="261"/>
        </pc:sldMkLst>
        <pc:spChg chg="mod">
          <ac:chgData name="HERATH H.M.A.Y." userId="S::2021e045@eng.jfn.ac.lk::e383de8b-581d-4fd9-95d7-46b06ef6ad3e" providerId="AD" clId="Web-{43CB1F5A-AF98-4C58-84CB-BA525145CF52}" dt="2025-02-07T05:45:44.916" v="567" actId="20577"/>
          <ac:spMkLst>
            <pc:docMk/>
            <pc:sldMk cId="3080850087" sldId="261"/>
            <ac:spMk id="3" creationId="{D8E20609-DB37-A2F4-15AF-8C232CD53A6C}"/>
          </ac:spMkLst>
        </pc:spChg>
      </pc:sldChg>
      <pc:sldChg chg="modSp">
        <pc:chgData name="HERATH H.M.A.Y." userId="S::2021e045@eng.jfn.ac.lk::e383de8b-581d-4fd9-95d7-46b06ef6ad3e" providerId="AD" clId="Web-{43CB1F5A-AF98-4C58-84CB-BA525145CF52}" dt="2025-02-07T05:43:48.302" v="563" actId="20577"/>
        <pc:sldMkLst>
          <pc:docMk/>
          <pc:sldMk cId="3741940261" sldId="269"/>
        </pc:sldMkLst>
      </pc:sldChg>
      <pc:sldChg chg="modSp ord">
        <pc:chgData name="HERATH H.M.A.Y." userId="S::2021e045@eng.jfn.ac.lk::e383de8b-581d-4fd9-95d7-46b06ef6ad3e" providerId="AD" clId="Web-{43CB1F5A-AF98-4C58-84CB-BA525145CF52}" dt="2025-02-07T06:58:10.011" v="576" actId="20577"/>
        <pc:sldMkLst>
          <pc:docMk/>
          <pc:sldMk cId="1636287668" sldId="270"/>
        </pc:sldMkLst>
      </pc:sldChg>
      <pc:sldChg chg="ord">
        <pc:chgData name="HERATH H.M.A.Y." userId="S::2021e045@eng.jfn.ac.lk::e383de8b-581d-4fd9-95d7-46b06ef6ad3e" providerId="AD" clId="Web-{43CB1F5A-AF98-4C58-84CB-BA525145CF52}" dt="2025-02-07T06:54:03.490" v="568"/>
        <pc:sldMkLst>
          <pc:docMk/>
          <pc:sldMk cId="1127174948" sldId="271"/>
        </pc:sldMkLst>
      </pc:sldChg>
      <pc:sldChg chg="addSp delSp modSp new">
        <pc:chgData name="HERATH H.M.A.Y." userId="S::2021e045@eng.jfn.ac.lk::e383de8b-581d-4fd9-95d7-46b06ef6ad3e" providerId="AD" clId="Web-{43CB1F5A-AF98-4C58-84CB-BA525145CF52}" dt="2025-02-07T05:03:57.384" v="524"/>
        <pc:sldMkLst>
          <pc:docMk/>
          <pc:sldMk cId="3846557602" sldId="272"/>
        </pc:sldMkLst>
      </pc:sldChg>
    </pc:docChg>
  </pc:docChgLst>
  <pc:docChgLst>
    <pc:chgData name="HERATH H.M.A.Y." userId="S::2021e045@eng.jfn.ac.lk::e383de8b-581d-4fd9-95d7-46b06ef6ad3e" providerId="AD" clId="Web-{B6FE81BB-3E8E-468B-A831-A3A2B8F21F06}"/>
    <pc:docChg chg="modSld sldOrd">
      <pc:chgData name="HERATH H.M.A.Y." userId="S::2021e045@eng.jfn.ac.lk::e383de8b-581d-4fd9-95d7-46b06ef6ad3e" providerId="AD" clId="Web-{B6FE81BB-3E8E-468B-A831-A3A2B8F21F06}" dt="2025-02-27T02:03:42.752" v="35" actId="20577"/>
      <pc:docMkLst>
        <pc:docMk/>
      </pc:docMkLst>
      <pc:sldChg chg="modSp">
        <pc:chgData name="HERATH H.M.A.Y." userId="S::2021e045@eng.jfn.ac.lk::e383de8b-581d-4fd9-95d7-46b06ef6ad3e" providerId="AD" clId="Web-{B6FE81BB-3E8E-468B-A831-A3A2B8F21F06}" dt="2025-02-27T02:03:42.752" v="35" actId="20577"/>
        <pc:sldMkLst>
          <pc:docMk/>
          <pc:sldMk cId="2741822824" sldId="260"/>
        </pc:sldMkLst>
        <pc:spChg chg="mod">
          <ac:chgData name="HERATH H.M.A.Y." userId="S::2021e045@eng.jfn.ac.lk::e383de8b-581d-4fd9-95d7-46b06ef6ad3e" providerId="AD" clId="Web-{B6FE81BB-3E8E-468B-A831-A3A2B8F21F06}" dt="2025-02-27T02:03:42.752" v="35" actId="20577"/>
          <ac:spMkLst>
            <pc:docMk/>
            <pc:sldMk cId="2741822824" sldId="260"/>
            <ac:spMk id="3" creationId="{95A9CC53-3F98-2BAD-E304-20A2984FF807}"/>
          </ac:spMkLst>
        </pc:spChg>
      </pc:sldChg>
      <pc:sldChg chg="modSp ord">
        <pc:chgData name="HERATH H.M.A.Y." userId="S::2021e045@eng.jfn.ac.lk::e383de8b-581d-4fd9-95d7-46b06ef6ad3e" providerId="AD" clId="Web-{B6FE81BB-3E8E-468B-A831-A3A2B8F21F06}" dt="2025-02-27T02:02:50.125" v="23"/>
        <pc:sldMkLst>
          <pc:docMk/>
          <pc:sldMk cId="58478355" sldId="265"/>
        </pc:sldMkLst>
        <pc:spChg chg="mod">
          <ac:chgData name="HERATH H.M.A.Y." userId="S::2021e045@eng.jfn.ac.lk::e383de8b-581d-4fd9-95d7-46b06ef6ad3e" providerId="AD" clId="Web-{B6FE81BB-3E8E-468B-A831-A3A2B8F21F06}" dt="2025-02-27T01:49:40.035" v="14" actId="20577"/>
          <ac:spMkLst>
            <pc:docMk/>
            <pc:sldMk cId="58478355" sldId="265"/>
            <ac:spMk id="3" creationId="{8212E47C-2983-3175-5CC3-34A71C565B7E}"/>
          </ac:spMkLst>
        </pc:spChg>
      </pc:sldChg>
      <pc:sldChg chg="modSp">
        <pc:chgData name="HERATH H.M.A.Y." userId="S::2021e045@eng.jfn.ac.lk::e383de8b-581d-4fd9-95d7-46b06ef6ad3e" providerId="AD" clId="Web-{B6FE81BB-3E8E-468B-A831-A3A2B8F21F06}" dt="2025-02-27T01:40:11.125" v="6" actId="20577"/>
        <pc:sldMkLst>
          <pc:docMk/>
          <pc:sldMk cId="3174502614" sldId="266"/>
        </pc:sldMkLst>
        <pc:spChg chg="mod">
          <ac:chgData name="HERATH H.M.A.Y." userId="S::2021e045@eng.jfn.ac.lk::e383de8b-581d-4fd9-95d7-46b06ef6ad3e" providerId="AD" clId="Web-{B6FE81BB-3E8E-468B-A831-A3A2B8F21F06}" dt="2025-02-27T01:40:11.125" v="6" actId="20577"/>
          <ac:spMkLst>
            <pc:docMk/>
            <pc:sldMk cId="3174502614" sldId="266"/>
            <ac:spMk id="3" creationId="{5F919DE6-14C2-ED83-216C-A2BE6DA7B663}"/>
          </ac:spMkLst>
        </pc:spChg>
      </pc:sldChg>
      <pc:sldChg chg="modSp">
        <pc:chgData name="HERATH H.M.A.Y." userId="S::2021e045@eng.jfn.ac.lk::e383de8b-581d-4fd9-95d7-46b06ef6ad3e" providerId="AD" clId="Web-{B6FE81BB-3E8E-468B-A831-A3A2B8F21F06}" dt="2025-02-27T01:46:42.951" v="12" actId="20577"/>
        <pc:sldMkLst>
          <pc:docMk/>
          <pc:sldMk cId="193542091" sldId="267"/>
        </pc:sldMkLst>
        <pc:spChg chg="mod">
          <ac:chgData name="HERATH H.M.A.Y." userId="S::2021e045@eng.jfn.ac.lk::e383de8b-581d-4fd9-95d7-46b06ef6ad3e" providerId="AD" clId="Web-{B6FE81BB-3E8E-468B-A831-A3A2B8F21F06}" dt="2025-02-27T01:42:02.472" v="10" actId="20577"/>
          <ac:spMkLst>
            <pc:docMk/>
            <pc:sldMk cId="193542091" sldId="267"/>
            <ac:spMk id="2" creationId="{08C9B5A6-7743-5994-ACEC-C1103D4E4828}"/>
          </ac:spMkLst>
        </pc:spChg>
        <pc:spChg chg="mod">
          <ac:chgData name="HERATH H.M.A.Y." userId="S::2021e045@eng.jfn.ac.lk::e383de8b-581d-4fd9-95d7-46b06ef6ad3e" providerId="AD" clId="Web-{B6FE81BB-3E8E-468B-A831-A3A2B8F21F06}" dt="2025-02-27T01:46:42.951" v="12" actId="20577"/>
          <ac:spMkLst>
            <pc:docMk/>
            <pc:sldMk cId="193542091" sldId="267"/>
            <ac:spMk id="3" creationId="{BC2BEEA1-ADD6-11FF-E0B7-A1F20D408817}"/>
          </ac:spMkLst>
        </pc:spChg>
      </pc:sldChg>
      <pc:sldChg chg="modSp">
        <pc:chgData name="HERATH H.M.A.Y." userId="S::2021e045@eng.jfn.ac.lk::e383de8b-581d-4fd9-95d7-46b06ef6ad3e" providerId="AD" clId="Web-{B6FE81BB-3E8E-468B-A831-A3A2B8F21F06}" dt="2025-02-27T01:57:34.645" v="17" actId="20577"/>
        <pc:sldMkLst>
          <pc:docMk/>
          <pc:sldMk cId="3741940261" sldId="269"/>
        </pc:sldMkLst>
        <pc:spChg chg="mod">
          <ac:chgData name="HERATH H.M.A.Y." userId="S::2021e045@eng.jfn.ac.lk::e383de8b-581d-4fd9-95d7-46b06ef6ad3e" providerId="AD" clId="Web-{B6FE81BB-3E8E-468B-A831-A3A2B8F21F06}" dt="2025-02-27T01:57:34.645" v="17" actId="20577"/>
          <ac:spMkLst>
            <pc:docMk/>
            <pc:sldMk cId="3741940261" sldId="269"/>
            <ac:spMk id="3" creationId="{52F37200-45BB-C51E-5DC1-F6430B74D54C}"/>
          </ac:spMkLst>
        </pc:spChg>
      </pc:sldChg>
      <pc:sldChg chg="modSp">
        <pc:chgData name="HERATH H.M.A.Y." userId="S::2021e045@eng.jfn.ac.lk::e383de8b-581d-4fd9-95d7-46b06ef6ad3e" providerId="AD" clId="Web-{B6FE81BB-3E8E-468B-A831-A3A2B8F21F06}" dt="2025-02-27T02:02:02.733" v="21" actId="20577"/>
        <pc:sldMkLst>
          <pc:docMk/>
          <pc:sldMk cId="1636287668" sldId="270"/>
        </pc:sldMkLst>
        <pc:spChg chg="mod">
          <ac:chgData name="HERATH H.M.A.Y." userId="S::2021e045@eng.jfn.ac.lk::e383de8b-581d-4fd9-95d7-46b06ef6ad3e" providerId="AD" clId="Web-{B6FE81BB-3E8E-468B-A831-A3A2B8F21F06}" dt="2025-02-27T02:02:02.733" v="21" actId="20577"/>
          <ac:spMkLst>
            <pc:docMk/>
            <pc:sldMk cId="1636287668" sldId="270"/>
            <ac:spMk id="3" creationId="{B5FBAF9C-F4CA-2DFF-64EA-4249BEBA8B54}"/>
          </ac:spMkLst>
        </pc:spChg>
      </pc:sldChg>
      <pc:sldChg chg="modSp ord">
        <pc:chgData name="HERATH H.M.A.Y." userId="S::2021e045@eng.jfn.ac.lk::e383de8b-581d-4fd9-95d7-46b06ef6ad3e" providerId="AD" clId="Web-{B6FE81BB-3E8E-468B-A831-A3A2B8F21F06}" dt="2025-02-27T02:02:45.641" v="22"/>
        <pc:sldMkLst>
          <pc:docMk/>
          <pc:sldMk cId="1127174948" sldId="271"/>
        </pc:sldMkLst>
        <pc:spChg chg="mod">
          <ac:chgData name="HERATH H.M.A.Y." userId="S::2021e045@eng.jfn.ac.lk::e383de8b-581d-4fd9-95d7-46b06ef6ad3e" providerId="AD" clId="Web-{B6FE81BB-3E8E-468B-A831-A3A2B8F21F06}" dt="2025-02-27T01:40:19.375" v="7" actId="1076"/>
          <ac:spMkLst>
            <pc:docMk/>
            <pc:sldMk cId="1127174948" sldId="271"/>
            <ac:spMk id="2" creationId="{6DA92A08-6BA6-5980-B345-101815E0E24D}"/>
          </ac:spMkLst>
        </pc:spChg>
        <pc:spChg chg="mod">
          <ac:chgData name="HERATH H.M.A.Y." userId="S::2021e045@eng.jfn.ac.lk::e383de8b-581d-4fd9-95d7-46b06ef6ad3e" providerId="AD" clId="Web-{B6FE81BB-3E8E-468B-A831-A3A2B8F21F06}" dt="2025-02-27T01:40:31.547" v="8" actId="1076"/>
          <ac:spMkLst>
            <pc:docMk/>
            <pc:sldMk cId="1127174948" sldId="271"/>
            <ac:spMk id="3" creationId="{D9EDE501-5AC6-073D-AC36-6281C17E9968}"/>
          </ac:spMkLst>
        </pc:spChg>
        <pc:graphicFrameChg chg="mod">
          <ac:chgData name="HERATH H.M.A.Y." userId="S::2021e045@eng.jfn.ac.lk::e383de8b-581d-4fd9-95d7-46b06ef6ad3e" providerId="AD" clId="Web-{B6FE81BB-3E8E-468B-A831-A3A2B8F21F06}" dt="2025-02-27T01:40:48.157" v="9" actId="1076"/>
          <ac:graphicFrameMkLst>
            <pc:docMk/>
            <pc:sldMk cId="1127174948" sldId="271"/>
            <ac:graphicFrameMk id="5" creationId="{8BC95846-A63A-3732-886A-E469681F45B6}"/>
          </ac:graphicFrameMkLst>
        </pc:graphicFrameChg>
      </pc:sldChg>
    </pc:docChg>
  </pc:docChgLst>
  <pc:docChgLst>
    <pc:chgData name="HERATH H.M.A.Y." userId="S::2021e045@eng.jfn.ac.lk::e383de8b-581d-4fd9-95d7-46b06ef6ad3e" providerId="AD" clId="Web-{AFA93760-D0C6-4975-8CA3-3FAF1B3F9444}"/>
    <pc:docChg chg="addSld modSld">
      <pc:chgData name="HERATH H.M.A.Y." userId="S::2021e045@eng.jfn.ac.lk::e383de8b-581d-4fd9-95d7-46b06ef6ad3e" providerId="AD" clId="Web-{AFA93760-D0C6-4975-8CA3-3FAF1B3F9444}" dt="2025-02-27T15:32:19.808" v="199" actId="1076"/>
      <pc:docMkLst>
        <pc:docMk/>
      </pc:docMkLst>
      <pc:sldChg chg="modSp">
        <pc:chgData name="HERATH H.M.A.Y." userId="S::2021e045@eng.jfn.ac.lk::e383de8b-581d-4fd9-95d7-46b06ef6ad3e" providerId="AD" clId="Web-{AFA93760-D0C6-4975-8CA3-3FAF1B3F9444}" dt="2025-02-27T15:08:57.248" v="1" actId="20577"/>
        <pc:sldMkLst>
          <pc:docMk/>
          <pc:sldMk cId="3370200750" sldId="256"/>
        </pc:sldMkLst>
        <pc:spChg chg="mod">
          <ac:chgData name="HERATH H.M.A.Y." userId="S::2021e045@eng.jfn.ac.lk::e383de8b-581d-4fd9-95d7-46b06ef6ad3e" providerId="AD" clId="Web-{AFA93760-D0C6-4975-8CA3-3FAF1B3F9444}" dt="2025-02-27T15:08:57.248" v="1" actId="20577"/>
          <ac:spMkLst>
            <pc:docMk/>
            <pc:sldMk cId="3370200750" sldId="256"/>
            <ac:spMk id="3" creationId="{79EBD08A-64E5-30E0-4FDC-B55CF556BC9E}"/>
          </ac:spMkLst>
        </pc:spChg>
      </pc:sldChg>
      <pc:sldChg chg="delSp modSp">
        <pc:chgData name="HERATH H.M.A.Y." userId="S::2021e045@eng.jfn.ac.lk::e383de8b-581d-4fd9-95d7-46b06ef6ad3e" providerId="AD" clId="Web-{AFA93760-D0C6-4975-8CA3-3FAF1B3F9444}" dt="2025-02-27T15:17:48.400" v="117" actId="20577"/>
        <pc:sldMkLst>
          <pc:docMk/>
          <pc:sldMk cId="3080850087" sldId="261"/>
        </pc:sldMkLst>
        <pc:spChg chg="del mod">
          <ac:chgData name="HERATH H.M.A.Y." userId="S::2021e045@eng.jfn.ac.lk::e383de8b-581d-4fd9-95d7-46b06ef6ad3e" providerId="AD" clId="Web-{AFA93760-D0C6-4975-8CA3-3FAF1B3F9444}" dt="2025-02-27T15:12:53.644" v="67"/>
          <ac:spMkLst>
            <pc:docMk/>
            <pc:sldMk cId="3080850087" sldId="261"/>
            <ac:spMk id="2" creationId="{016DD644-9D2C-F174-DF7F-58B5EB278256}"/>
          </ac:spMkLst>
        </pc:spChg>
        <pc:spChg chg="mod">
          <ac:chgData name="HERATH H.M.A.Y." userId="S::2021e045@eng.jfn.ac.lk::e383de8b-581d-4fd9-95d7-46b06ef6ad3e" providerId="AD" clId="Web-{AFA93760-D0C6-4975-8CA3-3FAF1B3F9444}" dt="2025-02-27T15:17:48.400" v="117" actId="20577"/>
          <ac:spMkLst>
            <pc:docMk/>
            <pc:sldMk cId="3080850087" sldId="261"/>
            <ac:spMk id="3" creationId="{D8E20609-DB37-A2F4-15AF-8C232CD53A6C}"/>
          </ac:spMkLst>
        </pc:spChg>
      </pc:sldChg>
      <pc:sldChg chg="modSp">
        <pc:chgData name="HERATH H.M.A.Y." userId="S::2021e045@eng.jfn.ac.lk::e383de8b-581d-4fd9-95d7-46b06ef6ad3e" providerId="AD" clId="Web-{AFA93760-D0C6-4975-8CA3-3FAF1B3F9444}" dt="2025-02-27T15:32:19.808" v="199" actId="1076"/>
        <pc:sldMkLst>
          <pc:docMk/>
          <pc:sldMk cId="427123651" sldId="262"/>
        </pc:sldMkLst>
        <pc:spChg chg="mod">
          <ac:chgData name="HERATH H.M.A.Y." userId="S::2021e045@eng.jfn.ac.lk::e383de8b-581d-4fd9-95d7-46b06ef6ad3e" providerId="AD" clId="Web-{AFA93760-D0C6-4975-8CA3-3FAF1B3F9444}" dt="2025-02-27T15:32:19.808" v="199" actId="1076"/>
          <ac:spMkLst>
            <pc:docMk/>
            <pc:sldMk cId="427123651" sldId="262"/>
            <ac:spMk id="2" creationId="{245F1DA9-BBCE-F148-645F-64F7B4716CF9}"/>
          </ac:spMkLst>
        </pc:spChg>
        <pc:spChg chg="mod">
          <ac:chgData name="HERATH H.M.A.Y." userId="S::2021e045@eng.jfn.ac.lk::e383de8b-581d-4fd9-95d7-46b06ef6ad3e" providerId="AD" clId="Web-{AFA93760-D0C6-4975-8CA3-3FAF1B3F9444}" dt="2025-02-27T15:32:10.183" v="198" actId="20577"/>
          <ac:spMkLst>
            <pc:docMk/>
            <pc:sldMk cId="427123651" sldId="262"/>
            <ac:spMk id="3" creationId="{83CA8CF9-6EF1-33E2-F244-0F34F527A242}"/>
          </ac:spMkLst>
        </pc:spChg>
      </pc:sldChg>
      <pc:sldChg chg="modSp">
        <pc:chgData name="HERATH H.M.A.Y." userId="S::2021e045@eng.jfn.ac.lk::e383de8b-581d-4fd9-95d7-46b06ef6ad3e" providerId="AD" clId="Web-{AFA93760-D0C6-4975-8CA3-3FAF1B3F9444}" dt="2025-02-27T15:20:48.185" v="150" actId="14100"/>
        <pc:sldMkLst>
          <pc:docMk/>
          <pc:sldMk cId="58478355" sldId="265"/>
        </pc:sldMkLst>
        <pc:spChg chg="mod">
          <ac:chgData name="HERATH H.M.A.Y." userId="S::2021e045@eng.jfn.ac.lk::e383de8b-581d-4fd9-95d7-46b06ef6ad3e" providerId="AD" clId="Web-{AFA93760-D0C6-4975-8CA3-3FAF1B3F9444}" dt="2025-02-27T15:20:48.185" v="150" actId="14100"/>
          <ac:spMkLst>
            <pc:docMk/>
            <pc:sldMk cId="58478355" sldId="265"/>
            <ac:spMk id="2" creationId="{16A3053F-8A7F-86B1-5F18-661683292D49}"/>
          </ac:spMkLst>
        </pc:spChg>
        <pc:spChg chg="mod">
          <ac:chgData name="HERATH H.M.A.Y." userId="S::2021e045@eng.jfn.ac.lk::e383de8b-581d-4fd9-95d7-46b06ef6ad3e" providerId="AD" clId="Web-{AFA93760-D0C6-4975-8CA3-3FAF1B3F9444}" dt="2025-02-27T15:20:41.684" v="149" actId="14100"/>
          <ac:spMkLst>
            <pc:docMk/>
            <pc:sldMk cId="58478355" sldId="265"/>
            <ac:spMk id="3" creationId="{8212E47C-2983-3175-5CC3-34A71C565B7E}"/>
          </ac:spMkLst>
        </pc:spChg>
      </pc:sldChg>
      <pc:sldChg chg="modSp">
        <pc:chgData name="HERATH H.M.A.Y." userId="S::2021e045@eng.jfn.ac.lk::e383de8b-581d-4fd9-95d7-46b06ef6ad3e" providerId="AD" clId="Web-{AFA93760-D0C6-4975-8CA3-3FAF1B3F9444}" dt="2025-02-27T15:20:13.481" v="146" actId="1076"/>
        <pc:sldMkLst>
          <pc:docMk/>
          <pc:sldMk cId="3174502614" sldId="266"/>
        </pc:sldMkLst>
        <pc:spChg chg="mod">
          <ac:chgData name="HERATH H.M.A.Y." userId="S::2021e045@eng.jfn.ac.lk::e383de8b-581d-4fd9-95d7-46b06ef6ad3e" providerId="AD" clId="Web-{AFA93760-D0C6-4975-8CA3-3FAF1B3F9444}" dt="2025-02-27T15:20:13.481" v="146" actId="1076"/>
          <ac:spMkLst>
            <pc:docMk/>
            <pc:sldMk cId="3174502614" sldId="266"/>
            <ac:spMk id="2" creationId="{73F23B0C-2312-2DC2-BDE6-7DDCAA662435}"/>
          </ac:spMkLst>
        </pc:spChg>
        <pc:spChg chg="mod">
          <ac:chgData name="HERATH H.M.A.Y." userId="S::2021e045@eng.jfn.ac.lk::e383de8b-581d-4fd9-95d7-46b06ef6ad3e" providerId="AD" clId="Web-{AFA93760-D0C6-4975-8CA3-3FAF1B3F9444}" dt="2025-02-27T15:18:46.651" v="126" actId="20577"/>
          <ac:spMkLst>
            <pc:docMk/>
            <pc:sldMk cId="3174502614" sldId="266"/>
            <ac:spMk id="3" creationId="{5F919DE6-14C2-ED83-216C-A2BE6DA7B663}"/>
          </ac:spMkLst>
        </pc:spChg>
      </pc:sldChg>
      <pc:sldChg chg="modSp">
        <pc:chgData name="HERATH H.M.A.Y." userId="S::2021e045@eng.jfn.ac.lk::e383de8b-581d-4fd9-95d7-46b06ef6ad3e" providerId="AD" clId="Web-{AFA93760-D0C6-4975-8CA3-3FAF1B3F9444}" dt="2025-02-27T15:28:48.382" v="179" actId="1076"/>
        <pc:sldMkLst>
          <pc:docMk/>
          <pc:sldMk cId="193542091" sldId="267"/>
        </pc:sldMkLst>
        <pc:spChg chg="mod">
          <ac:chgData name="HERATH H.M.A.Y." userId="S::2021e045@eng.jfn.ac.lk::e383de8b-581d-4fd9-95d7-46b06ef6ad3e" providerId="AD" clId="Web-{AFA93760-D0C6-4975-8CA3-3FAF1B3F9444}" dt="2025-02-27T15:28:48.382" v="179" actId="1076"/>
          <ac:spMkLst>
            <pc:docMk/>
            <pc:sldMk cId="193542091" sldId="267"/>
            <ac:spMk id="2" creationId="{08C9B5A6-7743-5994-ACEC-C1103D4E4828}"/>
          </ac:spMkLst>
        </pc:spChg>
        <pc:spChg chg="mod">
          <ac:chgData name="HERATH H.M.A.Y." userId="S::2021e045@eng.jfn.ac.lk::e383de8b-581d-4fd9-95d7-46b06ef6ad3e" providerId="AD" clId="Web-{AFA93760-D0C6-4975-8CA3-3FAF1B3F9444}" dt="2025-02-27T15:28:30.585" v="174" actId="14100"/>
          <ac:spMkLst>
            <pc:docMk/>
            <pc:sldMk cId="193542091" sldId="267"/>
            <ac:spMk id="3" creationId="{BC2BEEA1-ADD6-11FF-E0B7-A1F20D408817}"/>
          </ac:spMkLst>
        </pc:spChg>
      </pc:sldChg>
      <pc:sldChg chg="modSp">
        <pc:chgData name="HERATH H.M.A.Y." userId="S::2021e045@eng.jfn.ac.lk::e383de8b-581d-4fd9-95d7-46b06ef6ad3e" providerId="AD" clId="Web-{AFA93760-D0C6-4975-8CA3-3FAF1B3F9444}" dt="2025-02-27T15:28:18.725" v="173" actId="14100"/>
        <pc:sldMkLst>
          <pc:docMk/>
          <pc:sldMk cId="1127174948" sldId="271"/>
        </pc:sldMkLst>
        <pc:spChg chg="mod">
          <ac:chgData name="HERATH H.M.A.Y." userId="S::2021e045@eng.jfn.ac.lk::e383de8b-581d-4fd9-95d7-46b06ef6ad3e" providerId="AD" clId="Web-{AFA93760-D0C6-4975-8CA3-3FAF1B3F9444}" dt="2025-02-27T15:28:18.725" v="173" actId="14100"/>
          <ac:spMkLst>
            <pc:docMk/>
            <pc:sldMk cId="1127174948" sldId="271"/>
            <ac:spMk id="2" creationId="{6DA92A08-6BA6-5980-B345-101815E0E24D}"/>
          </ac:spMkLst>
        </pc:spChg>
        <pc:spChg chg="mod">
          <ac:chgData name="HERATH H.M.A.Y." userId="S::2021e045@eng.jfn.ac.lk::e383de8b-581d-4fd9-95d7-46b06ef6ad3e" providerId="AD" clId="Web-{AFA93760-D0C6-4975-8CA3-3FAF1B3F9444}" dt="2025-02-27T15:28:11.928" v="172" actId="14100"/>
          <ac:spMkLst>
            <pc:docMk/>
            <pc:sldMk cId="1127174948" sldId="271"/>
            <ac:spMk id="3" creationId="{D9EDE501-5AC6-073D-AC36-6281C17E9968}"/>
          </ac:spMkLst>
        </pc:spChg>
        <pc:graphicFrameChg chg="mod">
          <ac:chgData name="HERATH H.M.A.Y." userId="S::2021e045@eng.jfn.ac.lk::e383de8b-581d-4fd9-95d7-46b06ef6ad3e" providerId="AD" clId="Web-{AFA93760-D0C6-4975-8CA3-3FAF1B3F9444}" dt="2025-02-27T15:19:31.652" v="136" actId="1076"/>
          <ac:graphicFrameMkLst>
            <pc:docMk/>
            <pc:sldMk cId="1127174948" sldId="271"/>
            <ac:graphicFrameMk id="5" creationId="{8BC95846-A63A-3732-886A-E469681F45B6}"/>
          </ac:graphicFrameMkLst>
        </pc:graphicFrameChg>
      </pc:sldChg>
      <pc:sldChg chg="delSp modSp new">
        <pc:chgData name="HERATH H.M.A.Y." userId="S::2021e045@eng.jfn.ac.lk::e383de8b-581d-4fd9-95d7-46b06ef6ad3e" providerId="AD" clId="Web-{AFA93760-D0C6-4975-8CA3-3FAF1B3F9444}" dt="2025-02-27T15:11:12.188" v="30" actId="20577"/>
        <pc:sldMkLst>
          <pc:docMk/>
          <pc:sldMk cId="3195483025" sldId="272"/>
        </pc:sldMkLst>
        <pc:spChg chg="mod">
          <ac:chgData name="HERATH H.M.A.Y." userId="S::2021e045@eng.jfn.ac.lk::e383de8b-581d-4fd9-95d7-46b06ef6ad3e" providerId="AD" clId="Web-{AFA93760-D0C6-4975-8CA3-3FAF1B3F9444}" dt="2025-02-27T15:11:12.188" v="30" actId="20577"/>
          <ac:spMkLst>
            <pc:docMk/>
            <pc:sldMk cId="3195483025" sldId="272"/>
            <ac:spMk id="2" creationId="{27B4333D-B9E5-49FF-A522-39097D684E25}"/>
          </ac:spMkLst>
        </pc:spChg>
        <pc:spChg chg="del">
          <ac:chgData name="HERATH H.M.A.Y." userId="S::2021e045@eng.jfn.ac.lk::e383de8b-581d-4fd9-95d7-46b06ef6ad3e" providerId="AD" clId="Web-{AFA93760-D0C6-4975-8CA3-3FAF1B3F9444}" dt="2025-02-27T15:10:20.594" v="3"/>
          <ac:spMkLst>
            <pc:docMk/>
            <pc:sldMk cId="3195483025" sldId="272"/>
            <ac:spMk id="3" creationId="{04F2FE02-1E64-D39A-A71C-E96266FA193F}"/>
          </ac:spMkLst>
        </pc:spChg>
      </pc:sldChg>
      <pc:sldChg chg="delSp modSp new mod modClrScheme chgLayout">
        <pc:chgData name="HERATH H.M.A.Y." userId="S::2021e045@eng.jfn.ac.lk::e383de8b-581d-4fd9-95d7-46b06ef6ad3e" providerId="AD" clId="Web-{AFA93760-D0C6-4975-8CA3-3FAF1B3F9444}" dt="2025-02-27T15:17:02.196" v="105" actId="20577"/>
        <pc:sldMkLst>
          <pc:docMk/>
          <pc:sldMk cId="2214715999" sldId="273"/>
        </pc:sldMkLst>
        <pc:spChg chg="mod ord">
          <ac:chgData name="HERATH H.M.A.Y." userId="S::2021e045@eng.jfn.ac.lk::e383de8b-581d-4fd9-95d7-46b06ef6ad3e" providerId="AD" clId="Web-{AFA93760-D0C6-4975-8CA3-3FAF1B3F9444}" dt="2025-02-27T15:17:02.196" v="105" actId="20577"/>
          <ac:spMkLst>
            <pc:docMk/>
            <pc:sldMk cId="2214715999" sldId="273"/>
            <ac:spMk id="2" creationId="{BBDA35E2-3F02-7170-3AC2-09A7F636BE36}"/>
          </ac:spMkLst>
        </pc:spChg>
        <pc:spChg chg="del mod ord">
          <ac:chgData name="HERATH H.M.A.Y." userId="S::2021e045@eng.jfn.ac.lk::e383de8b-581d-4fd9-95d7-46b06ef6ad3e" providerId="AD" clId="Web-{AFA93760-D0C6-4975-8CA3-3FAF1B3F9444}" dt="2025-02-27T15:12:08.502" v="59"/>
          <ac:spMkLst>
            <pc:docMk/>
            <pc:sldMk cId="2214715999" sldId="273"/>
            <ac:spMk id="3" creationId="{F2AE9E68-DC0F-5834-EF08-3F1B2F0BD8E0}"/>
          </ac:spMkLst>
        </pc:spChg>
        <pc:spChg chg="mod ord">
          <ac:chgData name="HERATH H.M.A.Y." userId="S::2021e045@eng.jfn.ac.lk::e383de8b-581d-4fd9-95d7-46b06ef6ad3e" providerId="AD" clId="Web-{AFA93760-D0C6-4975-8CA3-3FAF1B3F9444}" dt="2025-02-27T15:11:35.564" v="32"/>
          <ac:spMkLst>
            <pc:docMk/>
            <pc:sldMk cId="2214715999" sldId="273"/>
            <ac:spMk id="4" creationId="{1D2A547A-7801-8181-314F-61CFBD1953F9}"/>
          </ac:spMkLst>
        </pc:spChg>
      </pc:sldChg>
      <pc:sldChg chg="delSp modSp new">
        <pc:chgData name="HERATH H.M.A.Y." userId="S::2021e045@eng.jfn.ac.lk::e383de8b-581d-4fd9-95d7-46b06ef6ad3e" providerId="AD" clId="Web-{AFA93760-D0C6-4975-8CA3-3FAF1B3F9444}" dt="2025-02-27T15:31:01.009" v="186" actId="14100"/>
        <pc:sldMkLst>
          <pc:docMk/>
          <pc:sldMk cId="2304758231" sldId="274"/>
        </pc:sldMkLst>
        <pc:spChg chg="del">
          <ac:chgData name="HERATH H.M.A.Y." userId="S::2021e045@eng.jfn.ac.lk::e383de8b-581d-4fd9-95d7-46b06ef6ad3e" providerId="AD" clId="Web-{AFA93760-D0C6-4975-8CA3-3FAF1B3F9444}" dt="2025-02-27T15:30:30.650" v="181"/>
          <ac:spMkLst>
            <pc:docMk/>
            <pc:sldMk cId="2304758231" sldId="274"/>
            <ac:spMk id="2" creationId="{123124EC-6302-76CC-536F-66A2BB6765C1}"/>
          </ac:spMkLst>
        </pc:spChg>
        <pc:spChg chg="mod">
          <ac:chgData name="HERATH H.M.A.Y." userId="S::2021e045@eng.jfn.ac.lk::e383de8b-581d-4fd9-95d7-46b06ef6ad3e" providerId="AD" clId="Web-{AFA93760-D0C6-4975-8CA3-3FAF1B3F9444}" dt="2025-02-27T15:31:01.009" v="186" actId="14100"/>
          <ac:spMkLst>
            <pc:docMk/>
            <pc:sldMk cId="2304758231" sldId="274"/>
            <ac:spMk id="3" creationId="{89B53C78-258F-0BD5-BFC1-1337930A5487}"/>
          </ac:spMkLst>
        </pc:spChg>
      </pc:sldChg>
    </pc:docChg>
  </pc:docChgLst>
  <pc:docChgLst>
    <pc:chgData name="HERATH H.M.A.Y." userId="S::2021e045@eng.jfn.ac.lk::e383de8b-581d-4fd9-95d7-46b06ef6ad3e" providerId="AD" clId="Web-{C2929FCD-C6F4-46FA-88B0-1F9EE35BF15B}"/>
    <pc:docChg chg="modSld">
      <pc:chgData name="HERATH H.M.A.Y." userId="S::2021e045@eng.jfn.ac.lk::e383de8b-581d-4fd9-95d7-46b06ef6ad3e" providerId="AD" clId="Web-{C2929FCD-C6F4-46FA-88B0-1F9EE35BF15B}" dt="2025-02-27T12:44:36.035" v="14" actId="20577"/>
      <pc:docMkLst>
        <pc:docMk/>
      </pc:docMkLst>
      <pc:sldChg chg="modSp">
        <pc:chgData name="HERATH H.M.A.Y." userId="S::2021e045@eng.jfn.ac.lk::e383de8b-581d-4fd9-95d7-46b06ef6ad3e" providerId="AD" clId="Web-{C2929FCD-C6F4-46FA-88B0-1F9EE35BF15B}" dt="2025-02-27T12:44:36.035" v="14" actId="20577"/>
        <pc:sldMkLst>
          <pc:docMk/>
          <pc:sldMk cId="3370200750" sldId="256"/>
        </pc:sldMkLst>
        <pc:spChg chg="mod">
          <ac:chgData name="HERATH H.M.A.Y." userId="S::2021e045@eng.jfn.ac.lk::e383de8b-581d-4fd9-95d7-46b06ef6ad3e" providerId="AD" clId="Web-{C2929FCD-C6F4-46FA-88B0-1F9EE35BF15B}" dt="2025-02-27T12:44:36.035" v="14" actId="20577"/>
          <ac:spMkLst>
            <pc:docMk/>
            <pc:sldMk cId="3370200750" sldId="256"/>
            <ac:spMk id="3" creationId="{79EBD08A-64E5-30E0-4FDC-B55CF556BC9E}"/>
          </ac:spMkLst>
        </pc:spChg>
      </pc:sldChg>
    </pc:docChg>
  </pc:docChgLst>
  <pc:docChgLst>
    <pc:chgData name="HERATH H.M.A.Y." userId="S::2021e045@eng.jfn.ac.lk::e383de8b-581d-4fd9-95d7-46b06ef6ad3e" providerId="AD" clId="Web-{D4D92784-E09B-477C-81F8-DFACCFB17947}"/>
    <pc:docChg chg="modSld">
      <pc:chgData name="HERATH H.M.A.Y." userId="S::2021e045@eng.jfn.ac.lk::e383de8b-581d-4fd9-95d7-46b06ef6ad3e" providerId="AD" clId="Web-{D4D92784-E09B-477C-81F8-DFACCFB17947}" dt="2025-02-28T15:17:04.207" v="644" actId="20577"/>
      <pc:docMkLst>
        <pc:docMk/>
      </pc:docMkLst>
      <pc:sldChg chg="modSp">
        <pc:chgData name="HERATH H.M.A.Y." userId="S::2021e045@eng.jfn.ac.lk::e383de8b-581d-4fd9-95d7-46b06ef6ad3e" providerId="AD" clId="Web-{D4D92784-E09B-477C-81F8-DFACCFB17947}" dt="2025-02-28T14:48:17.431" v="2" actId="20577"/>
        <pc:sldMkLst>
          <pc:docMk/>
          <pc:sldMk cId="3773105756" sldId="257"/>
        </pc:sldMkLst>
        <pc:spChg chg="mod">
          <ac:chgData name="HERATH H.M.A.Y." userId="S::2021e045@eng.jfn.ac.lk::e383de8b-581d-4fd9-95d7-46b06ef6ad3e" providerId="AD" clId="Web-{D4D92784-E09B-477C-81F8-DFACCFB17947}" dt="2025-02-28T14:48:17.431" v="2" actId="20577"/>
          <ac:spMkLst>
            <pc:docMk/>
            <pc:sldMk cId="3773105756" sldId="257"/>
            <ac:spMk id="2" creationId="{A8D495E9-A714-F16E-7526-66E174C2A8FB}"/>
          </ac:spMkLst>
        </pc:spChg>
      </pc:sldChg>
      <pc:sldChg chg="addSp modSp">
        <pc:chgData name="HERATH H.M.A.Y." userId="S::2021e045@eng.jfn.ac.lk::e383de8b-581d-4fd9-95d7-46b06ef6ad3e" providerId="AD" clId="Web-{D4D92784-E09B-477C-81F8-DFACCFB17947}" dt="2025-02-28T15:03:16.048" v="379" actId="20577"/>
        <pc:sldMkLst>
          <pc:docMk/>
          <pc:sldMk cId="3080850087" sldId="261"/>
        </pc:sldMkLst>
        <pc:spChg chg="mod">
          <ac:chgData name="HERATH H.M.A.Y." userId="S::2021e045@eng.jfn.ac.lk::e383de8b-581d-4fd9-95d7-46b06ef6ad3e" providerId="AD" clId="Web-{D4D92784-E09B-477C-81F8-DFACCFB17947}" dt="2025-02-28T15:03:16.048" v="379" actId="20577"/>
          <ac:spMkLst>
            <pc:docMk/>
            <pc:sldMk cId="3080850087" sldId="261"/>
            <ac:spMk id="3" creationId="{D8E20609-DB37-A2F4-15AF-8C232CD53A6C}"/>
          </ac:spMkLst>
        </pc:spChg>
        <pc:spChg chg="mod">
          <ac:chgData name="HERATH H.M.A.Y." userId="S::2021e045@eng.jfn.ac.lk::e383de8b-581d-4fd9-95d7-46b06ef6ad3e" providerId="AD" clId="Web-{D4D92784-E09B-477C-81F8-DFACCFB17947}" dt="2025-02-28T14:52:59.281" v="25" actId="20577"/>
          <ac:spMkLst>
            <pc:docMk/>
            <pc:sldMk cId="3080850087" sldId="261"/>
            <ac:spMk id="7" creationId="{0E8C51D9-994B-3AA3-0533-D4BB73C8C704}"/>
          </ac:spMkLst>
        </pc:spChg>
        <pc:graphicFrameChg chg="add mod modGraphic">
          <ac:chgData name="HERATH H.M.A.Y." userId="S::2021e045@eng.jfn.ac.lk::e383de8b-581d-4fd9-95d7-46b06ef6ad3e" providerId="AD" clId="Web-{D4D92784-E09B-477C-81F8-DFACCFB17947}" dt="2025-02-28T15:02:58.469" v="376"/>
          <ac:graphicFrameMkLst>
            <pc:docMk/>
            <pc:sldMk cId="3080850087" sldId="261"/>
            <ac:graphicFrameMk id="5" creationId="{08039522-C83E-D116-B72F-719C1CE961AD}"/>
          </ac:graphicFrameMkLst>
        </pc:graphicFrameChg>
      </pc:sldChg>
      <pc:sldChg chg="modSp">
        <pc:chgData name="HERATH H.M.A.Y." userId="S::2021e045@eng.jfn.ac.lk::e383de8b-581d-4fd9-95d7-46b06ef6ad3e" providerId="AD" clId="Web-{D4D92784-E09B-477C-81F8-DFACCFB17947}" dt="2025-02-28T14:53:09.922" v="27" actId="20577"/>
        <pc:sldMkLst>
          <pc:docMk/>
          <pc:sldMk cId="3174502614" sldId="266"/>
        </pc:sldMkLst>
        <pc:spChg chg="mod">
          <ac:chgData name="HERATH H.M.A.Y." userId="S::2021e045@eng.jfn.ac.lk::e383de8b-581d-4fd9-95d7-46b06ef6ad3e" providerId="AD" clId="Web-{D4D92784-E09B-477C-81F8-DFACCFB17947}" dt="2025-02-28T14:53:09.922" v="27" actId="20577"/>
          <ac:spMkLst>
            <pc:docMk/>
            <pc:sldMk cId="3174502614" sldId="266"/>
            <ac:spMk id="2" creationId="{73F23B0C-2312-2DC2-BDE6-7DDCAA662435}"/>
          </ac:spMkLst>
        </pc:spChg>
      </pc:sldChg>
      <pc:sldChg chg="modSp">
        <pc:chgData name="HERATH H.M.A.Y." userId="S::2021e045@eng.jfn.ac.lk::e383de8b-581d-4fd9-95d7-46b06ef6ad3e" providerId="AD" clId="Web-{D4D92784-E09B-477C-81F8-DFACCFB17947}" dt="2025-02-28T14:53:05.266" v="26" actId="20577"/>
        <pc:sldMkLst>
          <pc:docMk/>
          <pc:sldMk cId="193542091" sldId="267"/>
        </pc:sldMkLst>
        <pc:spChg chg="mod">
          <ac:chgData name="HERATH H.M.A.Y." userId="S::2021e045@eng.jfn.ac.lk::e383de8b-581d-4fd9-95d7-46b06ef6ad3e" providerId="AD" clId="Web-{D4D92784-E09B-477C-81F8-DFACCFB17947}" dt="2025-02-28T14:53:05.266" v="26" actId="20577"/>
          <ac:spMkLst>
            <pc:docMk/>
            <pc:sldMk cId="193542091" sldId="267"/>
            <ac:spMk id="2" creationId="{08C9B5A6-7743-5994-ACEC-C1103D4E4828}"/>
          </ac:spMkLst>
        </pc:spChg>
      </pc:sldChg>
      <pc:sldChg chg="modSp">
        <pc:chgData name="HERATH H.M.A.Y." userId="S::2021e045@eng.jfn.ac.lk::e383de8b-581d-4fd9-95d7-46b06ef6ad3e" providerId="AD" clId="Web-{D4D92784-E09B-477C-81F8-DFACCFB17947}" dt="2025-02-28T15:17:04.207" v="644" actId="20577"/>
        <pc:sldMkLst>
          <pc:docMk/>
          <pc:sldMk cId="1127174948" sldId="271"/>
        </pc:sldMkLst>
        <pc:spChg chg="mod">
          <ac:chgData name="HERATH H.M.A.Y." userId="S::2021e045@eng.jfn.ac.lk::e383de8b-581d-4fd9-95d7-46b06ef6ad3e" providerId="AD" clId="Web-{D4D92784-E09B-477C-81F8-DFACCFB17947}" dt="2025-02-28T14:52:52.874" v="23" actId="20577"/>
          <ac:spMkLst>
            <pc:docMk/>
            <pc:sldMk cId="1127174948" sldId="271"/>
            <ac:spMk id="2" creationId="{6DA92A08-6BA6-5980-B345-101815E0E24D}"/>
          </ac:spMkLst>
        </pc:spChg>
        <pc:spChg chg="mod">
          <ac:chgData name="HERATH H.M.A.Y." userId="S::2021e045@eng.jfn.ac.lk::e383de8b-581d-4fd9-95d7-46b06ef6ad3e" providerId="AD" clId="Web-{D4D92784-E09B-477C-81F8-DFACCFB17947}" dt="2025-02-28T15:17:04.207" v="644" actId="20577"/>
          <ac:spMkLst>
            <pc:docMk/>
            <pc:sldMk cId="1127174948" sldId="271"/>
            <ac:spMk id="3" creationId="{D9EDE501-5AC6-073D-AC36-6281C17E9968}"/>
          </ac:spMkLst>
        </pc:spChg>
        <pc:graphicFrameChg chg="mod modGraphic">
          <ac:chgData name="HERATH H.M.A.Y." userId="S::2021e045@eng.jfn.ac.lk::e383de8b-581d-4fd9-95d7-46b06ef6ad3e" providerId="AD" clId="Web-{D4D92784-E09B-477C-81F8-DFACCFB17947}" dt="2025-02-28T15:16:15" v="630" actId="1076"/>
          <ac:graphicFrameMkLst>
            <pc:docMk/>
            <pc:sldMk cId="1127174948" sldId="271"/>
            <ac:graphicFrameMk id="5" creationId="{8BC95846-A63A-3732-886A-E469681F45B6}"/>
          </ac:graphicFrameMkLst>
        </pc:graphicFrameChg>
      </pc:sldChg>
      <pc:sldChg chg="modSp">
        <pc:chgData name="HERATH H.M.A.Y." userId="S::2021e045@eng.jfn.ac.lk::e383de8b-581d-4fd9-95d7-46b06ef6ad3e" providerId="AD" clId="Web-{D4D92784-E09B-477C-81F8-DFACCFB17947}" dt="2025-02-28T14:48:32.338" v="4" actId="20577"/>
        <pc:sldMkLst>
          <pc:docMk/>
          <pc:sldMk cId="4028268662" sldId="275"/>
        </pc:sldMkLst>
        <pc:spChg chg="mod">
          <ac:chgData name="HERATH H.M.A.Y." userId="S::2021e045@eng.jfn.ac.lk::e383de8b-581d-4fd9-95d7-46b06ef6ad3e" providerId="AD" clId="Web-{D4D92784-E09B-477C-81F8-DFACCFB17947}" dt="2025-02-28T14:48:32.338" v="4" actId="20577"/>
          <ac:spMkLst>
            <pc:docMk/>
            <pc:sldMk cId="4028268662" sldId="275"/>
            <ac:spMk id="3" creationId="{AB255A5A-CF89-A8C5-6C12-1BBACDA2FEAE}"/>
          </ac:spMkLst>
        </pc:spChg>
      </pc:sldChg>
    </pc:docChg>
  </pc:docChgLst>
  <pc:docChgLst>
    <pc:chgData name="HERATH H.M.A.Y." userId="S::2021e045@eng.jfn.ac.lk::e383de8b-581d-4fd9-95d7-46b06ef6ad3e" providerId="AD" clId="Web-{F26A469A-69B1-4DAC-9CD5-F7544F95DFEB}"/>
    <pc:docChg chg="modSld">
      <pc:chgData name="HERATH H.M.A.Y." userId="S::2021e045@eng.jfn.ac.lk::e383de8b-581d-4fd9-95d7-46b06ef6ad3e" providerId="AD" clId="Web-{F26A469A-69B1-4DAC-9CD5-F7544F95DFEB}" dt="2025-02-28T17:14:05.677" v="7" actId="20577"/>
      <pc:docMkLst>
        <pc:docMk/>
      </pc:docMkLst>
      <pc:sldChg chg="modSp">
        <pc:chgData name="HERATH H.M.A.Y." userId="S::2021e045@eng.jfn.ac.lk::e383de8b-581d-4fd9-95d7-46b06ef6ad3e" providerId="AD" clId="Web-{F26A469A-69B1-4DAC-9CD5-F7544F95DFEB}" dt="2025-02-28T17:14:05.677" v="7" actId="20577"/>
        <pc:sldMkLst>
          <pc:docMk/>
          <pc:sldMk cId="2741822824" sldId="260"/>
        </pc:sldMkLst>
        <pc:spChg chg="mod">
          <ac:chgData name="HERATH H.M.A.Y." userId="S::2021e045@eng.jfn.ac.lk::e383de8b-581d-4fd9-95d7-46b06ef6ad3e" providerId="AD" clId="Web-{F26A469A-69B1-4DAC-9CD5-F7544F95DFEB}" dt="2025-02-28T17:14:05.677" v="7" actId="20577"/>
          <ac:spMkLst>
            <pc:docMk/>
            <pc:sldMk cId="2741822824" sldId="260"/>
            <ac:spMk id="3" creationId="{95A9CC53-3F98-2BAD-E304-20A2984FF807}"/>
          </ac:spMkLst>
        </pc:spChg>
      </pc:sldChg>
      <pc:sldChg chg="modSp">
        <pc:chgData name="HERATH H.M.A.Y." userId="S::2021e045@eng.jfn.ac.lk::e383de8b-581d-4fd9-95d7-46b06ef6ad3e" providerId="AD" clId="Web-{F26A469A-69B1-4DAC-9CD5-F7544F95DFEB}" dt="2025-02-28T16:47:09.885" v="1" actId="20577"/>
        <pc:sldMkLst>
          <pc:docMk/>
          <pc:sldMk cId="427123651" sldId="262"/>
        </pc:sldMkLst>
        <pc:spChg chg="mod">
          <ac:chgData name="HERATH H.M.A.Y." userId="S::2021e045@eng.jfn.ac.lk::e383de8b-581d-4fd9-95d7-46b06ef6ad3e" providerId="AD" clId="Web-{F26A469A-69B1-4DAC-9CD5-F7544F95DFEB}" dt="2025-02-28T16:47:09.885" v="1" actId="20577"/>
          <ac:spMkLst>
            <pc:docMk/>
            <pc:sldMk cId="427123651" sldId="262"/>
            <ac:spMk id="2" creationId="{245F1DA9-BBCE-F148-645F-64F7B4716CF9}"/>
          </ac:spMkLst>
        </pc:spChg>
      </pc:sldChg>
      <pc:sldChg chg="modSp">
        <pc:chgData name="HERATH H.M.A.Y." userId="S::2021e045@eng.jfn.ac.lk::e383de8b-581d-4fd9-95d7-46b06ef6ad3e" providerId="AD" clId="Web-{F26A469A-69B1-4DAC-9CD5-F7544F95DFEB}" dt="2025-02-28T16:46:58.963" v="0" actId="20577"/>
        <pc:sldMkLst>
          <pc:docMk/>
          <pc:sldMk cId="2890609371" sldId="264"/>
        </pc:sldMkLst>
        <pc:spChg chg="mod">
          <ac:chgData name="HERATH H.M.A.Y." userId="S::2021e045@eng.jfn.ac.lk::e383de8b-581d-4fd9-95d7-46b06ef6ad3e" providerId="AD" clId="Web-{F26A469A-69B1-4DAC-9CD5-F7544F95DFEB}" dt="2025-02-28T16:46:58.963" v="0" actId="20577"/>
          <ac:spMkLst>
            <pc:docMk/>
            <pc:sldMk cId="2890609371" sldId="264"/>
            <ac:spMk id="3" creationId="{00000000-0000-0000-0000-000000000000}"/>
          </ac:spMkLst>
        </pc:spChg>
      </pc:sldChg>
      <pc:sldChg chg="modSp">
        <pc:chgData name="HERATH H.M.A.Y." userId="S::2021e045@eng.jfn.ac.lk::e383de8b-581d-4fd9-95d7-46b06ef6ad3e" providerId="AD" clId="Web-{F26A469A-69B1-4DAC-9CD5-F7544F95DFEB}" dt="2025-02-28T17:13:41.568" v="5"/>
        <pc:sldMkLst>
          <pc:docMk/>
          <pc:sldMk cId="58478355" sldId="265"/>
        </pc:sldMkLst>
        <pc:graphicFrameChg chg="mod modGraphic">
          <ac:chgData name="HERATH H.M.A.Y." userId="S::2021e045@eng.jfn.ac.lk::e383de8b-581d-4fd9-95d7-46b06ef6ad3e" providerId="AD" clId="Web-{F26A469A-69B1-4DAC-9CD5-F7544F95DFEB}" dt="2025-02-28T17:13:41.568" v="5"/>
          <ac:graphicFrameMkLst>
            <pc:docMk/>
            <pc:sldMk cId="58478355" sldId="265"/>
            <ac:graphicFrameMk id="5" creationId="{1FE10FD2-0512-D53D-FB29-CA268D339DE5}"/>
          </ac:graphicFrameMkLst>
        </pc:graphicFrameChg>
      </pc:sldChg>
      <pc:sldChg chg="modSp">
        <pc:chgData name="HERATH H.M.A.Y." userId="S::2021e045@eng.jfn.ac.lk::e383de8b-581d-4fd9-95d7-46b06ef6ad3e" providerId="AD" clId="Web-{F26A469A-69B1-4DAC-9CD5-F7544F95DFEB}" dt="2025-02-28T17:06:21.548" v="2" actId="1076"/>
        <pc:sldMkLst>
          <pc:docMk/>
          <pc:sldMk cId="3174502614" sldId="266"/>
        </pc:sldMkLst>
        <pc:spChg chg="mod">
          <ac:chgData name="HERATH H.M.A.Y." userId="S::2021e045@eng.jfn.ac.lk::e383de8b-581d-4fd9-95d7-46b06ef6ad3e" providerId="AD" clId="Web-{F26A469A-69B1-4DAC-9CD5-F7544F95DFEB}" dt="2025-02-28T17:06:21.548" v="2" actId="1076"/>
          <ac:spMkLst>
            <pc:docMk/>
            <pc:sldMk cId="3174502614" sldId="266"/>
            <ac:spMk id="3" creationId="{5F919DE6-14C2-ED83-216C-A2BE6DA7B663}"/>
          </ac:spMkLst>
        </pc:spChg>
      </pc:sldChg>
    </pc:docChg>
  </pc:docChgLst>
  <pc:docChgLst>
    <pc:chgData name="HERATH H.M.A.Y." userId="S::2021e045@eng.jfn.ac.lk::e383de8b-581d-4fd9-95d7-46b06ef6ad3e" providerId="AD" clId="Web-{1816BFC6-4DED-48E0-B36D-D1126B1E910B}"/>
    <pc:docChg chg="modSld sldOrd">
      <pc:chgData name="HERATH H.M.A.Y." userId="S::2021e045@eng.jfn.ac.lk::e383de8b-581d-4fd9-95d7-46b06ef6ad3e" providerId="AD" clId="Web-{1816BFC6-4DED-48E0-B36D-D1126B1E910B}" dt="2025-02-27T14:31:03.572" v="22" actId="20577"/>
      <pc:docMkLst>
        <pc:docMk/>
      </pc:docMkLst>
      <pc:sldChg chg="modSp">
        <pc:chgData name="HERATH H.M.A.Y." userId="S::2021e045@eng.jfn.ac.lk::e383de8b-581d-4fd9-95d7-46b06ef6ad3e" providerId="AD" clId="Web-{1816BFC6-4DED-48E0-B36D-D1126B1E910B}" dt="2025-02-27T14:31:03.572" v="22" actId="20577"/>
        <pc:sldMkLst>
          <pc:docMk/>
          <pc:sldMk cId="3773105756" sldId="257"/>
        </pc:sldMkLst>
        <pc:spChg chg="mod">
          <ac:chgData name="HERATH H.M.A.Y." userId="S::2021e045@eng.jfn.ac.lk::e383de8b-581d-4fd9-95d7-46b06ef6ad3e" providerId="AD" clId="Web-{1816BFC6-4DED-48E0-B36D-D1126B1E910B}" dt="2025-02-27T14:31:03.572" v="22" actId="20577"/>
          <ac:spMkLst>
            <pc:docMk/>
            <pc:sldMk cId="3773105756" sldId="257"/>
            <ac:spMk id="3" creationId="{0121B49F-9D1F-C866-2179-EAA422A67AF7}"/>
          </ac:spMkLst>
        </pc:spChg>
      </pc:sldChg>
      <pc:sldChg chg="ord">
        <pc:chgData name="HERATH H.M.A.Y." userId="S::2021e045@eng.jfn.ac.lk::e383de8b-581d-4fd9-95d7-46b06ef6ad3e" providerId="AD" clId="Web-{1816BFC6-4DED-48E0-B36D-D1126B1E910B}" dt="2025-02-27T14:28:19.754" v="3"/>
        <pc:sldMkLst>
          <pc:docMk/>
          <pc:sldMk cId="2741822824" sldId="260"/>
        </pc:sldMkLst>
      </pc:sldChg>
      <pc:sldChg chg="ord">
        <pc:chgData name="HERATH H.M.A.Y." userId="S::2021e045@eng.jfn.ac.lk::e383de8b-581d-4fd9-95d7-46b06ef6ad3e" providerId="AD" clId="Web-{1816BFC6-4DED-48E0-B36D-D1126B1E910B}" dt="2025-02-27T14:28:07.879" v="1"/>
        <pc:sldMkLst>
          <pc:docMk/>
          <pc:sldMk cId="1127174948" sldId="271"/>
        </pc:sldMkLst>
      </pc:sldChg>
    </pc:docChg>
  </pc:docChgLst>
  <pc:docChgLst>
    <pc:chgData name="HERATH H.M.A.Y." userId="e383de8b-581d-4fd9-95d7-46b06ef6ad3e" providerId="ADAL" clId="{CA450A28-686F-43A8-A53E-5268D894DC99}"/>
    <pc:docChg chg="undo custSel addSld delSld modSld modMainMaster">
      <pc:chgData name="HERATH H.M.A.Y." userId="e383de8b-581d-4fd9-95d7-46b06ef6ad3e" providerId="ADAL" clId="{CA450A28-686F-43A8-A53E-5268D894DC99}" dt="2025-02-28T16:10:42.737" v="1591" actId="20577"/>
      <pc:docMkLst>
        <pc:docMk/>
      </pc:docMkLst>
      <pc:sldChg chg="modSp mod setBg">
        <pc:chgData name="HERATH H.M.A.Y." userId="e383de8b-581d-4fd9-95d7-46b06ef6ad3e" providerId="ADAL" clId="{CA450A28-686F-43A8-A53E-5268D894DC99}" dt="2025-02-27T16:24:08.729" v="521" actId="2711"/>
        <pc:sldMkLst>
          <pc:docMk/>
          <pc:sldMk cId="3370200750" sldId="256"/>
        </pc:sldMkLst>
        <pc:spChg chg="mod">
          <ac:chgData name="HERATH H.M.A.Y." userId="e383de8b-581d-4fd9-95d7-46b06ef6ad3e" providerId="ADAL" clId="{CA450A28-686F-43A8-A53E-5268D894DC99}" dt="2025-02-27T16:19:18.143" v="354" actId="207"/>
          <ac:spMkLst>
            <pc:docMk/>
            <pc:sldMk cId="3370200750" sldId="256"/>
            <ac:spMk id="2" creationId="{072B6311-4A9B-ACDC-140D-89DB7DE2DDD7}"/>
          </ac:spMkLst>
        </pc:spChg>
        <pc:spChg chg="mod">
          <ac:chgData name="HERATH H.M.A.Y." userId="e383de8b-581d-4fd9-95d7-46b06ef6ad3e" providerId="ADAL" clId="{CA450A28-686F-43A8-A53E-5268D894DC99}" dt="2025-02-27T16:24:08.729" v="521" actId="2711"/>
          <ac:spMkLst>
            <pc:docMk/>
            <pc:sldMk cId="3370200750" sldId="256"/>
            <ac:spMk id="3" creationId="{79EBD08A-64E5-30E0-4FDC-B55CF556BC9E}"/>
          </ac:spMkLst>
        </pc:spChg>
      </pc:sldChg>
      <pc:sldChg chg="modSp mod">
        <pc:chgData name="HERATH H.M.A.Y." userId="e383de8b-581d-4fd9-95d7-46b06ef6ad3e" providerId="ADAL" clId="{CA450A28-686F-43A8-A53E-5268D894DC99}" dt="2025-02-27T16:21:38.608" v="516" actId="2711"/>
        <pc:sldMkLst>
          <pc:docMk/>
          <pc:sldMk cId="3773105756" sldId="257"/>
        </pc:sldMkLst>
        <pc:spChg chg="mod">
          <ac:chgData name="HERATH H.M.A.Y." userId="e383de8b-581d-4fd9-95d7-46b06ef6ad3e" providerId="ADAL" clId="{CA450A28-686F-43A8-A53E-5268D894DC99}" dt="2025-02-27T16:20:51.116" v="511" actId="207"/>
          <ac:spMkLst>
            <pc:docMk/>
            <pc:sldMk cId="3773105756" sldId="257"/>
            <ac:spMk id="2" creationId="{A8D495E9-A714-F16E-7526-66E174C2A8FB}"/>
          </ac:spMkLst>
        </pc:spChg>
        <pc:spChg chg="mod">
          <ac:chgData name="HERATH H.M.A.Y." userId="e383de8b-581d-4fd9-95d7-46b06ef6ad3e" providerId="ADAL" clId="{CA450A28-686F-43A8-A53E-5268D894DC99}" dt="2025-02-27T16:21:38.608" v="516" actId="2711"/>
          <ac:spMkLst>
            <pc:docMk/>
            <pc:sldMk cId="3773105756" sldId="257"/>
            <ac:spMk id="3" creationId="{0121B49F-9D1F-C866-2179-EAA422A67AF7}"/>
          </ac:spMkLst>
        </pc:spChg>
      </pc:sldChg>
      <pc:sldChg chg="modSp mod">
        <pc:chgData name="HERATH H.M.A.Y." userId="e383de8b-581d-4fd9-95d7-46b06ef6ad3e" providerId="ADAL" clId="{CA450A28-686F-43A8-A53E-5268D894DC99}" dt="2025-02-27T16:21:23.425" v="515" actId="2711"/>
        <pc:sldMkLst>
          <pc:docMk/>
          <pc:sldMk cId="640483682" sldId="258"/>
        </pc:sldMkLst>
        <pc:spChg chg="mod">
          <ac:chgData name="HERATH H.M.A.Y." userId="e383de8b-581d-4fd9-95d7-46b06ef6ad3e" providerId="ADAL" clId="{CA450A28-686F-43A8-A53E-5268D894DC99}" dt="2025-02-27T16:20:57.986" v="512" actId="207"/>
          <ac:spMkLst>
            <pc:docMk/>
            <pc:sldMk cId="640483682" sldId="258"/>
            <ac:spMk id="2" creationId="{AE84D660-0091-5EE7-7C38-9F861449087E}"/>
          </ac:spMkLst>
        </pc:spChg>
        <pc:spChg chg="mod">
          <ac:chgData name="HERATH H.M.A.Y." userId="e383de8b-581d-4fd9-95d7-46b06ef6ad3e" providerId="ADAL" clId="{CA450A28-686F-43A8-A53E-5268D894DC99}" dt="2025-02-27T16:21:23.425" v="515" actId="2711"/>
          <ac:spMkLst>
            <pc:docMk/>
            <pc:sldMk cId="640483682" sldId="258"/>
            <ac:spMk id="3" creationId="{A5AAB968-2D9E-E190-9AC8-EE91A319564E}"/>
          </ac:spMkLst>
        </pc:spChg>
      </pc:sldChg>
      <pc:sldChg chg="modSp mod">
        <pc:chgData name="HERATH H.M.A.Y." userId="e383de8b-581d-4fd9-95d7-46b06ef6ad3e" providerId="ADAL" clId="{CA450A28-686F-43A8-A53E-5268D894DC99}" dt="2025-02-27T16:22:13.231" v="520" actId="207"/>
        <pc:sldMkLst>
          <pc:docMk/>
          <pc:sldMk cId="2770054431" sldId="259"/>
        </pc:sldMkLst>
        <pc:spChg chg="mod">
          <ac:chgData name="HERATH H.M.A.Y." userId="e383de8b-581d-4fd9-95d7-46b06ef6ad3e" providerId="ADAL" clId="{CA450A28-686F-43A8-A53E-5268D894DC99}" dt="2025-02-27T16:22:13.231" v="520" actId="207"/>
          <ac:spMkLst>
            <pc:docMk/>
            <pc:sldMk cId="2770054431" sldId="259"/>
            <ac:spMk id="2" creationId="{65A5A600-DB0D-9E7F-E911-109ACA09AED7}"/>
          </ac:spMkLst>
        </pc:spChg>
        <pc:spChg chg="mod">
          <ac:chgData name="HERATH H.M.A.Y." userId="e383de8b-581d-4fd9-95d7-46b06ef6ad3e" providerId="ADAL" clId="{CA450A28-686F-43A8-A53E-5268D894DC99}" dt="2025-02-27T16:10:13.802" v="333" actId="2711"/>
          <ac:spMkLst>
            <pc:docMk/>
            <pc:sldMk cId="2770054431" sldId="259"/>
            <ac:spMk id="3" creationId="{37A5D9FD-D500-D916-85BD-068129CAA7DF}"/>
          </ac:spMkLst>
        </pc:spChg>
      </pc:sldChg>
      <pc:sldChg chg="modSp mod">
        <pc:chgData name="HERATH H.M.A.Y." userId="e383de8b-581d-4fd9-95d7-46b06ef6ad3e" providerId="ADAL" clId="{CA450A28-686F-43A8-A53E-5268D894DC99}" dt="2025-02-28T16:10:42.737" v="1591" actId="20577"/>
        <pc:sldMkLst>
          <pc:docMk/>
          <pc:sldMk cId="2741822824" sldId="260"/>
        </pc:sldMkLst>
        <pc:spChg chg="mod">
          <ac:chgData name="HERATH H.M.A.Y." userId="e383de8b-581d-4fd9-95d7-46b06ef6ad3e" providerId="ADAL" clId="{CA450A28-686F-43A8-A53E-5268D894DC99}" dt="2025-02-27T16:25:30.192" v="526" actId="207"/>
          <ac:spMkLst>
            <pc:docMk/>
            <pc:sldMk cId="2741822824" sldId="260"/>
            <ac:spMk id="2" creationId="{E4A8CCA0-F33B-9AED-2C0C-0C76BE1E7938}"/>
          </ac:spMkLst>
        </pc:spChg>
        <pc:spChg chg="mod">
          <ac:chgData name="HERATH H.M.A.Y." userId="e383de8b-581d-4fd9-95d7-46b06ef6ad3e" providerId="ADAL" clId="{CA450A28-686F-43A8-A53E-5268D894DC99}" dt="2025-02-28T16:10:42.737" v="1591" actId="20577"/>
          <ac:spMkLst>
            <pc:docMk/>
            <pc:sldMk cId="2741822824" sldId="260"/>
            <ac:spMk id="3" creationId="{95A9CC53-3F98-2BAD-E304-20A2984FF807}"/>
          </ac:spMkLst>
        </pc:spChg>
      </pc:sldChg>
      <pc:sldChg chg="modSp mod">
        <pc:chgData name="HERATH H.M.A.Y." userId="e383de8b-581d-4fd9-95d7-46b06ef6ad3e" providerId="ADAL" clId="{CA450A28-686F-43A8-A53E-5268D894DC99}" dt="2025-02-28T15:33:19.784" v="936" actId="20577"/>
        <pc:sldMkLst>
          <pc:docMk/>
          <pc:sldMk cId="3080850087" sldId="261"/>
        </pc:sldMkLst>
        <pc:spChg chg="mod">
          <ac:chgData name="HERATH H.M.A.Y." userId="e383de8b-581d-4fd9-95d7-46b06ef6ad3e" providerId="ADAL" clId="{CA450A28-686F-43A8-A53E-5268D894DC99}" dt="2025-02-28T15:33:19.784" v="936" actId="20577"/>
          <ac:spMkLst>
            <pc:docMk/>
            <pc:sldMk cId="3080850087" sldId="261"/>
            <ac:spMk id="3" creationId="{D8E20609-DB37-A2F4-15AF-8C232CD53A6C}"/>
          </ac:spMkLst>
        </pc:spChg>
        <pc:graphicFrameChg chg="mod modGraphic">
          <ac:chgData name="HERATH H.M.A.Y." userId="e383de8b-581d-4fd9-95d7-46b06ef6ad3e" providerId="ADAL" clId="{CA450A28-686F-43A8-A53E-5268D894DC99}" dt="2025-02-28T15:32:46.572" v="933" actId="207"/>
          <ac:graphicFrameMkLst>
            <pc:docMk/>
            <pc:sldMk cId="3080850087" sldId="261"/>
            <ac:graphicFrameMk id="5" creationId="{08039522-C83E-D116-B72F-719C1CE961AD}"/>
          </ac:graphicFrameMkLst>
        </pc:graphicFrameChg>
      </pc:sldChg>
      <pc:sldChg chg="modSp mod setBg">
        <pc:chgData name="HERATH H.M.A.Y." userId="e383de8b-581d-4fd9-95d7-46b06ef6ad3e" providerId="ADAL" clId="{CA450A28-686F-43A8-A53E-5268D894DC99}" dt="2025-02-28T15:56:52.490" v="1330" actId="20577"/>
        <pc:sldMkLst>
          <pc:docMk/>
          <pc:sldMk cId="427123651" sldId="262"/>
        </pc:sldMkLst>
        <pc:spChg chg="mod">
          <ac:chgData name="HERATH H.M.A.Y." userId="e383de8b-581d-4fd9-95d7-46b06ef6ad3e" providerId="ADAL" clId="{CA450A28-686F-43A8-A53E-5268D894DC99}" dt="2025-02-27T16:25:13.760" v="524" actId="207"/>
          <ac:spMkLst>
            <pc:docMk/>
            <pc:sldMk cId="427123651" sldId="262"/>
            <ac:spMk id="2" creationId="{245F1DA9-BBCE-F148-645F-64F7B4716CF9}"/>
          </ac:spMkLst>
        </pc:spChg>
        <pc:spChg chg="mod">
          <ac:chgData name="HERATH H.M.A.Y." userId="e383de8b-581d-4fd9-95d7-46b06ef6ad3e" providerId="ADAL" clId="{CA450A28-686F-43A8-A53E-5268D894DC99}" dt="2025-02-28T15:56:52.490" v="1330" actId="20577"/>
          <ac:spMkLst>
            <pc:docMk/>
            <pc:sldMk cId="427123651" sldId="262"/>
            <ac:spMk id="3" creationId="{83CA8CF9-6EF1-33E2-F244-0F34F527A242}"/>
          </ac:spMkLst>
        </pc:spChg>
      </pc:sldChg>
      <pc:sldChg chg="delSp modSp mod">
        <pc:chgData name="HERATH H.M.A.Y." userId="e383de8b-581d-4fd9-95d7-46b06ef6ad3e" providerId="ADAL" clId="{CA450A28-686F-43A8-A53E-5268D894DC99}" dt="2025-02-27T16:25:20.271" v="525" actId="207"/>
        <pc:sldMkLst>
          <pc:docMk/>
          <pc:sldMk cId="2890609371" sldId="264"/>
        </pc:sldMkLst>
        <pc:spChg chg="mod">
          <ac:chgData name="HERATH H.M.A.Y." userId="e383de8b-581d-4fd9-95d7-46b06ef6ad3e" providerId="ADAL" clId="{CA450A28-686F-43A8-A53E-5268D894DC99}" dt="2025-02-27T16:25:20.271" v="525" actId="207"/>
          <ac:spMkLst>
            <pc:docMk/>
            <pc:sldMk cId="2890609371" sldId="264"/>
            <ac:spMk id="3" creationId="{00000000-0000-0000-0000-000000000000}"/>
          </ac:spMkLst>
        </pc:spChg>
        <pc:spChg chg="del mod">
          <ac:chgData name="HERATH H.M.A.Y." userId="e383de8b-581d-4fd9-95d7-46b06ef6ad3e" providerId="ADAL" clId="{CA450A28-686F-43A8-A53E-5268D894DC99}" dt="2025-02-27T15:38:48.965" v="55" actId="478"/>
          <ac:spMkLst>
            <pc:docMk/>
            <pc:sldMk cId="2890609371" sldId="264"/>
            <ac:spMk id="4" creationId="{00000000-0000-0000-0000-000000000000}"/>
          </ac:spMkLst>
        </pc:spChg>
      </pc:sldChg>
      <pc:sldChg chg="addSp modSp mod">
        <pc:chgData name="HERATH H.M.A.Y." userId="e383de8b-581d-4fd9-95d7-46b06ef6ad3e" providerId="ADAL" clId="{CA450A28-686F-43A8-A53E-5268D894DC99}" dt="2025-02-28T16:03:14.614" v="1423" actId="20577"/>
        <pc:sldMkLst>
          <pc:docMk/>
          <pc:sldMk cId="58478355" sldId="265"/>
        </pc:sldMkLst>
        <pc:spChg chg="mod">
          <ac:chgData name="HERATH H.M.A.Y." userId="e383de8b-581d-4fd9-95d7-46b06ef6ad3e" providerId="ADAL" clId="{CA450A28-686F-43A8-A53E-5268D894DC99}" dt="2025-02-28T16:03:14.614" v="1423" actId="20577"/>
          <ac:spMkLst>
            <pc:docMk/>
            <pc:sldMk cId="58478355" sldId="265"/>
            <ac:spMk id="3" creationId="{8212E47C-2983-3175-5CC3-34A71C565B7E}"/>
          </ac:spMkLst>
        </pc:spChg>
        <pc:graphicFrameChg chg="add mod modGraphic">
          <ac:chgData name="HERATH H.M.A.Y." userId="e383de8b-581d-4fd9-95d7-46b06ef6ad3e" providerId="ADAL" clId="{CA450A28-686F-43A8-A53E-5268D894DC99}" dt="2025-02-28T16:02:54.616" v="1413" actId="1076"/>
          <ac:graphicFrameMkLst>
            <pc:docMk/>
            <pc:sldMk cId="58478355" sldId="265"/>
            <ac:graphicFrameMk id="5" creationId="{1FE10FD2-0512-D53D-FB29-CA268D339DE5}"/>
          </ac:graphicFrameMkLst>
        </pc:graphicFrameChg>
      </pc:sldChg>
      <pc:sldChg chg="modSp mod">
        <pc:chgData name="HERATH H.M.A.Y." userId="e383de8b-581d-4fd9-95d7-46b06ef6ad3e" providerId="ADAL" clId="{CA450A28-686F-43A8-A53E-5268D894DC99}" dt="2025-02-28T15:28:57.116" v="922" actId="2710"/>
        <pc:sldMkLst>
          <pc:docMk/>
          <pc:sldMk cId="1127174948" sldId="271"/>
        </pc:sldMkLst>
        <pc:spChg chg="mod">
          <ac:chgData name="HERATH H.M.A.Y." userId="e383de8b-581d-4fd9-95d7-46b06ef6ad3e" providerId="ADAL" clId="{CA450A28-686F-43A8-A53E-5268D894DC99}" dt="2025-02-28T15:28:57.116" v="922" actId="2710"/>
          <ac:spMkLst>
            <pc:docMk/>
            <pc:sldMk cId="1127174948" sldId="271"/>
            <ac:spMk id="3" creationId="{D9EDE501-5AC6-073D-AC36-6281C17E9968}"/>
          </ac:spMkLst>
        </pc:spChg>
        <pc:graphicFrameChg chg="mod">
          <ac:chgData name="HERATH H.M.A.Y." userId="e383de8b-581d-4fd9-95d7-46b06ef6ad3e" providerId="ADAL" clId="{CA450A28-686F-43A8-A53E-5268D894DC99}" dt="2025-02-28T15:27:53.327" v="855" actId="1076"/>
          <ac:graphicFrameMkLst>
            <pc:docMk/>
            <pc:sldMk cId="1127174948" sldId="271"/>
            <ac:graphicFrameMk id="5" creationId="{8BC95846-A63A-3732-886A-E469681F45B6}"/>
          </ac:graphicFrameMkLst>
        </pc:graphicFrameChg>
      </pc:sldChg>
      <pc:sldChg chg="modSp mod setBg">
        <pc:chgData name="HERATH H.M.A.Y." userId="e383de8b-581d-4fd9-95d7-46b06ef6ad3e" providerId="ADAL" clId="{CA450A28-686F-43A8-A53E-5268D894DC99}" dt="2025-02-28T16:09:35.281" v="1575" actId="2711"/>
        <pc:sldMkLst>
          <pc:docMk/>
          <pc:sldMk cId="3195483025" sldId="272"/>
        </pc:sldMkLst>
        <pc:spChg chg="mod">
          <ac:chgData name="HERATH H.M.A.Y." userId="e383de8b-581d-4fd9-95d7-46b06ef6ad3e" providerId="ADAL" clId="{CA450A28-686F-43A8-A53E-5268D894DC99}" dt="2025-02-28T16:09:35.281" v="1575" actId="2711"/>
          <ac:spMkLst>
            <pc:docMk/>
            <pc:sldMk cId="3195483025" sldId="272"/>
            <ac:spMk id="2" creationId="{27B4333D-B9E5-49FF-A522-39097D684E25}"/>
          </ac:spMkLst>
        </pc:spChg>
      </pc:sldChg>
      <pc:sldChg chg="modSp del mod setBg">
        <pc:chgData name="HERATH H.M.A.Y." userId="e383de8b-581d-4fd9-95d7-46b06ef6ad3e" providerId="ADAL" clId="{CA450A28-686F-43A8-A53E-5268D894DC99}" dt="2025-02-27T16:01:38.674" v="259" actId="47"/>
        <pc:sldMkLst>
          <pc:docMk/>
          <pc:sldMk cId="2214715999" sldId="273"/>
        </pc:sldMkLst>
        <pc:spChg chg="mod">
          <ac:chgData name="HERATH H.M.A.Y." userId="e383de8b-581d-4fd9-95d7-46b06ef6ad3e" providerId="ADAL" clId="{CA450A28-686F-43A8-A53E-5268D894DC99}" dt="2025-02-27T15:57:37.496" v="249" actId="207"/>
          <ac:spMkLst>
            <pc:docMk/>
            <pc:sldMk cId="2214715999" sldId="273"/>
            <ac:spMk id="2" creationId="{BBDA35E2-3F02-7170-3AC2-09A7F636BE36}"/>
          </ac:spMkLst>
        </pc:spChg>
      </pc:sldChg>
      <pc:sldChg chg="modSp mod setBg">
        <pc:chgData name="HERATH H.M.A.Y." userId="e383de8b-581d-4fd9-95d7-46b06ef6ad3e" providerId="ADAL" clId="{CA450A28-686F-43A8-A53E-5268D894DC99}" dt="2025-02-28T15:55:53.274" v="1311" actId="5793"/>
        <pc:sldMkLst>
          <pc:docMk/>
          <pc:sldMk cId="2304758231" sldId="274"/>
        </pc:sldMkLst>
        <pc:spChg chg="mod">
          <ac:chgData name="HERATH H.M.A.Y." userId="e383de8b-581d-4fd9-95d7-46b06ef6ad3e" providerId="ADAL" clId="{CA450A28-686F-43A8-A53E-5268D894DC99}" dt="2025-02-28T15:55:53.274" v="1311" actId="5793"/>
          <ac:spMkLst>
            <pc:docMk/>
            <pc:sldMk cId="2304758231" sldId="274"/>
            <ac:spMk id="3" creationId="{89B53C78-258F-0BD5-BFC1-1337930A5487}"/>
          </ac:spMkLst>
        </pc:spChg>
      </pc:sldChg>
      <pc:sldChg chg="delSp modSp add mod">
        <pc:chgData name="HERATH H.M.A.Y." userId="e383de8b-581d-4fd9-95d7-46b06ef6ad3e" providerId="ADAL" clId="{CA450A28-686F-43A8-A53E-5268D894DC99}" dt="2025-02-27T16:24:51.024" v="522" actId="207"/>
        <pc:sldMkLst>
          <pc:docMk/>
          <pc:sldMk cId="4028268662" sldId="275"/>
        </pc:sldMkLst>
        <pc:spChg chg="del mod">
          <ac:chgData name="HERATH H.M.A.Y." userId="e383de8b-581d-4fd9-95d7-46b06ef6ad3e" providerId="ADAL" clId="{CA450A28-686F-43A8-A53E-5268D894DC99}" dt="2025-02-27T16:02:05.349" v="287" actId="478"/>
          <ac:spMkLst>
            <pc:docMk/>
            <pc:sldMk cId="4028268662" sldId="275"/>
            <ac:spMk id="2" creationId="{ABE9C328-2732-4465-337F-7CBE5F35C90B}"/>
          </ac:spMkLst>
        </pc:spChg>
        <pc:spChg chg="mod">
          <ac:chgData name="HERATH H.M.A.Y." userId="e383de8b-581d-4fd9-95d7-46b06ef6ad3e" providerId="ADAL" clId="{CA450A28-686F-43A8-A53E-5268D894DC99}" dt="2025-02-27T16:24:51.024" v="522" actId="207"/>
          <ac:spMkLst>
            <pc:docMk/>
            <pc:sldMk cId="4028268662" sldId="275"/>
            <ac:spMk id="3" creationId="{AB255A5A-CF89-A8C5-6C12-1BBACDA2FEAE}"/>
          </ac:spMkLst>
        </pc:spChg>
      </pc:sldChg>
      <pc:sldChg chg="addSp delSp modSp mod">
        <pc:chgData name="HERATH H.M.A.Y." userId="e383de8b-581d-4fd9-95d7-46b06ef6ad3e" providerId="ADAL" clId="{CA450A28-686F-43A8-A53E-5268D894DC99}" dt="2025-02-28T16:01:02.672" v="1362" actId="13926"/>
        <pc:sldMkLst>
          <pc:docMk/>
          <pc:sldMk cId="3684925654" sldId="276"/>
        </pc:sldMkLst>
        <pc:spChg chg="add del mod">
          <ac:chgData name="HERATH H.M.A.Y." userId="e383de8b-581d-4fd9-95d7-46b06ef6ad3e" providerId="ADAL" clId="{CA450A28-686F-43A8-A53E-5268D894DC99}" dt="2025-02-28T15:51:12.357" v="1252" actId="478"/>
          <ac:spMkLst>
            <pc:docMk/>
            <pc:sldMk cId="3684925654" sldId="276"/>
            <ac:spMk id="2" creationId="{A4C8E52F-29D6-50FC-28A6-02C12DE52C5C}"/>
          </ac:spMkLst>
        </pc:spChg>
        <pc:spChg chg="mod">
          <ac:chgData name="HERATH H.M.A.Y." userId="e383de8b-581d-4fd9-95d7-46b06ef6ad3e" providerId="ADAL" clId="{CA450A28-686F-43A8-A53E-5268D894DC99}" dt="2025-02-28T16:01:02.672" v="1362" actId="13926"/>
          <ac:spMkLst>
            <pc:docMk/>
            <pc:sldMk cId="3684925654" sldId="276"/>
            <ac:spMk id="3" creationId="{8F7B27E7-54B1-95B5-1A0A-821EF2632F49}"/>
          </ac:spMkLst>
        </pc:spChg>
      </pc:sldChg>
      <pc:sldMasterChg chg="modSp setBg modSldLayout">
        <pc:chgData name="HERATH H.M.A.Y." userId="e383de8b-581d-4fd9-95d7-46b06ef6ad3e" providerId="ADAL" clId="{CA450A28-686F-43A8-A53E-5268D894DC99}" dt="2025-02-28T14:47:11.667" v="543" actId="2711"/>
        <pc:sldMasterMkLst>
          <pc:docMk/>
          <pc:sldMasterMk cId="163145982" sldId="2147483648"/>
        </pc:sldMasterMkLst>
        <pc:spChg chg="mod">
          <ac:chgData name="HERATH H.M.A.Y." userId="e383de8b-581d-4fd9-95d7-46b06ef6ad3e" providerId="ADAL" clId="{CA450A28-686F-43A8-A53E-5268D894DC99}" dt="2025-02-27T16:08:54.927" v="330" actId="115"/>
          <ac:spMkLst>
            <pc:docMk/>
            <pc:sldMasterMk cId="163145982" sldId="2147483648"/>
            <ac:spMk id="2" creationId="{927C7745-6F69-B7FA-A228-7D756CED5331}"/>
          </ac:spMkLst>
        </pc:spChg>
        <pc:spChg chg="mod">
          <ac:chgData name="HERATH H.M.A.Y." userId="e383de8b-581d-4fd9-95d7-46b06ef6ad3e" providerId="ADAL" clId="{CA450A28-686F-43A8-A53E-5268D894DC99}" dt="2025-02-27T16:09:01.017" v="331" actId="2711"/>
          <ac:spMkLst>
            <pc:docMk/>
            <pc:sldMasterMk cId="163145982" sldId="2147483648"/>
            <ac:spMk id="3" creationId="{ED024BCC-5B4B-0496-317D-83834278C6F0}"/>
          </ac:spMkLst>
        </pc:spChg>
        <pc:sldLayoutChg chg="modSp setBg">
          <pc:chgData name="HERATH H.M.A.Y." userId="e383de8b-581d-4fd9-95d7-46b06ef6ad3e" providerId="ADAL" clId="{CA450A28-686F-43A8-A53E-5268D894DC99}" dt="2025-02-28T14:45:50.985" v="537" actId="207"/>
          <pc:sldLayoutMkLst>
            <pc:docMk/>
            <pc:sldMasterMk cId="163145982" sldId="2147483648"/>
            <pc:sldLayoutMk cId="1421529264" sldId="2147483649"/>
          </pc:sldLayoutMkLst>
          <pc:spChg chg="mod">
            <ac:chgData name="HERATH H.M.A.Y." userId="e383de8b-581d-4fd9-95d7-46b06ef6ad3e" providerId="ADAL" clId="{CA450A28-686F-43A8-A53E-5268D894DC99}" dt="2025-02-28T14:45:50.985" v="537" actId="207"/>
            <ac:spMkLst>
              <pc:docMk/>
              <pc:sldMasterMk cId="163145982" sldId="2147483648"/>
              <pc:sldLayoutMk cId="1421529264" sldId="2147483649"/>
              <ac:spMk id="6" creationId="{AFE767FA-CC8C-13D4-1217-22D968917976}"/>
            </ac:spMkLst>
          </pc:spChg>
        </pc:sldLayoutChg>
        <pc:sldLayoutChg chg="modSp mod setBg">
          <pc:chgData name="HERATH H.M.A.Y." userId="e383de8b-581d-4fd9-95d7-46b06ef6ad3e" providerId="ADAL" clId="{CA450A28-686F-43A8-A53E-5268D894DC99}" dt="2025-02-28T14:46:53.665" v="539" actId="113"/>
          <pc:sldLayoutMkLst>
            <pc:docMk/>
            <pc:sldMasterMk cId="163145982" sldId="2147483648"/>
            <pc:sldLayoutMk cId="3183719218" sldId="2147483650"/>
          </pc:sldLayoutMkLst>
          <pc:spChg chg="mod">
            <ac:chgData name="HERATH H.M.A.Y." userId="e383de8b-581d-4fd9-95d7-46b06ef6ad3e" providerId="ADAL" clId="{CA450A28-686F-43A8-A53E-5268D894DC99}" dt="2025-02-28T14:46:53.665" v="539" actId="113"/>
            <ac:spMkLst>
              <pc:docMk/>
              <pc:sldMasterMk cId="163145982" sldId="2147483648"/>
              <pc:sldLayoutMk cId="3183719218" sldId="2147483650"/>
              <ac:spMk id="6" creationId="{1211ABE9-11A8-0E18-250E-B075A29DE07B}"/>
            </ac:spMkLst>
          </pc:spChg>
        </pc:sldLayoutChg>
        <pc:sldLayoutChg chg="modSp setBg">
          <pc:chgData name="HERATH H.M.A.Y." userId="e383de8b-581d-4fd9-95d7-46b06ef6ad3e" providerId="ADAL" clId="{CA450A28-686F-43A8-A53E-5268D894DC99}" dt="2025-02-28T14:47:11.667" v="543" actId="2711"/>
          <pc:sldLayoutMkLst>
            <pc:docMk/>
            <pc:sldMasterMk cId="163145982" sldId="2147483648"/>
            <pc:sldLayoutMk cId="2662771858" sldId="2147483651"/>
          </pc:sldLayoutMkLst>
          <pc:spChg chg="mod">
            <ac:chgData name="HERATH H.M.A.Y." userId="e383de8b-581d-4fd9-95d7-46b06ef6ad3e" providerId="ADAL" clId="{CA450A28-686F-43A8-A53E-5268D894DC99}" dt="2025-02-28T14:47:11.667" v="543" actId="2711"/>
            <ac:spMkLst>
              <pc:docMk/>
              <pc:sldMasterMk cId="163145982" sldId="2147483648"/>
              <pc:sldLayoutMk cId="2662771858" sldId="2147483651"/>
              <ac:spMk id="6" creationId="{E5BAF5EE-6321-6146-A9D3-D6B789AD6290}"/>
            </ac:spMkLst>
          </pc:spChg>
        </pc:sldLayoutChg>
        <pc:sldLayoutChg chg="setBg">
          <pc:chgData name="HERATH H.M.A.Y." userId="e383de8b-581d-4fd9-95d7-46b06ef6ad3e" providerId="ADAL" clId="{CA450A28-686F-43A8-A53E-5268D894DC99}" dt="2025-02-27T16:20:29.206" v="510"/>
          <pc:sldLayoutMkLst>
            <pc:docMk/>
            <pc:sldMasterMk cId="163145982" sldId="2147483648"/>
            <pc:sldLayoutMk cId="2018417193" sldId="2147483652"/>
          </pc:sldLayoutMkLst>
        </pc:sldLayoutChg>
        <pc:sldLayoutChg chg="setBg">
          <pc:chgData name="HERATH H.M.A.Y." userId="e383de8b-581d-4fd9-95d7-46b06ef6ad3e" providerId="ADAL" clId="{CA450A28-686F-43A8-A53E-5268D894DC99}" dt="2025-02-27T16:20:29.206" v="510"/>
          <pc:sldLayoutMkLst>
            <pc:docMk/>
            <pc:sldMasterMk cId="163145982" sldId="2147483648"/>
            <pc:sldLayoutMk cId="3842250862" sldId="2147483653"/>
          </pc:sldLayoutMkLst>
        </pc:sldLayoutChg>
        <pc:sldLayoutChg chg="setBg">
          <pc:chgData name="HERATH H.M.A.Y." userId="e383de8b-581d-4fd9-95d7-46b06ef6ad3e" providerId="ADAL" clId="{CA450A28-686F-43A8-A53E-5268D894DC99}" dt="2025-02-27T16:20:29.206" v="510"/>
          <pc:sldLayoutMkLst>
            <pc:docMk/>
            <pc:sldMasterMk cId="163145982" sldId="2147483648"/>
            <pc:sldLayoutMk cId="3767075667" sldId="2147483654"/>
          </pc:sldLayoutMkLst>
        </pc:sldLayoutChg>
        <pc:sldLayoutChg chg="setBg">
          <pc:chgData name="HERATH H.M.A.Y." userId="e383de8b-581d-4fd9-95d7-46b06ef6ad3e" providerId="ADAL" clId="{CA450A28-686F-43A8-A53E-5268D894DC99}" dt="2025-02-27T16:20:29.206" v="510"/>
          <pc:sldLayoutMkLst>
            <pc:docMk/>
            <pc:sldMasterMk cId="163145982" sldId="2147483648"/>
            <pc:sldLayoutMk cId="1466834997" sldId="2147483655"/>
          </pc:sldLayoutMkLst>
        </pc:sldLayoutChg>
        <pc:sldLayoutChg chg="setBg">
          <pc:chgData name="HERATH H.M.A.Y." userId="e383de8b-581d-4fd9-95d7-46b06ef6ad3e" providerId="ADAL" clId="{CA450A28-686F-43A8-A53E-5268D894DC99}" dt="2025-02-27T16:20:29.206" v="510"/>
          <pc:sldLayoutMkLst>
            <pc:docMk/>
            <pc:sldMasterMk cId="163145982" sldId="2147483648"/>
            <pc:sldLayoutMk cId="1169120676" sldId="2147483656"/>
          </pc:sldLayoutMkLst>
        </pc:sldLayoutChg>
        <pc:sldLayoutChg chg="setBg">
          <pc:chgData name="HERATH H.M.A.Y." userId="e383de8b-581d-4fd9-95d7-46b06ef6ad3e" providerId="ADAL" clId="{CA450A28-686F-43A8-A53E-5268D894DC99}" dt="2025-02-27T16:20:29.206" v="510"/>
          <pc:sldLayoutMkLst>
            <pc:docMk/>
            <pc:sldMasterMk cId="163145982" sldId="2147483648"/>
            <pc:sldLayoutMk cId="1950991082" sldId="2147483657"/>
          </pc:sldLayoutMkLst>
        </pc:sldLayoutChg>
        <pc:sldLayoutChg chg="setBg">
          <pc:chgData name="HERATH H.M.A.Y." userId="e383de8b-581d-4fd9-95d7-46b06ef6ad3e" providerId="ADAL" clId="{CA450A28-686F-43A8-A53E-5268D894DC99}" dt="2025-02-27T16:20:29.206" v="510"/>
          <pc:sldLayoutMkLst>
            <pc:docMk/>
            <pc:sldMasterMk cId="163145982" sldId="2147483648"/>
            <pc:sldLayoutMk cId="3895411929" sldId="2147483658"/>
          </pc:sldLayoutMkLst>
        </pc:sldLayoutChg>
        <pc:sldLayoutChg chg="setBg">
          <pc:chgData name="HERATH H.M.A.Y." userId="e383de8b-581d-4fd9-95d7-46b06ef6ad3e" providerId="ADAL" clId="{CA450A28-686F-43A8-A53E-5268D894DC99}" dt="2025-02-27T16:20:29.206" v="510"/>
          <pc:sldLayoutMkLst>
            <pc:docMk/>
            <pc:sldMasterMk cId="163145982" sldId="2147483648"/>
            <pc:sldLayoutMk cId="892016633" sldId="2147483659"/>
          </pc:sldLayoutMkLst>
        </pc:sldLayoutChg>
      </pc:sldMasterChg>
    </pc:docChg>
  </pc:docChgLst>
  <pc:docChgLst>
    <pc:chgData name="HERATH H.M.A.Y." userId="S::2021e045@eng.jfn.ac.lk::e383de8b-581d-4fd9-95d7-46b06ef6ad3e" providerId="AD" clId="Web-{BDFEC5B5-9DAB-4B12-9E34-690BA3C7137F}"/>
    <pc:docChg chg="addSld modSld">
      <pc:chgData name="HERATH H.M.A.Y." userId="S::2021e045@eng.jfn.ac.lk::e383de8b-581d-4fd9-95d7-46b06ef6ad3e" providerId="AD" clId="Web-{BDFEC5B5-9DAB-4B12-9E34-690BA3C7137F}" dt="2025-02-27T18:34:17.004" v="499" actId="20577"/>
      <pc:docMkLst>
        <pc:docMk/>
      </pc:docMkLst>
      <pc:sldChg chg="modSp">
        <pc:chgData name="HERATH H.M.A.Y." userId="S::2021e045@eng.jfn.ac.lk::e383de8b-581d-4fd9-95d7-46b06ef6ad3e" providerId="AD" clId="Web-{BDFEC5B5-9DAB-4B12-9E34-690BA3C7137F}" dt="2025-02-27T16:38:57.553" v="9" actId="20577"/>
        <pc:sldMkLst>
          <pc:docMk/>
          <pc:sldMk cId="3370200750" sldId="256"/>
        </pc:sldMkLst>
        <pc:spChg chg="mod">
          <ac:chgData name="HERATH H.M.A.Y." userId="S::2021e045@eng.jfn.ac.lk::e383de8b-581d-4fd9-95d7-46b06ef6ad3e" providerId="AD" clId="Web-{BDFEC5B5-9DAB-4B12-9E34-690BA3C7137F}" dt="2025-02-27T16:38:57.553" v="9" actId="20577"/>
          <ac:spMkLst>
            <pc:docMk/>
            <pc:sldMk cId="3370200750" sldId="256"/>
            <ac:spMk id="2" creationId="{072B6311-4A9B-ACDC-140D-89DB7DE2DDD7}"/>
          </ac:spMkLst>
        </pc:spChg>
      </pc:sldChg>
      <pc:sldChg chg="modSp">
        <pc:chgData name="HERATH H.M.A.Y." userId="S::2021e045@eng.jfn.ac.lk::e383de8b-581d-4fd9-95d7-46b06ef6ad3e" providerId="AD" clId="Web-{BDFEC5B5-9DAB-4B12-9E34-690BA3C7137F}" dt="2025-02-27T16:40:40.650" v="11" actId="1076"/>
        <pc:sldMkLst>
          <pc:docMk/>
          <pc:sldMk cId="2770054431" sldId="259"/>
        </pc:sldMkLst>
        <pc:spChg chg="mod">
          <ac:chgData name="HERATH H.M.A.Y." userId="S::2021e045@eng.jfn.ac.lk::e383de8b-581d-4fd9-95d7-46b06ef6ad3e" providerId="AD" clId="Web-{BDFEC5B5-9DAB-4B12-9E34-690BA3C7137F}" dt="2025-02-27T16:40:31.149" v="10" actId="1076"/>
          <ac:spMkLst>
            <pc:docMk/>
            <pc:sldMk cId="2770054431" sldId="259"/>
            <ac:spMk id="2" creationId="{65A5A600-DB0D-9E7F-E911-109ACA09AED7}"/>
          </ac:spMkLst>
        </pc:spChg>
        <pc:spChg chg="mod">
          <ac:chgData name="HERATH H.M.A.Y." userId="S::2021e045@eng.jfn.ac.lk::e383de8b-581d-4fd9-95d7-46b06ef6ad3e" providerId="AD" clId="Web-{BDFEC5B5-9DAB-4B12-9E34-690BA3C7137F}" dt="2025-02-27T16:40:40.650" v="11" actId="1076"/>
          <ac:spMkLst>
            <pc:docMk/>
            <pc:sldMk cId="2770054431" sldId="259"/>
            <ac:spMk id="3" creationId="{37A5D9FD-D500-D916-85BD-068129CAA7DF}"/>
          </ac:spMkLst>
        </pc:spChg>
      </pc:sldChg>
      <pc:sldChg chg="modSp">
        <pc:chgData name="HERATH H.M.A.Y." userId="S::2021e045@eng.jfn.ac.lk::e383de8b-581d-4fd9-95d7-46b06ef6ad3e" providerId="AD" clId="Web-{BDFEC5B5-9DAB-4B12-9E34-690BA3C7137F}" dt="2025-02-27T18:02:45.764" v="450" actId="20577"/>
        <pc:sldMkLst>
          <pc:docMk/>
          <pc:sldMk cId="3080850087" sldId="261"/>
        </pc:sldMkLst>
        <pc:spChg chg="mod">
          <ac:chgData name="HERATH H.M.A.Y." userId="S::2021e045@eng.jfn.ac.lk::e383de8b-581d-4fd9-95d7-46b06ef6ad3e" providerId="AD" clId="Web-{BDFEC5B5-9DAB-4B12-9E34-690BA3C7137F}" dt="2025-02-27T18:02:45.764" v="450" actId="20577"/>
          <ac:spMkLst>
            <pc:docMk/>
            <pc:sldMk cId="3080850087" sldId="261"/>
            <ac:spMk id="3" creationId="{D8E20609-DB37-A2F4-15AF-8C232CD53A6C}"/>
          </ac:spMkLst>
        </pc:spChg>
      </pc:sldChg>
      <pc:sldChg chg="modSp">
        <pc:chgData name="HERATH H.M.A.Y." userId="S::2021e045@eng.jfn.ac.lk::e383de8b-581d-4fd9-95d7-46b06ef6ad3e" providerId="AD" clId="Web-{BDFEC5B5-9DAB-4B12-9E34-690BA3C7137F}" dt="2025-02-27T18:34:17.004" v="499" actId="20577"/>
        <pc:sldMkLst>
          <pc:docMk/>
          <pc:sldMk cId="58478355" sldId="265"/>
        </pc:sldMkLst>
        <pc:spChg chg="mod">
          <ac:chgData name="HERATH H.M.A.Y." userId="S::2021e045@eng.jfn.ac.lk::e383de8b-581d-4fd9-95d7-46b06ef6ad3e" providerId="AD" clId="Web-{BDFEC5B5-9DAB-4B12-9E34-690BA3C7137F}" dt="2025-02-27T18:34:17.004" v="499" actId="20577"/>
          <ac:spMkLst>
            <pc:docMk/>
            <pc:sldMk cId="58478355" sldId="265"/>
            <ac:spMk id="3" creationId="{8212E47C-2983-3175-5CC3-34A71C565B7E}"/>
          </ac:spMkLst>
        </pc:spChg>
      </pc:sldChg>
      <pc:sldChg chg="modSp">
        <pc:chgData name="HERATH H.M.A.Y." userId="S::2021e045@eng.jfn.ac.lk::e383de8b-581d-4fd9-95d7-46b06ef6ad3e" providerId="AD" clId="Web-{BDFEC5B5-9DAB-4B12-9E34-690BA3C7137F}" dt="2025-02-27T16:48:59.288" v="90" actId="20577"/>
        <pc:sldMkLst>
          <pc:docMk/>
          <pc:sldMk cId="3174502614" sldId="266"/>
        </pc:sldMkLst>
        <pc:spChg chg="mod">
          <ac:chgData name="HERATH H.M.A.Y." userId="S::2021e045@eng.jfn.ac.lk::e383de8b-581d-4fd9-95d7-46b06ef6ad3e" providerId="AD" clId="Web-{BDFEC5B5-9DAB-4B12-9E34-690BA3C7137F}" dt="2025-02-27T16:48:59.288" v="90" actId="20577"/>
          <ac:spMkLst>
            <pc:docMk/>
            <pc:sldMk cId="3174502614" sldId="266"/>
            <ac:spMk id="3" creationId="{5F919DE6-14C2-ED83-216C-A2BE6DA7B663}"/>
          </ac:spMkLst>
        </pc:spChg>
      </pc:sldChg>
      <pc:sldChg chg="modSp">
        <pc:chgData name="HERATH H.M.A.Y." userId="S::2021e045@eng.jfn.ac.lk::e383de8b-581d-4fd9-95d7-46b06ef6ad3e" providerId="AD" clId="Web-{BDFEC5B5-9DAB-4B12-9E34-690BA3C7137F}" dt="2025-02-27T16:54:29.218" v="245"/>
        <pc:sldMkLst>
          <pc:docMk/>
          <pc:sldMk cId="1127174948" sldId="271"/>
        </pc:sldMkLst>
        <pc:spChg chg="mod">
          <ac:chgData name="HERATH H.M.A.Y." userId="S::2021e045@eng.jfn.ac.lk::e383de8b-581d-4fd9-95d7-46b06ef6ad3e" providerId="AD" clId="Web-{BDFEC5B5-9DAB-4B12-9E34-690BA3C7137F}" dt="2025-02-27T16:51:40.526" v="134" actId="20577"/>
          <ac:spMkLst>
            <pc:docMk/>
            <pc:sldMk cId="1127174948" sldId="271"/>
            <ac:spMk id="3" creationId="{D9EDE501-5AC6-073D-AC36-6281C17E9968}"/>
          </ac:spMkLst>
        </pc:spChg>
        <pc:graphicFrameChg chg="mod modGraphic">
          <ac:chgData name="HERATH H.M.A.Y." userId="S::2021e045@eng.jfn.ac.lk::e383de8b-581d-4fd9-95d7-46b06ef6ad3e" providerId="AD" clId="Web-{BDFEC5B5-9DAB-4B12-9E34-690BA3C7137F}" dt="2025-02-27T16:54:29.218" v="245"/>
          <ac:graphicFrameMkLst>
            <pc:docMk/>
            <pc:sldMk cId="1127174948" sldId="271"/>
            <ac:graphicFrameMk id="5" creationId="{8BC95846-A63A-3732-886A-E469681F45B6}"/>
          </ac:graphicFrameMkLst>
        </pc:graphicFrameChg>
      </pc:sldChg>
      <pc:sldChg chg="addSp delSp modSp new">
        <pc:chgData name="HERATH H.M.A.Y." userId="S::2021e045@eng.jfn.ac.lk::e383de8b-581d-4fd9-95d7-46b06ef6ad3e" providerId="AD" clId="Web-{BDFEC5B5-9DAB-4B12-9E34-690BA3C7137F}" dt="2025-02-27T16:48:50.131" v="89"/>
        <pc:sldMkLst>
          <pc:docMk/>
          <pc:sldMk cId="602972403" sldId="276"/>
        </pc:sldMkLst>
        <pc:spChg chg="mod">
          <ac:chgData name="HERATH H.M.A.Y." userId="S::2021e045@eng.jfn.ac.lk::e383de8b-581d-4fd9-95d7-46b06ef6ad3e" providerId="AD" clId="Web-{BDFEC5B5-9DAB-4B12-9E34-690BA3C7137F}" dt="2025-02-27T16:43:14.716" v="34" actId="20577"/>
          <ac:spMkLst>
            <pc:docMk/>
            <pc:sldMk cId="602972403" sldId="276"/>
            <ac:spMk id="2" creationId="{4C8C9B52-BC96-0159-E5F5-598A088C2192}"/>
          </ac:spMkLst>
        </pc:spChg>
        <pc:spChg chg="del">
          <ac:chgData name="HERATH H.M.A.Y." userId="S::2021e045@eng.jfn.ac.lk::e383de8b-581d-4fd9-95d7-46b06ef6ad3e" providerId="AD" clId="Web-{BDFEC5B5-9DAB-4B12-9E34-690BA3C7137F}" dt="2025-02-27T16:44:39.093" v="35"/>
          <ac:spMkLst>
            <pc:docMk/>
            <pc:sldMk cId="602972403" sldId="276"/>
            <ac:spMk id="3" creationId="{279F4B7E-5E25-7949-EB08-1D5FB3698E71}"/>
          </ac:spMkLst>
        </pc:spChg>
        <pc:graphicFrameChg chg="add mod ord modGraphic">
          <ac:chgData name="HERATH H.M.A.Y." userId="S::2021e045@eng.jfn.ac.lk::e383de8b-581d-4fd9-95d7-46b06ef6ad3e" providerId="AD" clId="Web-{BDFEC5B5-9DAB-4B12-9E34-690BA3C7137F}" dt="2025-02-27T16:48:50.131" v="89"/>
          <ac:graphicFrameMkLst>
            <pc:docMk/>
            <pc:sldMk cId="602972403" sldId="276"/>
            <ac:graphicFrameMk id="5" creationId="{9A84BF99-BAC0-DB04-79C5-73FA2E8F9DB0}"/>
          </ac:graphicFrameMkLst>
        </pc:graphicFrameChg>
      </pc:sldChg>
    </pc:docChg>
  </pc:docChgLst>
  <pc:docChgLst>
    <pc:chgData name="HERATH H.M.A.Y." userId="S::2021e045@eng.jfn.ac.lk::e383de8b-581d-4fd9-95d7-46b06ef6ad3e" providerId="AD" clId="Web-{29C62826-83A7-4CE3-BC49-26954005CD72}"/>
    <pc:docChg chg="modSld sldOrd">
      <pc:chgData name="HERATH H.M.A.Y." userId="S::2021e045@eng.jfn.ac.lk::e383de8b-581d-4fd9-95d7-46b06ef6ad3e" providerId="AD" clId="Web-{29C62826-83A7-4CE3-BC49-26954005CD72}" dt="2025-02-26T17:53:13.412" v="140" actId="20577"/>
      <pc:docMkLst>
        <pc:docMk/>
      </pc:docMkLst>
      <pc:sldChg chg="modSp">
        <pc:chgData name="HERATH H.M.A.Y." userId="S::2021e045@eng.jfn.ac.lk::e383de8b-581d-4fd9-95d7-46b06ef6ad3e" providerId="AD" clId="Web-{29C62826-83A7-4CE3-BC49-26954005CD72}" dt="2025-02-26T16:34:42.753" v="32" actId="20577"/>
        <pc:sldMkLst>
          <pc:docMk/>
          <pc:sldMk cId="3370200750" sldId="256"/>
        </pc:sldMkLst>
        <pc:spChg chg="mod">
          <ac:chgData name="HERATH H.M.A.Y." userId="S::2021e045@eng.jfn.ac.lk::e383de8b-581d-4fd9-95d7-46b06ef6ad3e" providerId="AD" clId="Web-{29C62826-83A7-4CE3-BC49-26954005CD72}" dt="2025-02-26T16:34:42.753" v="32" actId="20577"/>
          <ac:spMkLst>
            <pc:docMk/>
            <pc:sldMk cId="3370200750" sldId="256"/>
            <ac:spMk id="2" creationId="{072B6311-4A9B-ACDC-140D-89DB7DE2DDD7}"/>
          </ac:spMkLst>
        </pc:spChg>
      </pc:sldChg>
      <pc:sldChg chg="modSp">
        <pc:chgData name="HERATH H.M.A.Y." userId="S::2021e045@eng.jfn.ac.lk::e383de8b-581d-4fd9-95d7-46b06ef6ad3e" providerId="AD" clId="Web-{29C62826-83A7-4CE3-BC49-26954005CD72}" dt="2025-02-26T16:42:09.149" v="64" actId="20577"/>
        <pc:sldMkLst>
          <pc:docMk/>
          <pc:sldMk cId="2770054431" sldId="259"/>
        </pc:sldMkLst>
        <pc:spChg chg="mod">
          <ac:chgData name="HERATH H.M.A.Y." userId="S::2021e045@eng.jfn.ac.lk::e383de8b-581d-4fd9-95d7-46b06ef6ad3e" providerId="AD" clId="Web-{29C62826-83A7-4CE3-BC49-26954005CD72}" dt="2025-02-26T16:42:09.149" v="64" actId="20577"/>
          <ac:spMkLst>
            <pc:docMk/>
            <pc:sldMk cId="2770054431" sldId="259"/>
            <ac:spMk id="3" creationId="{37A5D9FD-D500-D916-85BD-068129CAA7DF}"/>
          </ac:spMkLst>
        </pc:spChg>
      </pc:sldChg>
      <pc:sldChg chg="modSp">
        <pc:chgData name="HERATH H.M.A.Y." userId="S::2021e045@eng.jfn.ac.lk::e383de8b-581d-4fd9-95d7-46b06ef6ad3e" providerId="AD" clId="Web-{29C62826-83A7-4CE3-BC49-26954005CD72}" dt="2025-02-26T17:52:14.474" v="109" actId="20577"/>
        <pc:sldMkLst>
          <pc:docMk/>
          <pc:sldMk cId="3080850087" sldId="261"/>
        </pc:sldMkLst>
        <pc:spChg chg="mod">
          <ac:chgData name="HERATH H.M.A.Y." userId="S::2021e045@eng.jfn.ac.lk::e383de8b-581d-4fd9-95d7-46b06ef6ad3e" providerId="AD" clId="Web-{29C62826-83A7-4CE3-BC49-26954005CD72}" dt="2025-02-26T17:52:14.474" v="109" actId="20577"/>
          <ac:spMkLst>
            <pc:docMk/>
            <pc:sldMk cId="3080850087" sldId="261"/>
            <ac:spMk id="3" creationId="{D8E20609-DB37-A2F4-15AF-8C232CD53A6C}"/>
          </ac:spMkLst>
        </pc:spChg>
      </pc:sldChg>
      <pc:sldChg chg="modSp ord">
        <pc:chgData name="HERATH H.M.A.Y." userId="S::2021e045@eng.jfn.ac.lk::e383de8b-581d-4fd9-95d7-46b06ef6ad3e" providerId="AD" clId="Web-{29C62826-83A7-4CE3-BC49-26954005CD72}" dt="2025-02-26T16:27:55.076" v="18" actId="20577"/>
        <pc:sldMkLst>
          <pc:docMk/>
          <pc:sldMk cId="58478355" sldId="265"/>
        </pc:sldMkLst>
        <pc:spChg chg="mod">
          <ac:chgData name="HERATH H.M.A.Y." userId="S::2021e045@eng.jfn.ac.lk::e383de8b-581d-4fd9-95d7-46b06ef6ad3e" providerId="AD" clId="Web-{29C62826-83A7-4CE3-BC49-26954005CD72}" dt="2025-02-26T16:27:55.076" v="18" actId="20577"/>
          <ac:spMkLst>
            <pc:docMk/>
            <pc:sldMk cId="58478355" sldId="265"/>
            <ac:spMk id="2" creationId="{16A3053F-8A7F-86B1-5F18-661683292D49}"/>
          </ac:spMkLst>
        </pc:spChg>
      </pc:sldChg>
      <pc:sldChg chg="modSp">
        <pc:chgData name="HERATH H.M.A.Y." userId="S::2021e045@eng.jfn.ac.lk::e383de8b-581d-4fd9-95d7-46b06ef6ad3e" providerId="AD" clId="Web-{29C62826-83A7-4CE3-BC49-26954005CD72}" dt="2025-02-26T17:52:25.458" v="111" actId="20577"/>
        <pc:sldMkLst>
          <pc:docMk/>
          <pc:sldMk cId="3174502614" sldId="266"/>
        </pc:sldMkLst>
        <pc:spChg chg="mod">
          <ac:chgData name="HERATH H.M.A.Y." userId="S::2021e045@eng.jfn.ac.lk::e383de8b-581d-4fd9-95d7-46b06ef6ad3e" providerId="AD" clId="Web-{29C62826-83A7-4CE3-BC49-26954005CD72}" dt="2025-02-26T17:52:25.458" v="111" actId="20577"/>
          <ac:spMkLst>
            <pc:docMk/>
            <pc:sldMk cId="3174502614" sldId="266"/>
            <ac:spMk id="2" creationId="{73F23B0C-2312-2DC2-BDE6-7DDCAA662435}"/>
          </ac:spMkLst>
        </pc:spChg>
      </pc:sldChg>
      <pc:sldChg chg="modSp">
        <pc:chgData name="HERATH H.M.A.Y." userId="S::2021e045@eng.jfn.ac.lk::e383de8b-581d-4fd9-95d7-46b06ef6ad3e" providerId="AD" clId="Web-{29C62826-83A7-4CE3-BC49-26954005CD72}" dt="2025-02-26T17:53:13.412" v="140" actId="20577"/>
        <pc:sldMkLst>
          <pc:docMk/>
          <pc:sldMk cId="3741940261" sldId="269"/>
        </pc:sldMkLst>
      </pc:sldChg>
      <pc:sldChg chg="modSp">
        <pc:chgData name="HERATH H.M.A.Y." userId="S::2021e045@eng.jfn.ac.lk::e383de8b-581d-4fd9-95d7-46b06ef6ad3e" providerId="AD" clId="Web-{29C62826-83A7-4CE3-BC49-26954005CD72}" dt="2025-02-26T16:52:36.188" v="104" actId="20577"/>
        <pc:sldMkLst>
          <pc:docMk/>
          <pc:sldMk cId="1636287668" sldId="270"/>
        </pc:sldMkLst>
      </pc:sldChg>
      <pc:sldChg chg="modSp ord">
        <pc:chgData name="HERATH H.M.A.Y." userId="S::2021e045@eng.jfn.ac.lk::e383de8b-581d-4fd9-95d7-46b06ef6ad3e" providerId="AD" clId="Web-{29C62826-83A7-4CE3-BC49-26954005CD72}" dt="2025-02-26T16:27:11.654" v="17"/>
        <pc:sldMkLst>
          <pc:docMk/>
          <pc:sldMk cId="1127174948" sldId="271"/>
        </pc:sldMkLst>
        <pc:spChg chg="mod">
          <ac:chgData name="HERATH H.M.A.Y." userId="S::2021e045@eng.jfn.ac.lk::e383de8b-581d-4fd9-95d7-46b06ef6ad3e" providerId="AD" clId="Web-{29C62826-83A7-4CE3-BC49-26954005CD72}" dt="2025-02-26T16:25:04.183" v="13" actId="20577"/>
          <ac:spMkLst>
            <pc:docMk/>
            <pc:sldMk cId="1127174948" sldId="271"/>
            <ac:spMk id="2" creationId="{6DA92A08-6BA6-5980-B345-101815E0E24D}"/>
          </ac:spMkLst>
        </pc:spChg>
      </pc:sldChg>
      <pc:sldChg chg="ord">
        <pc:chgData name="HERATH H.M.A.Y." userId="S::2021e045@eng.jfn.ac.lk::e383de8b-581d-4fd9-95d7-46b06ef6ad3e" providerId="AD" clId="Web-{29C62826-83A7-4CE3-BC49-26954005CD72}" dt="2025-02-26T16:25:42.356" v="14"/>
        <pc:sldMkLst>
          <pc:docMk/>
          <pc:sldMk cId="3846557602" sldId="272"/>
        </pc:sldMkLst>
      </pc:sldChg>
    </pc:docChg>
  </pc:docChgLst>
  <pc:docChgLst>
    <pc:chgData name="SEWWANDI I.G.P.T." userId="S::2021e053@eng.jfn.ac.lk::37c79e30-b297-4f68-ba11-fac88c79abcc" providerId="AD" clId="Web-{BDA3D86E-CBC1-E983-184D-981356E28365}"/>
    <pc:docChg chg="addSld modSld sldOrd">
      <pc:chgData name="SEWWANDI I.G.P.T." userId="S::2021e053@eng.jfn.ac.lk::37c79e30-b297-4f68-ba11-fac88c79abcc" providerId="AD" clId="Web-{BDA3D86E-CBC1-E983-184D-981356E28365}" dt="2025-02-28T13:04:22.628" v="1636" actId="20577"/>
      <pc:docMkLst>
        <pc:docMk/>
      </pc:docMkLst>
      <pc:sldChg chg="modSp">
        <pc:chgData name="SEWWANDI I.G.P.T." userId="S::2021e053@eng.jfn.ac.lk::37c79e30-b297-4f68-ba11-fac88c79abcc" providerId="AD" clId="Web-{BDA3D86E-CBC1-E983-184D-981356E28365}" dt="2025-02-28T12:07:07.001" v="1308" actId="20577"/>
        <pc:sldMkLst>
          <pc:docMk/>
          <pc:sldMk cId="3370200750" sldId="256"/>
        </pc:sldMkLst>
        <pc:spChg chg="mod">
          <ac:chgData name="SEWWANDI I.G.P.T." userId="S::2021e053@eng.jfn.ac.lk::37c79e30-b297-4f68-ba11-fac88c79abcc" providerId="AD" clId="Web-{BDA3D86E-CBC1-E983-184D-981356E28365}" dt="2025-02-28T12:07:07.001" v="1308" actId="20577"/>
          <ac:spMkLst>
            <pc:docMk/>
            <pc:sldMk cId="3370200750" sldId="256"/>
            <ac:spMk id="2" creationId="{072B6311-4A9B-ACDC-140D-89DB7DE2DDD7}"/>
          </ac:spMkLst>
        </pc:spChg>
        <pc:spChg chg="mod">
          <ac:chgData name="SEWWANDI I.G.P.T." userId="S::2021e053@eng.jfn.ac.lk::37c79e30-b297-4f68-ba11-fac88c79abcc" providerId="AD" clId="Web-{BDA3D86E-CBC1-E983-184D-981356E28365}" dt="2025-02-28T12:06:56.798" v="1307" actId="20577"/>
          <ac:spMkLst>
            <pc:docMk/>
            <pc:sldMk cId="3370200750" sldId="256"/>
            <ac:spMk id="3" creationId="{79EBD08A-64E5-30E0-4FDC-B55CF556BC9E}"/>
          </ac:spMkLst>
        </pc:spChg>
      </pc:sldChg>
      <pc:sldChg chg="modSp">
        <pc:chgData name="SEWWANDI I.G.P.T." userId="S::2021e053@eng.jfn.ac.lk::37c79e30-b297-4f68-ba11-fac88c79abcc" providerId="AD" clId="Web-{BDA3D86E-CBC1-E983-184D-981356E28365}" dt="2025-02-28T12:07:26.189" v="1310" actId="20577"/>
        <pc:sldMkLst>
          <pc:docMk/>
          <pc:sldMk cId="3773105756" sldId="257"/>
        </pc:sldMkLst>
        <pc:spChg chg="mod">
          <ac:chgData name="SEWWANDI I.G.P.T." userId="S::2021e053@eng.jfn.ac.lk::37c79e30-b297-4f68-ba11-fac88c79abcc" providerId="AD" clId="Web-{BDA3D86E-CBC1-E983-184D-981356E28365}" dt="2025-02-28T12:07:26.189" v="1310" actId="20577"/>
          <ac:spMkLst>
            <pc:docMk/>
            <pc:sldMk cId="3773105756" sldId="257"/>
            <ac:spMk id="2" creationId="{A8D495E9-A714-F16E-7526-66E174C2A8FB}"/>
          </ac:spMkLst>
        </pc:spChg>
        <pc:spChg chg="mod">
          <ac:chgData name="SEWWANDI I.G.P.T." userId="S::2021e053@eng.jfn.ac.lk::37c79e30-b297-4f68-ba11-fac88c79abcc" providerId="AD" clId="Web-{BDA3D86E-CBC1-E983-184D-981356E28365}" dt="2025-02-28T12:07:18.579" v="1309" actId="20577"/>
          <ac:spMkLst>
            <pc:docMk/>
            <pc:sldMk cId="3773105756" sldId="257"/>
            <ac:spMk id="3" creationId="{0121B49F-9D1F-C866-2179-EAA422A67AF7}"/>
          </ac:spMkLst>
        </pc:spChg>
      </pc:sldChg>
      <pc:sldChg chg="modSp">
        <pc:chgData name="SEWWANDI I.G.P.T." userId="S::2021e053@eng.jfn.ac.lk::37c79e30-b297-4f68-ba11-fac88c79abcc" providerId="AD" clId="Web-{BDA3D86E-CBC1-E983-184D-981356E28365}" dt="2025-02-28T12:07:45.282" v="1311" actId="20577"/>
        <pc:sldMkLst>
          <pc:docMk/>
          <pc:sldMk cId="640483682" sldId="258"/>
        </pc:sldMkLst>
        <pc:spChg chg="mod">
          <ac:chgData name="SEWWANDI I.G.P.T." userId="S::2021e053@eng.jfn.ac.lk::37c79e30-b297-4f68-ba11-fac88c79abcc" providerId="AD" clId="Web-{BDA3D86E-CBC1-E983-184D-981356E28365}" dt="2025-02-28T12:07:45.282" v="1311" actId="20577"/>
          <ac:spMkLst>
            <pc:docMk/>
            <pc:sldMk cId="640483682" sldId="258"/>
            <ac:spMk id="2" creationId="{AE84D660-0091-5EE7-7C38-9F861449087E}"/>
          </ac:spMkLst>
        </pc:spChg>
      </pc:sldChg>
      <pc:sldChg chg="modSp">
        <pc:chgData name="SEWWANDI I.G.P.T." userId="S::2021e053@eng.jfn.ac.lk::37c79e30-b297-4f68-ba11-fac88c79abcc" providerId="AD" clId="Web-{BDA3D86E-CBC1-E983-184D-981356E28365}" dt="2025-02-28T12:38:06.051" v="1591" actId="20577"/>
        <pc:sldMkLst>
          <pc:docMk/>
          <pc:sldMk cId="2770054431" sldId="259"/>
        </pc:sldMkLst>
        <pc:spChg chg="mod">
          <ac:chgData name="SEWWANDI I.G.P.T." userId="S::2021e053@eng.jfn.ac.lk::37c79e30-b297-4f68-ba11-fac88c79abcc" providerId="AD" clId="Web-{BDA3D86E-CBC1-E983-184D-981356E28365}" dt="2025-02-28T12:08:07.657" v="1314" actId="20577"/>
          <ac:spMkLst>
            <pc:docMk/>
            <pc:sldMk cId="2770054431" sldId="259"/>
            <ac:spMk id="2" creationId="{65A5A600-DB0D-9E7F-E911-109ACA09AED7}"/>
          </ac:spMkLst>
        </pc:spChg>
        <pc:spChg chg="mod">
          <ac:chgData name="SEWWANDI I.G.P.T." userId="S::2021e053@eng.jfn.ac.lk::37c79e30-b297-4f68-ba11-fac88c79abcc" providerId="AD" clId="Web-{BDA3D86E-CBC1-E983-184D-981356E28365}" dt="2025-02-28T12:38:06.051" v="1591" actId="20577"/>
          <ac:spMkLst>
            <pc:docMk/>
            <pc:sldMk cId="2770054431" sldId="259"/>
            <ac:spMk id="3" creationId="{37A5D9FD-D500-D916-85BD-068129CAA7DF}"/>
          </ac:spMkLst>
        </pc:spChg>
      </pc:sldChg>
      <pc:sldChg chg="modSp">
        <pc:chgData name="SEWWANDI I.G.P.T." userId="S::2021e053@eng.jfn.ac.lk::37c79e30-b297-4f68-ba11-fac88c79abcc" providerId="AD" clId="Web-{BDA3D86E-CBC1-E983-184D-981356E28365}" dt="2025-02-28T12:37:06.254" v="1590" actId="20577"/>
        <pc:sldMkLst>
          <pc:docMk/>
          <pc:sldMk cId="2741822824" sldId="260"/>
        </pc:sldMkLst>
        <pc:spChg chg="mod">
          <ac:chgData name="SEWWANDI I.G.P.T." userId="S::2021e053@eng.jfn.ac.lk::37c79e30-b297-4f68-ba11-fac88c79abcc" providerId="AD" clId="Web-{BDA3D86E-CBC1-E983-184D-981356E28365}" dt="2025-02-28T12:10:40.407" v="1326" actId="20577"/>
          <ac:spMkLst>
            <pc:docMk/>
            <pc:sldMk cId="2741822824" sldId="260"/>
            <ac:spMk id="2" creationId="{E4A8CCA0-F33B-9AED-2C0C-0C76BE1E7938}"/>
          </ac:spMkLst>
        </pc:spChg>
        <pc:spChg chg="mod">
          <ac:chgData name="SEWWANDI I.G.P.T." userId="S::2021e053@eng.jfn.ac.lk::37c79e30-b297-4f68-ba11-fac88c79abcc" providerId="AD" clId="Web-{BDA3D86E-CBC1-E983-184D-981356E28365}" dt="2025-02-28T12:37:06.254" v="1590" actId="20577"/>
          <ac:spMkLst>
            <pc:docMk/>
            <pc:sldMk cId="2741822824" sldId="260"/>
            <ac:spMk id="3" creationId="{95A9CC53-3F98-2BAD-E304-20A2984FF807}"/>
          </ac:spMkLst>
        </pc:spChg>
      </pc:sldChg>
      <pc:sldChg chg="addSp delSp modSp">
        <pc:chgData name="SEWWANDI I.G.P.T." userId="S::2021e053@eng.jfn.ac.lk::37c79e30-b297-4f68-ba11-fac88c79abcc" providerId="AD" clId="Web-{BDA3D86E-CBC1-E983-184D-981356E28365}" dt="2025-02-28T13:03:41.314" v="1614" actId="14100"/>
        <pc:sldMkLst>
          <pc:docMk/>
          <pc:sldMk cId="3080850087" sldId="261"/>
        </pc:sldMkLst>
        <pc:spChg chg="add del">
          <ac:chgData name="SEWWANDI I.G.P.T." userId="S::2021e053@eng.jfn.ac.lk::37c79e30-b297-4f68-ba11-fac88c79abcc" providerId="AD" clId="Web-{BDA3D86E-CBC1-E983-184D-981356E28365}" dt="2025-02-28T10:08:57.103" v="365"/>
          <ac:spMkLst>
            <pc:docMk/>
            <pc:sldMk cId="3080850087" sldId="261"/>
            <ac:spMk id="2" creationId="{37AE045D-FF73-73F7-2B09-B8D51A59B3F4}"/>
          </ac:spMkLst>
        </pc:spChg>
        <pc:spChg chg="add del">
          <ac:chgData name="SEWWANDI I.G.P.T." userId="S::2021e053@eng.jfn.ac.lk::37c79e30-b297-4f68-ba11-fac88c79abcc" providerId="AD" clId="Web-{BDA3D86E-CBC1-E983-184D-981356E28365}" dt="2025-02-28T12:01:48.782" v="1240"/>
          <ac:spMkLst>
            <pc:docMk/>
            <pc:sldMk cId="3080850087" sldId="261"/>
            <ac:spMk id="2" creationId="{C1D80BA5-1F98-79A5-CAA0-D111AFD55D55}"/>
          </ac:spMkLst>
        </pc:spChg>
        <pc:spChg chg="mod">
          <ac:chgData name="SEWWANDI I.G.P.T." userId="S::2021e053@eng.jfn.ac.lk::37c79e30-b297-4f68-ba11-fac88c79abcc" providerId="AD" clId="Web-{BDA3D86E-CBC1-E983-184D-981356E28365}" dt="2025-02-28T13:03:37.454" v="1613" actId="20577"/>
          <ac:spMkLst>
            <pc:docMk/>
            <pc:sldMk cId="3080850087" sldId="261"/>
            <ac:spMk id="3" creationId="{D8E20609-DB37-A2F4-15AF-8C232CD53A6C}"/>
          </ac:spMkLst>
        </pc:spChg>
        <pc:spChg chg="add del mod">
          <ac:chgData name="SEWWANDI I.G.P.T." userId="S::2021e053@eng.jfn.ac.lk::37c79e30-b297-4f68-ba11-fac88c79abcc" providerId="AD" clId="Web-{BDA3D86E-CBC1-E983-184D-981356E28365}" dt="2025-02-28T12:01:25.657" v="1236"/>
          <ac:spMkLst>
            <pc:docMk/>
            <pc:sldMk cId="3080850087" sldId="261"/>
            <ac:spMk id="5" creationId="{EC79F8D1-13AA-D1F7-19FA-899005F78789}"/>
          </ac:spMkLst>
        </pc:spChg>
        <pc:spChg chg="add del mod">
          <ac:chgData name="SEWWANDI I.G.P.T." userId="S::2021e053@eng.jfn.ac.lk::37c79e30-b297-4f68-ba11-fac88c79abcc" providerId="AD" clId="Web-{BDA3D86E-CBC1-E983-184D-981356E28365}" dt="2025-02-28T12:02:44.813" v="1241"/>
          <ac:spMkLst>
            <pc:docMk/>
            <pc:sldMk cId="3080850087" sldId="261"/>
            <ac:spMk id="6" creationId="{EC79F8D1-13AA-D1F7-19FA-899005F78789}"/>
          </ac:spMkLst>
        </pc:spChg>
        <pc:spChg chg="add mod">
          <ac:chgData name="SEWWANDI I.G.P.T." userId="S::2021e053@eng.jfn.ac.lk::37c79e30-b297-4f68-ba11-fac88c79abcc" providerId="AD" clId="Web-{BDA3D86E-CBC1-E983-184D-981356E28365}" dt="2025-02-28T13:03:41.314" v="1614" actId="14100"/>
          <ac:spMkLst>
            <pc:docMk/>
            <pc:sldMk cId="3080850087" sldId="261"/>
            <ac:spMk id="7" creationId="{0E8C51D9-994B-3AA3-0533-D4BB73C8C704}"/>
          </ac:spMkLst>
        </pc:spChg>
        <pc:spChg chg="add del">
          <ac:chgData name="SEWWANDI I.G.P.T." userId="S::2021e053@eng.jfn.ac.lk::37c79e30-b297-4f68-ba11-fac88c79abcc" providerId="AD" clId="Web-{BDA3D86E-CBC1-E983-184D-981356E28365}" dt="2025-02-28T12:15:36.941" v="1352"/>
          <ac:spMkLst>
            <pc:docMk/>
            <pc:sldMk cId="3080850087" sldId="261"/>
            <ac:spMk id="8" creationId="{D938011C-B750-6FB2-A4A9-C60CF59AAB54}"/>
          </ac:spMkLst>
        </pc:spChg>
      </pc:sldChg>
      <pc:sldChg chg="modSp">
        <pc:chgData name="SEWWANDI I.G.P.T." userId="S::2021e053@eng.jfn.ac.lk::37c79e30-b297-4f68-ba11-fac88c79abcc" providerId="AD" clId="Web-{BDA3D86E-CBC1-E983-184D-981356E28365}" dt="2025-02-28T12:11:02.564" v="1329" actId="20577"/>
        <pc:sldMkLst>
          <pc:docMk/>
          <pc:sldMk cId="427123651" sldId="262"/>
        </pc:sldMkLst>
        <pc:spChg chg="mod">
          <ac:chgData name="SEWWANDI I.G.P.T." userId="S::2021e053@eng.jfn.ac.lk::37c79e30-b297-4f68-ba11-fac88c79abcc" providerId="AD" clId="Web-{BDA3D86E-CBC1-E983-184D-981356E28365}" dt="2025-02-28T12:11:02.564" v="1329" actId="20577"/>
          <ac:spMkLst>
            <pc:docMk/>
            <pc:sldMk cId="427123651" sldId="262"/>
            <ac:spMk id="2" creationId="{245F1DA9-BBCE-F148-645F-64F7B4716CF9}"/>
          </ac:spMkLst>
        </pc:spChg>
        <pc:spChg chg="mod">
          <ac:chgData name="SEWWANDI I.G.P.T." userId="S::2021e053@eng.jfn.ac.lk::37c79e30-b297-4f68-ba11-fac88c79abcc" providerId="AD" clId="Web-{BDA3D86E-CBC1-E983-184D-981356E28365}" dt="2025-02-28T12:10:56.704" v="1328" actId="20577"/>
          <ac:spMkLst>
            <pc:docMk/>
            <pc:sldMk cId="427123651" sldId="262"/>
            <ac:spMk id="3" creationId="{83CA8CF9-6EF1-33E2-F244-0F34F527A242}"/>
          </ac:spMkLst>
        </pc:spChg>
      </pc:sldChg>
      <pc:sldChg chg="modSp">
        <pc:chgData name="SEWWANDI I.G.P.T." userId="S::2021e053@eng.jfn.ac.lk::37c79e30-b297-4f68-ba11-fac88c79abcc" providerId="AD" clId="Web-{BDA3D86E-CBC1-E983-184D-981356E28365}" dt="2025-02-28T12:11:26.316" v="1332" actId="20577"/>
        <pc:sldMkLst>
          <pc:docMk/>
          <pc:sldMk cId="2890609371" sldId="264"/>
        </pc:sldMkLst>
        <pc:spChg chg="mod">
          <ac:chgData name="SEWWANDI I.G.P.T." userId="S::2021e053@eng.jfn.ac.lk::37c79e30-b297-4f68-ba11-fac88c79abcc" providerId="AD" clId="Web-{BDA3D86E-CBC1-E983-184D-981356E28365}" dt="2025-02-28T12:11:26.316" v="1332" actId="20577"/>
          <ac:spMkLst>
            <pc:docMk/>
            <pc:sldMk cId="2890609371" sldId="264"/>
            <ac:spMk id="3" creationId="{00000000-0000-0000-0000-000000000000}"/>
          </ac:spMkLst>
        </pc:spChg>
      </pc:sldChg>
      <pc:sldChg chg="modSp">
        <pc:chgData name="SEWWANDI I.G.P.T." userId="S::2021e053@eng.jfn.ac.lk::37c79e30-b297-4f68-ba11-fac88c79abcc" providerId="AD" clId="Web-{BDA3D86E-CBC1-E983-184D-981356E28365}" dt="2025-02-28T12:19:06.878" v="1357" actId="20577"/>
        <pc:sldMkLst>
          <pc:docMk/>
          <pc:sldMk cId="58478355" sldId="265"/>
        </pc:sldMkLst>
        <pc:spChg chg="mod">
          <ac:chgData name="SEWWANDI I.G.P.T." userId="S::2021e053@eng.jfn.ac.lk::37c79e30-b297-4f68-ba11-fac88c79abcc" providerId="AD" clId="Web-{BDA3D86E-CBC1-E983-184D-981356E28365}" dt="2025-02-28T11:48:09.111" v="1197" actId="20577"/>
          <ac:spMkLst>
            <pc:docMk/>
            <pc:sldMk cId="58478355" sldId="265"/>
            <ac:spMk id="2" creationId="{16A3053F-8A7F-86B1-5F18-661683292D49}"/>
          </ac:spMkLst>
        </pc:spChg>
        <pc:spChg chg="mod">
          <ac:chgData name="SEWWANDI I.G.P.T." userId="S::2021e053@eng.jfn.ac.lk::37c79e30-b297-4f68-ba11-fac88c79abcc" providerId="AD" clId="Web-{BDA3D86E-CBC1-E983-184D-981356E28365}" dt="2025-02-28T12:19:06.878" v="1357" actId="20577"/>
          <ac:spMkLst>
            <pc:docMk/>
            <pc:sldMk cId="58478355" sldId="265"/>
            <ac:spMk id="3" creationId="{8212E47C-2983-3175-5CC3-34A71C565B7E}"/>
          </ac:spMkLst>
        </pc:spChg>
      </pc:sldChg>
      <pc:sldChg chg="modSp ord">
        <pc:chgData name="SEWWANDI I.G.P.T." userId="S::2021e053@eng.jfn.ac.lk::37c79e30-b297-4f68-ba11-fac88c79abcc" providerId="AD" clId="Web-{BDA3D86E-CBC1-E983-184D-981356E28365}" dt="2025-02-28T13:00:42.994" v="1604" actId="14100"/>
        <pc:sldMkLst>
          <pc:docMk/>
          <pc:sldMk cId="3174502614" sldId="266"/>
        </pc:sldMkLst>
        <pc:spChg chg="mod">
          <ac:chgData name="SEWWANDI I.G.P.T." userId="S::2021e053@eng.jfn.ac.lk::37c79e30-b297-4f68-ba11-fac88c79abcc" providerId="AD" clId="Web-{BDA3D86E-CBC1-E983-184D-981356E28365}" dt="2025-02-28T13:00:42.994" v="1604" actId="14100"/>
          <ac:spMkLst>
            <pc:docMk/>
            <pc:sldMk cId="3174502614" sldId="266"/>
            <ac:spMk id="2" creationId="{73F23B0C-2312-2DC2-BDE6-7DDCAA662435}"/>
          </ac:spMkLst>
        </pc:spChg>
        <pc:spChg chg="mod">
          <ac:chgData name="SEWWANDI I.G.P.T." userId="S::2021e053@eng.jfn.ac.lk::37c79e30-b297-4f68-ba11-fac88c79abcc" providerId="AD" clId="Web-{BDA3D86E-CBC1-E983-184D-981356E28365}" dt="2025-02-28T12:38:37.457" v="1598" actId="20577"/>
          <ac:spMkLst>
            <pc:docMk/>
            <pc:sldMk cId="3174502614" sldId="266"/>
            <ac:spMk id="3" creationId="{5F919DE6-14C2-ED83-216C-A2BE6DA7B663}"/>
          </ac:spMkLst>
        </pc:spChg>
      </pc:sldChg>
      <pc:sldChg chg="modSp ord">
        <pc:chgData name="SEWWANDI I.G.P.T." userId="S::2021e053@eng.jfn.ac.lk::37c79e30-b297-4f68-ba11-fac88c79abcc" providerId="AD" clId="Web-{BDA3D86E-CBC1-E983-184D-981356E28365}" dt="2025-02-28T13:04:22.628" v="1636" actId="20577"/>
        <pc:sldMkLst>
          <pc:docMk/>
          <pc:sldMk cId="193542091" sldId="267"/>
        </pc:sldMkLst>
        <pc:spChg chg="mod">
          <ac:chgData name="SEWWANDI I.G.P.T." userId="S::2021e053@eng.jfn.ac.lk::37c79e30-b297-4f68-ba11-fac88c79abcc" providerId="AD" clId="Web-{BDA3D86E-CBC1-E983-184D-981356E28365}" dt="2025-02-28T13:00:49.604" v="1605" actId="14100"/>
          <ac:spMkLst>
            <pc:docMk/>
            <pc:sldMk cId="193542091" sldId="267"/>
            <ac:spMk id="2" creationId="{08C9B5A6-7743-5994-ACEC-C1103D4E4828}"/>
          </ac:spMkLst>
        </pc:spChg>
        <pc:spChg chg="mod">
          <ac:chgData name="SEWWANDI I.G.P.T." userId="S::2021e053@eng.jfn.ac.lk::37c79e30-b297-4f68-ba11-fac88c79abcc" providerId="AD" clId="Web-{BDA3D86E-CBC1-E983-184D-981356E28365}" dt="2025-02-28T13:04:22.628" v="1636" actId="20577"/>
          <ac:spMkLst>
            <pc:docMk/>
            <pc:sldMk cId="193542091" sldId="267"/>
            <ac:spMk id="3" creationId="{BC2BEEA1-ADD6-11FF-E0B7-A1F20D408817}"/>
          </ac:spMkLst>
        </pc:spChg>
      </pc:sldChg>
      <pc:sldChg chg="modSp">
        <pc:chgData name="SEWWANDI I.G.P.T." userId="S::2021e053@eng.jfn.ac.lk::37c79e30-b297-4f68-ba11-fac88c79abcc" providerId="AD" clId="Web-{BDA3D86E-CBC1-E983-184D-981356E28365}" dt="2025-02-28T13:01:21.418" v="1609" actId="14100"/>
        <pc:sldMkLst>
          <pc:docMk/>
          <pc:sldMk cId="1127174948" sldId="271"/>
        </pc:sldMkLst>
        <pc:spChg chg="mod">
          <ac:chgData name="SEWWANDI I.G.P.T." userId="S::2021e053@eng.jfn.ac.lk::37c79e30-b297-4f68-ba11-fac88c79abcc" providerId="AD" clId="Web-{BDA3D86E-CBC1-E983-184D-981356E28365}" dt="2025-02-28T13:01:21.418" v="1609" actId="14100"/>
          <ac:spMkLst>
            <pc:docMk/>
            <pc:sldMk cId="1127174948" sldId="271"/>
            <ac:spMk id="2" creationId="{6DA92A08-6BA6-5980-B345-101815E0E24D}"/>
          </ac:spMkLst>
        </pc:spChg>
        <pc:spChg chg="mod">
          <ac:chgData name="SEWWANDI I.G.P.T." userId="S::2021e053@eng.jfn.ac.lk::37c79e30-b297-4f68-ba11-fac88c79abcc" providerId="AD" clId="Web-{BDA3D86E-CBC1-E983-184D-981356E28365}" dt="2025-02-28T12:16:23.582" v="1353" actId="20577"/>
          <ac:spMkLst>
            <pc:docMk/>
            <pc:sldMk cId="1127174948" sldId="271"/>
            <ac:spMk id="3" creationId="{D9EDE501-5AC6-073D-AC36-6281C17E9968}"/>
          </ac:spMkLst>
        </pc:spChg>
        <pc:graphicFrameChg chg="mod modGraphic">
          <ac:chgData name="SEWWANDI I.G.P.T." userId="S::2021e053@eng.jfn.ac.lk::37c79e30-b297-4f68-ba11-fac88c79abcc" providerId="AD" clId="Web-{BDA3D86E-CBC1-E983-184D-981356E28365}" dt="2025-02-28T10:20:33.825" v="504" actId="1076"/>
          <ac:graphicFrameMkLst>
            <pc:docMk/>
            <pc:sldMk cId="1127174948" sldId="271"/>
            <ac:graphicFrameMk id="5" creationId="{8BC95846-A63A-3732-886A-E469681F45B6}"/>
          </ac:graphicFrameMkLst>
        </pc:graphicFrameChg>
      </pc:sldChg>
      <pc:sldChg chg="modSp">
        <pc:chgData name="SEWWANDI I.G.P.T." userId="S::2021e053@eng.jfn.ac.lk::37c79e30-b297-4f68-ba11-fac88c79abcc" providerId="AD" clId="Web-{BDA3D86E-CBC1-E983-184D-981356E28365}" dt="2025-02-28T12:10:02.485" v="1323" actId="20577"/>
        <pc:sldMkLst>
          <pc:docMk/>
          <pc:sldMk cId="3195483025" sldId="272"/>
        </pc:sldMkLst>
        <pc:spChg chg="mod">
          <ac:chgData name="SEWWANDI I.G.P.T." userId="S::2021e053@eng.jfn.ac.lk::37c79e30-b297-4f68-ba11-fac88c79abcc" providerId="AD" clId="Web-{BDA3D86E-CBC1-E983-184D-981356E28365}" dt="2025-02-28T12:10:02.485" v="1323" actId="20577"/>
          <ac:spMkLst>
            <pc:docMk/>
            <pc:sldMk cId="3195483025" sldId="272"/>
            <ac:spMk id="2" creationId="{27B4333D-B9E5-49FF-A522-39097D684E25}"/>
          </ac:spMkLst>
        </pc:spChg>
      </pc:sldChg>
      <pc:sldChg chg="modSp">
        <pc:chgData name="SEWWANDI I.G.P.T." userId="S::2021e053@eng.jfn.ac.lk::37c79e30-b297-4f68-ba11-fac88c79abcc" providerId="AD" clId="Web-{BDA3D86E-CBC1-E983-184D-981356E28365}" dt="2025-02-28T12:11:17.735" v="1331" actId="20577"/>
        <pc:sldMkLst>
          <pc:docMk/>
          <pc:sldMk cId="2304758231" sldId="274"/>
        </pc:sldMkLst>
        <pc:spChg chg="mod">
          <ac:chgData name="SEWWANDI I.G.P.T." userId="S::2021e053@eng.jfn.ac.lk::37c79e30-b297-4f68-ba11-fac88c79abcc" providerId="AD" clId="Web-{BDA3D86E-CBC1-E983-184D-981356E28365}" dt="2025-02-28T12:11:17.735" v="1331" actId="20577"/>
          <ac:spMkLst>
            <pc:docMk/>
            <pc:sldMk cId="2304758231" sldId="274"/>
            <ac:spMk id="3" creationId="{89B53C78-258F-0BD5-BFC1-1337930A5487}"/>
          </ac:spMkLst>
        </pc:spChg>
      </pc:sldChg>
      <pc:sldChg chg="modSp">
        <pc:chgData name="SEWWANDI I.G.P.T." userId="S::2021e053@eng.jfn.ac.lk::37c79e30-b297-4f68-ba11-fac88c79abcc" providerId="AD" clId="Web-{BDA3D86E-CBC1-E983-184D-981356E28365}" dt="2025-02-28T12:08:20.907" v="1316" actId="20577"/>
        <pc:sldMkLst>
          <pc:docMk/>
          <pc:sldMk cId="4028268662" sldId="275"/>
        </pc:sldMkLst>
        <pc:spChg chg="mod">
          <ac:chgData name="SEWWANDI I.G.P.T." userId="S::2021e053@eng.jfn.ac.lk::37c79e30-b297-4f68-ba11-fac88c79abcc" providerId="AD" clId="Web-{BDA3D86E-CBC1-E983-184D-981356E28365}" dt="2025-02-28T12:08:20.907" v="1316" actId="20577"/>
          <ac:spMkLst>
            <pc:docMk/>
            <pc:sldMk cId="4028268662" sldId="275"/>
            <ac:spMk id="3" creationId="{AB255A5A-CF89-A8C5-6C12-1BBACDA2FEAE}"/>
          </ac:spMkLst>
        </pc:spChg>
      </pc:sldChg>
      <pc:sldChg chg="delSp modSp new">
        <pc:chgData name="SEWWANDI I.G.P.T." userId="S::2021e053@eng.jfn.ac.lk::37c79e30-b297-4f68-ba11-fac88c79abcc" providerId="AD" clId="Web-{BDA3D86E-CBC1-E983-184D-981356E28365}" dt="2025-02-28T12:12:44.097" v="1338" actId="20577"/>
        <pc:sldMkLst>
          <pc:docMk/>
          <pc:sldMk cId="3684925654" sldId="276"/>
        </pc:sldMkLst>
        <pc:spChg chg="del">
          <ac:chgData name="SEWWANDI I.G.P.T." userId="S::2021e053@eng.jfn.ac.lk::37c79e30-b297-4f68-ba11-fac88c79abcc" providerId="AD" clId="Web-{BDA3D86E-CBC1-E983-184D-981356E28365}" dt="2025-02-28T10:52:57.769" v="786"/>
          <ac:spMkLst>
            <pc:docMk/>
            <pc:sldMk cId="3684925654" sldId="276"/>
            <ac:spMk id="2" creationId="{61B12F47-2927-6ABC-6EDA-A4EE96E64122}"/>
          </ac:spMkLst>
        </pc:spChg>
        <pc:spChg chg="mod">
          <ac:chgData name="SEWWANDI I.G.P.T." userId="S::2021e053@eng.jfn.ac.lk::37c79e30-b297-4f68-ba11-fac88c79abcc" providerId="AD" clId="Web-{BDA3D86E-CBC1-E983-184D-981356E28365}" dt="2025-02-28T12:12:44.097" v="1338" actId="20577"/>
          <ac:spMkLst>
            <pc:docMk/>
            <pc:sldMk cId="3684925654" sldId="276"/>
            <ac:spMk id="3" creationId="{8F7B27E7-54B1-95B5-1A0A-821EF2632F4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CA765F3B-8CBE-F95D-9F01-65C3DA1BAF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2410CAA-48CA-FD95-6318-356078CEB5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67D72-7477-4CDF-AC16-E50884E3A1E0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1404419-5CB9-78EA-6051-43317A634C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7ADDDFF-7EE1-EE7A-D291-AE9DD44DE1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40FD8-4962-4260-A727-E98DE1E0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29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02AE-6948-4F32-8128-729EF5F008E0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37C9A-DAC0-4990-8496-18978AF94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95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B820F1-F949-FBDC-42DC-C67ACAE8F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774AE94-63E2-53F9-2A3D-99BA2BBFD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A086A4A-50A5-C9DB-A99F-3A0C60730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8F3F-59BA-47D4-8CB7-649C53976E9A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A7D8028-8859-5BB5-9201-11FB7D5A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FE767FA-CC8C-13D4-1217-22D96891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highlight>
                  <a:srgbClr val="000080"/>
                </a:highlight>
                <a:latin typeface="Bahnschrift" panose="020B0502040204020203" pitchFamily="34" charset="0"/>
              </a:defRPr>
            </a:lvl1pPr>
          </a:lstStyle>
          <a:p>
            <a:fld id="{59930C23-D0BB-464C-93EA-C80F1AC70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2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5E9296-9B9B-7B21-6891-8B6CB98E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9268BB0-3B26-C5B9-20CF-F3E8B49EE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CC6815-202E-E85B-2EAF-2C49E9157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F98D-9A8E-4986-9F4D-4534D7A73381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C8FB38-9CF2-7368-5EB0-D5C7F277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6948484-AC63-16ED-D265-23F0EB1B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0C23-D0BB-464C-93EA-C80F1AC7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1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8278E55-B526-B2B4-96CC-0ECDD12D3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AD7446C-02EA-5686-D411-457AE93E9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BDDE29-101E-4185-604A-5D3C2599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F57B-C259-4C91-9C68-40B64B7ACBEC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9289982-2B21-F6F7-BDC9-DA78CEEC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AB04C6-060A-AE13-882D-A273E0BB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0C23-D0BB-464C-93EA-C80F1AC7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1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7A2D15-8A7E-FD53-8AA1-3EB0540A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C92599-6739-36C7-98F1-4C9495DF5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907CDF-95E5-2FF8-EAD1-BB0DF5E8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C0F-5805-4B8A-99BF-F50C0FF20896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89B72A1-604A-0126-7F64-FB9B3B54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11ABE9-11A8-0E18-250E-B075A29D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8986" y="6242050"/>
            <a:ext cx="797669" cy="501650"/>
          </a:xfrm>
          <a:solidFill>
            <a:srgbClr val="002060"/>
          </a:solidFill>
        </p:spPr>
        <p:txBody>
          <a:bodyPr/>
          <a:lstStyle>
            <a:lvl1pPr algn="r">
              <a:defRPr sz="3600" b="1">
                <a:solidFill>
                  <a:schemeClr val="bg1"/>
                </a:solidFill>
                <a:latin typeface="Bahnschrift" panose="020B0502040204020203" pitchFamily="34" charset="0"/>
                <a:cs typeface="Aharoni" panose="02010803020104030203" pitchFamily="2" charset="-79"/>
              </a:defRPr>
            </a:lvl1pPr>
          </a:lstStyle>
          <a:p>
            <a:fld id="{59930C23-D0BB-464C-93EA-C80F1AC70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1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DD3B9C-6E43-5E5A-0DB4-1C5B7492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15C05C0-DFF9-D6AE-A886-7B470C4BD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B514F0-A0AF-3FFE-A1E9-11C65A45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C3D7-D2EE-45CF-95D7-69EAA09CD8E9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A36398-CA62-D786-65E3-A7F35154E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BAF5EE-6321-6146-A9D3-D6B789AD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highlight>
                  <a:srgbClr val="000080"/>
                </a:highlight>
                <a:latin typeface="Bahnschrift" panose="020B0502040204020203" pitchFamily="34" charset="0"/>
              </a:defRPr>
            </a:lvl1pPr>
          </a:lstStyle>
          <a:p>
            <a:fld id="{59930C23-D0BB-464C-93EA-C80F1AC70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7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7FF6D7-CD75-D750-59F0-680E85D4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3953A6-909D-9577-5983-5EF2E978B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80998AA-91FF-700A-6285-8E4294153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C59E962-8FD8-40A2-4B50-DA2E1EB1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3358-DB42-4429-8110-A54831587AA1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771708D-1493-C528-8C3C-56664E2A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00154C1-DD49-2730-3B1A-3402CADF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0C23-D0BB-464C-93EA-C80F1AC7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1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A87D1D-234B-A604-6226-310482C9E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F44EC17-43AC-8361-A2C0-ED192A58F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EED4FAD-AED7-B796-745E-5D4E94275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0DEFC04-22EB-C7A8-12E7-B2AD9C833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E32D309-69E5-E753-B594-13F615382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CD67AF1-7AF0-84C2-6F86-F5B3BF02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D842-D8FA-4C1D-92D6-203417EB5FC5}" type="datetime1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5ADED02-E996-95BF-13CC-9419CF37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99BE894-0373-69F5-C812-77729AA2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0C23-D0BB-464C-93EA-C80F1AC7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5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285981-B9A9-2BCF-CE04-FBE62E23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5EE0FD-C3E4-47D4-1D4A-8059A7A6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CE71-20A2-4F42-8FF9-E28D57359DA9}" type="datetime1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9D59D0B-284D-B62E-FF06-77D3FE6E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2FD0337-7B16-7CA7-8ABB-281401C2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0C23-D0BB-464C-93EA-C80F1AC7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7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36CB717-A138-D043-C3C1-FBF89B08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1C66-5A6A-4171-AB0B-3638115E4043}" type="datetime1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F9E6C31-3898-B02C-3B63-8DCDE5BF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738D02A-9AAC-4DD5-4D0B-C1A6A7E2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0C23-D0BB-464C-93EA-C80F1AC7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3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9267C6-5923-A4BF-2964-C35FF3BF7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410CE8-0046-D1B5-9499-C91EF1767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EA89378-B99F-2CF2-FEC8-7D83A274E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957B188-8893-8E03-8779-D729AB90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744F-E1C6-4423-8F1E-2498C3870292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65C5EC9-740E-5F6C-C655-4618CE9B0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8E984AE-FFD9-D3D3-A9F5-36BD8141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0C23-D0BB-464C-93EA-C80F1AC7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2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76F7BA-3825-28F9-A029-BCB0A2E3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D2A8D0B-B8B5-656D-25BE-B04456053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426A545-2D83-D4C5-B3BC-935264949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BC9E0EB-45A5-65E5-25D3-FA6E7850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4DDC-C67F-4A1F-BA6C-FAE8DD53FB26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FD39C83-FB9E-AA94-6701-B1B92898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E2E1E85-7E7E-EAC1-7347-98B4897A4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0C23-D0BB-464C-93EA-C80F1AC7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9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9000">
              <a:schemeClr val="bg2"/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27C7745-6F69-B7FA-A228-7D756CED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D024BCC-5B4B-0496-317D-83834278C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1E9EF0-4B6C-F3B3-7B10-3580BDFF6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50919-DCB4-4146-A96D-9F22C4193EBC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9B311F-DE50-569C-57E8-1E2D6F5B1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795807-7CE6-A51C-2CA6-EEE2A6F63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937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 b="0">
                <a:solidFill>
                  <a:schemeClr val="tx1"/>
                </a:solidFill>
              </a:defRPr>
            </a:lvl1pPr>
          </a:lstStyle>
          <a:p>
            <a:fld id="{59930C23-D0BB-464C-93EA-C80F1AC70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u="sng" kern="1200">
          <a:solidFill>
            <a:schemeClr val="tx1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2B6311-4A9B-ACDC-140D-89DB7DE2D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472" y="1122362"/>
            <a:ext cx="11371634" cy="2912309"/>
          </a:xfrm>
        </p:spPr>
        <p:txBody>
          <a:bodyPr>
            <a:noAutofit/>
          </a:bodyPr>
          <a:lstStyle/>
          <a:p>
            <a:r>
              <a:rPr lang="en-US" u="none" dirty="0" smtClean="0">
                <a:solidFill>
                  <a:schemeClr val="accent1">
                    <a:lumMod val="50000"/>
                  </a:schemeClr>
                </a:solidFill>
                <a:latin typeface="Trebuchet MS"/>
                <a:cs typeface="Times New Roman"/>
              </a:rPr>
              <a:t>AUTOMATED GARAGE DOOR OPENER SYSTEM</a:t>
            </a:r>
            <a:endParaRPr lang="en-US" u="none" dirty="0">
              <a:solidFill>
                <a:schemeClr val="accent1">
                  <a:lumMod val="50000"/>
                </a:schemeClr>
              </a:solidFill>
              <a:latin typeface="Trebuchet MS"/>
              <a:cs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9EBD08A-64E5-30E0-4FDC-B55CF556B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385" y="4085863"/>
            <a:ext cx="11556999" cy="211066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en-US" b="1" dirty="0" smtClean="0">
                <a:latin typeface="Tw Cen MT" panose="020B0602020104020603" pitchFamily="34" charset="0"/>
              </a:rPr>
              <a:t>PREPARED BY :</a:t>
            </a:r>
          </a:p>
          <a:p>
            <a:pPr lvl="1" algn="l"/>
            <a:r>
              <a:rPr lang="en-US" dirty="0" smtClean="0"/>
              <a:t>2021 </a:t>
            </a:r>
            <a:r>
              <a:rPr lang="en-US" dirty="0"/>
              <a:t>/ E / 009 – PERERA A.Y.I.D. </a:t>
            </a:r>
          </a:p>
          <a:p>
            <a:pPr lvl="1" algn="l"/>
            <a:r>
              <a:rPr lang="en-US" dirty="0" smtClean="0"/>
              <a:t>2021 </a:t>
            </a:r>
            <a:r>
              <a:rPr lang="en-US" dirty="0"/>
              <a:t>/E </a:t>
            </a:r>
            <a:r>
              <a:rPr lang="en-US" dirty="0" smtClean="0"/>
              <a:t>/  </a:t>
            </a:r>
            <a:r>
              <a:rPr lang="en-US" dirty="0"/>
              <a:t>053 - SEWWANDI I.G.P.T. </a:t>
            </a:r>
          </a:p>
          <a:p>
            <a:pPr lvl="1" algn="l"/>
            <a:r>
              <a:rPr lang="en-US" dirty="0" smtClean="0"/>
              <a:t>2021 </a:t>
            </a:r>
            <a:r>
              <a:rPr lang="en-US" dirty="0"/>
              <a:t>/ E / 121 – AGRAPALA P.W.S.H.D. </a:t>
            </a:r>
          </a:p>
          <a:p>
            <a:pPr lvl="1" algn="l"/>
            <a:r>
              <a:rPr lang="en-US" dirty="0" smtClean="0"/>
              <a:t>2021 </a:t>
            </a:r>
            <a:r>
              <a:rPr lang="en-US" dirty="0"/>
              <a:t>/ E / 138 – LOKUVITHANA S.M. </a:t>
            </a:r>
          </a:p>
          <a:p>
            <a:pPr algn="l"/>
            <a:r>
              <a:rPr lang="en-US" b="1" dirty="0" smtClean="0"/>
              <a:t>GROUP 04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701283C-F8A6-6D47-B60D-2BEE3E72CFFC}"/>
              </a:ext>
            </a:extLst>
          </p:cNvPr>
          <p:cNvSpPr/>
          <p:nvPr/>
        </p:nvSpPr>
        <p:spPr>
          <a:xfrm>
            <a:off x="3463027" y="6449755"/>
            <a:ext cx="5244661" cy="159391"/>
          </a:xfrm>
          <a:prstGeom prst="rect">
            <a:avLst/>
          </a:prstGeom>
          <a:solidFill>
            <a:srgbClr val="00206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0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E20609-DB37-A2F4-15AF-8C232CD53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967" y="474563"/>
            <a:ext cx="11885121" cy="62691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4800" b="1" u="sng" dirty="0">
                <a:solidFill>
                  <a:srgbClr val="002060"/>
                </a:solidFill>
                <a:latin typeface="Times New Roman"/>
                <a:cs typeface="Times New Roman"/>
              </a:rPr>
              <a:t>Future Enhancements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Mobile App Integration </a:t>
            </a:r>
            <a:endParaRPr lang="en-US" sz="2400" dirty="0"/>
          </a:p>
          <a:p>
            <a:pPr lvl="1"/>
            <a:r>
              <a:rPr lang="en-US" sz="2000" dirty="0"/>
              <a:t>Control and monitor the garage door remotely via a smartphone app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b="1" dirty="0"/>
              <a:t>Battery Backup &amp; Solar Power </a:t>
            </a:r>
            <a:endParaRPr lang="en-US" sz="2400" dirty="0"/>
          </a:p>
          <a:p>
            <a:pPr lvl="1"/>
            <a:r>
              <a:rPr lang="en-US" sz="2000" dirty="0"/>
              <a:t>Ensure system functionality during </a:t>
            </a:r>
            <a:r>
              <a:rPr lang="en-US" sz="2000" b="1" dirty="0"/>
              <a:t>power failures</a:t>
            </a:r>
            <a:r>
              <a:rPr lang="en-US" sz="2000" dirty="0"/>
              <a:t> with a backup battery or </a:t>
            </a:r>
            <a:r>
              <a:rPr lang="en-US" sz="2000" b="1" dirty="0"/>
              <a:t>solar-powered unit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 smtClean="0"/>
              <a:t> </a:t>
            </a:r>
            <a:r>
              <a:rPr lang="en-US" sz="2400" b="1" dirty="0"/>
              <a:t>Security Alerts &amp; Logging </a:t>
            </a:r>
            <a:endParaRPr lang="en-US" sz="2400" dirty="0"/>
          </a:p>
          <a:p>
            <a:pPr lvl="1"/>
            <a:r>
              <a:rPr lang="en-US" sz="2000" dirty="0"/>
              <a:t>Send real-time </a:t>
            </a:r>
            <a:r>
              <a:rPr lang="en-US" sz="2000" b="1" dirty="0"/>
              <a:t>notifications</a:t>
            </a:r>
            <a:r>
              <a:rPr lang="en-US" sz="2000" dirty="0"/>
              <a:t> to homeowners if an unauthorized vehicle attempts access.</a:t>
            </a:r>
          </a:p>
          <a:p>
            <a:pPr lvl="1"/>
            <a:r>
              <a:rPr lang="en-US" sz="2000" dirty="0"/>
              <a:t>Maintain </a:t>
            </a:r>
            <a:r>
              <a:rPr lang="en-US" sz="2000" b="1" dirty="0"/>
              <a:t>logs</a:t>
            </a:r>
            <a:r>
              <a:rPr lang="en-US" sz="2000" dirty="0"/>
              <a:t> of vehicle entries for security tracking.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B3E88DA-0BCC-9EA5-243B-47D41A87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0C23-D0BB-464C-93EA-C80F1AC7048E}" type="slidenum">
              <a:rPr lang="en-US" b="1" dirty="0" smtClean="0">
                <a:latin typeface="Bahnschrift"/>
                <a:cs typeface="Aharoni"/>
              </a:rPr>
              <a:t>10</a:t>
            </a:fld>
            <a:endParaRPr lang="en-US" b="1">
              <a:latin typeface="Bahnschrift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308085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6886"/>
            <a:ext cx="10515600" cy="40465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8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8000" b="1">
                <a:solidFill>
                  <a:srgbClr val="002060"/>
                </a:solidFill>
                <a:latin typeface="Trebuchet MS"/>
                <a:cs typeface="Times New Roman"/>
              </a:rPr>
              <a:t>Thank you!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DAEEF51-92C7-916A-B1A7-C4A75D8D64BB}"/>
              </a:ext>
            </a:extLst>
          </p:cNvPr>
          <p:cNvSpPr/>
          <p:nvPr/>
        </p:nvSpPr>
        <p:spPr>
          <a:xfrm>
            <a:off x="3463027" y="6449755"/>
            <a:ext cx="5244661" cy="159391"/>
          </a:xfrm>
          <a:prstGeom prst="rect">
            <a:avLst/>
          </a:prstGeom>
          <a:solidFill>
            <a:srgbClr val="00206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0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D495E9-A714-F16E-7526-66E174C2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rebuchet MS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21B49F-9D1F-C866-2179-EAA422A67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Introduction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Aim, scope and objective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Design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Sensor And Logic Setup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Cost 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Future Enhancements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D475E09-A538-9445-EBE9-5D58CFBB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0C23-D0BB-464C-93EA-C80F1AC7048E}" type="slidenum">
              <a:rPr lang="en-US" smtClean="0"/>
              <a:t>2</a:t>
            </a:fld>
            <a:endParaRPr lang="en-US">
              <a:latin typeface="Bahnschrift SemiBold SemiConden"/>
              <a:ea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C56453A-3160-8D6D-00FF-8FE4CDE2A85C}"/>
              </a:ext>
            </a:extLst>
          </p:cNvPr>
          <p:cNvSpPr/>
          <p:nvPr/>
        </p:nvSpPr>
        <p:spPr>
          <a:xfrm>
            <a:off x="3463027" y="6449755"/>
            <a:ext cx="5244661" cy="159391"/>
          </a:xfrm>
          <a:prstGeom prst="rect">
            <a:avLst/>
          </a:prstGeom>
          <a:solidFill>
            <a:srgbClr val="00206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0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84D660-0091-5EE7-7C38-9F861449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/>
                <a:cs typeface="Times New Roman"/>
              </a:rPr>
              <a:t>Introduction</a:t>
            </a:r>
            <a:endParaRPr lang="en-US" b="1" u="sng" dirty="0">
              <a:solidFill>
                <a:schemeClr val="accent1">
                  <a:lumMod val="50000"/>
                </a:schemeClr>
              </a:solidFill>
              <a:latin typeface="Trebuchet MS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AAB968-2D9E-E190-9AC8-EE91A3195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/>
                <a:cs typeface="Times New Roman"/>
              </a:rPr>
              <a:t>.</a:t>
            </a:r>
            <a:r>
              <a:rPr lang="en-US" dirty="0" smtClean="0"/>
              <a:t>Leveraging </a:t>
            </a:r>
            <a:r>
              <a:rPr lang="en-US" dirty="0"/>
              <a:t>smart technology to simplify daily tasks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/>
              <a:t>Focus on </a:t>
            </a:r>
            <a:r>
              <a:rPr lang="en-US" b="1" dirty="0"/>
              <a:t>automating garage door operations</a:t>
            </a:r>
            <a:r>
              <a:rPr lang="en-US" dirty="0"/>
              <a:t> for better convenience and security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/>
              <a:t>Uses </a:t>
            </a:r>
            <a:r>
              <a:rPr lang="en-US" b="1" dirty="0"/>
              <a:t>microcontrollers, wireless communication, ultrasonic sensors, and motor drivers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Enhances </a:t>
            </a:r>
            <a:r>
              <a:rPr lang="en-US" b="1" dirty="0"/>
              <a:t>safety</a:t>
            </a:r>
            <a:r>
              <a:rPr lang="en-US" dirty="0"/>
              <a:t> by allowing only authorized vehicles to enter. Demonstrates the </a:t>
            </a:r>
            <a:r>
              <a:rPr lang="en-US" b="1" dirty="0"/>
              <a:t>real-world application of embedded systems</a:t>
            </a:r>
            <a:r>
              <a:rPr lang="en-US" dirty="0"/>
              <a:t> to improve daily life.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37D6EB5-26BD-1E54-965C-60C9BE8B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0C23-D0BB-464C-93EA-C80F1AC7048E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7936764-13D9-B887-F285-8513C215020C}"/>
              </a:ext>
            </a:extLst>
          </p:cNvPr>
          <p:cNvSpPr/>
          <p:nvPr/>
        </p:nvSpPr>
        <p:spPr>
          <a:xfrm>
            <a:off x="3463027" y="6449755"/>
            <a:ext cx="5244661" cy="159391"/>
          </a:xfrm>
          <a:prstGeom prst="rect">
            <a:avLst/>
          </a:prstGeom>
          <a:solidFill>
            <a:srgbClr val="00206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8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A5A600-DB0D-9E7F-E911-109ACA09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294"/>
            <a:ext cx="10515600" cy="1325563"/>
          </a:xfrm>
        </p:spPr>
        <p:txBody>
          <a:bodyPr/>
          <a:lstStyle/>
          <a:p>
            <a:r>
              <a:rPr lang="en-US" b="1" u="sng">
                <a:solidFill>
                  <a:srgbClr val="002060"/>
                </a:solidFill>
                <a:latin typeface="Trebuchet MS"/>
                <a:cs typeface="Times New Roman"/>
              </a:rPr>
              <a:t>Aim, Scope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A5D9FD-D500-D916-85BD-068129CAA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57"/>
            <a:ext cx="10816472" cy="457993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Times New Roman"/>
                <a:cs typeface="Times New Roman"/>
              </a:rPr>
              <a:t>AIM: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 smtClean="0"/>
              <a:t>          To </a:t>
            </a:r>
            <a:r>
              <a:rPr lang="en-US" dirty="0"/>
              <a:t>design and implement an </a:t>
            </a:r>
            <a:r>
              <a:rPr lang="en-US" b="1" dirty="0"/>
              <a:t>automated garage door system</a:t>
            </a:r>
            <a:r>
              <a:rPr lang="en-US" dirty="0"/>
              <a:t> for smart </a:t>
            </a:r>
            <a:r>
              <a:rPr lang="en-US" dirty="0" smtClean="0"/>
              <a:t>and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secure access.</a:t>
            </a:r>
          </a:p>
          <a:p>
            <a:pPr marL="0" indent="0">
              <a:buNone/>
            </a:pPr>
            <a:endParaRPr lang="en-US" b="1" dirty="0">
              <a:latin typeface="Times New Roman"/>
              <a:cs typeface="Times New Roman"/>
            </a:endParaRPr>
          </a:p>
          <a:p>
            <a:r>
              <a:rPr lang="en-US" b="1" dirty="0" smtClean="0">
                <a:latin typeface="Times New Roman"/>
                <a:cs typeface="Times New Roman"/>
              </a:rPr>
              <a:t>OBJECTIVE:</a:t>
            </a:r>
            <a:endParaRPr lang="en-US" b="1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/>
              <a:t> </a:t>
            </a:r>
            <a:r>
              <a:rPr lang="en-US" dirty="0"/>
              <a:t>Automate garage door opening and closing for authorized vehicles</a:t>
            </a:r>
            <a:r>
              <a:rPr lang="en-US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</a:t>
            </a:r>
            <a:r>
              <a:rPr lang="en-US" dirty="0"/>
              <a:t>Enhance security by </a:t>
            </a:r>
            <a:r>
              <a:rPr lang="en-US" b="1" dirty="0"/>
              <a:t>blocking unknown vehicles</a:t>
            </a:r>
            <a:r>
              <a:rPr lang="en-US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</a:t>
            </a:r>
            <a:r>
              <a:rPr lang="en-US" dirty="0"/>
              <a:t>Improve </a:t>
            </a:r>
            <a:r>
              <a:rPr lang="en-US" b="1" dirty="0"/>
              <a:t>user convenience</a:t>
            </a:r>
            <a:r>
              <a:rPr lang="en-US" dirty="0"/>
              <a:t> with </a:t>
            </a:r>
            <a:r>
              <a:rPr lang="en-US" b="1" dirty="0"/>
              <a:t>wireless access</a:t>
            </a:r>
            <a:r>
              <a:rPr lang="en-US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</a:t>
            </a:r>
            <a:r>
              <a:rPr lang="en-US" dirty="0"/>
              <a:t>Demonstrate </a:t>
            </a:r>
            <a:r>
              <a:rPr lang="en-US" b="1" dirty="0"/>
              <a:t>the power of embedded systems</a:t>
            </a:r>
            <a:r>
              <a:rPr lang="en-US" dirty="0"/>
              <a:t> in daily life.</a:t>
            </a:r>
            <a:endParaRPr lang="en-US" b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SCOPE: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</a:pPr>
            <a:r>
              <a:rPr lang="en-US" b="1" dirty="0"/>
              <a:t>Wireless authentication</a:t>
            </a:r>
            <a:r>
              <a:rPr lang="en-US" dirty="0"/>
              <a:t> using </a:t>
            </a:r>
            <a:r>
              <a:rPr lang="en-US" b="1" dirty="0"/>
              <a:t>Wi-Fi/Bluetooth</a:t>
            </a:r>
            <a:r>
              <a:rPr lang="en-US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</a:t>
            </a:r>
            <a:r>
              <a:rPr lang="en-US" b="1" dirty="0"/>
              <a:t>Real-time vehicle detection</a:t>
            </a:r>
            <a:r>
              <a:rPr lang="en-US" dirty="0"/>
              <a:t> with </a:t>
            </a:r>
            <a:r>
              <a:rPr lang="en-US" b="1" dirty="0"/>
              <a:t>ultrasonic sensors</a:t>
            </a:r>
            <a:r>
              <a:rPr lang="en-US" dirty="0"/>
              <a:t>.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b="1" dirty="0" smtClean="0"/>
              <a:t>Secure </a:t>
            </a:r>
            <a:r>
              <a:rPr lang="en-US" b="1" dirty="0"/>
              <a:t>door control</a:t>
            </a:r>
            <a:r>
              <a:rPr lang="en-US" dirty="0"/>
              <a:t> using a </a:t>
            </a:r>
            <a:r>
              <a:rPr lang="en-US" b="1" dirty="0"/>
              <a:t>motor driver </a:t>
            </a:r>
            <a:r>
              <a:rPr lang="en-US" b="1" dirty="0" smtClean="0"/>
              <a:t>module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E9D63E-6A4A-22B0-EDCD-EE18CF29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0C23-D0BB-464C-93EA-C80F1AC7048E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0C6DB82-A06D-BFAD-87C1-130E9EEFC2E3}"/>
              </a:ext>
            </a:extLst>
          </p:cNvPr>
          <p:cNvSpPr/>
          <p:nvPr/>
        </p:nvSpPr>
        <p:spPr>
          <a:xfrm>
            <a:off x="3463027" y="6449755"/>
            <a:ext cx="5244661" cy="159391"/>
          </a:xfrm>
          <a:prstGeom prst="rect">
            <a:avLst/>
          </a:prstGeom>
          <a:solidFill>
            <a:srgbClr val="00206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5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31A57F0-1C95-D71B-DC99-1FBC23C75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255A5A-CF89-A8C5-6C12-1BBACDA2F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93" y="2722781"/>
            <a:ext cx="10188652" cy="161712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7800" b="1" dirty="0" smtClean="0">
                <a:solidFill>
                  <a:srgbClr val="002060"/>
                </a:solidFill>
                <a:latin typeface="Trebuchet MS"/>
                <a:cs typeface="Times New Roman"/>
              </a:rPr>
              <a:t>DESIGN…</a:t>
            </a:r>
            <a:endParaRPr lang="en-US" sz="7800" b="1" dirty="0">
              <a:solidFill>
                <a:srgbClr val="002060"/>
              </a:solidFill>
              <a:latin typeface="Trebuchet MS"/>
              <a:cs typeface="Times New Roma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F42A6B5-95CE-3B30-82D4-2AE2B0DA6C24}"/>
              </a:ext>
            </a:extLst>
          </p:cNvPr>
          <p:cNvSpPr/>
          <p:nvPr/>
        </p:nvSpPr>
        <p:spPr>
          <a:xfrm>
            <a:off x="3463027" y="6449755"/>
            <a:ext cx="5244661" cy="159391"/>
          </a:xfrm>
          <a:prstGeom prst="rect">
            <a:avLst/>
          </a:prstGeom>
          <a:solidFill>
            <a:srgbClr val="00206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6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D5B537F-AFBB-FAF5-F6CE-002FE980D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919DE6-14C2-ED83-216C-A2BE6DA7B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946095"/>
            <a:ext cx="11204995" cy="579314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 smtClean="0"/>
              <a:t> </a:t>
            </a:r>
            <a:r>
              <a:rPr lang="en-US" sz="2600" b="1" dirty="0"/>
              <a:t>Server Board (Vehicle Unit</a:t>
            </a:r>
            <a:r>
              <a:rPr lang="en-US" sz="2600" b="1" dirty="0" smtClean="0"/>
              <a:t>)</a:t>
            </a:r>
            <a:endParaRPr lang="en-US" sz="2600" dirty="0"/>
          </a:p>
          <a:p>
            <a:pPr lvl="1"/>
            <a:r>
              <a:rPr lang="en-US" sz="2000" dirty="0"/>
              <a:t>Listens and accepts incoming </a:t>
            </a:r>
            <a:r>
              <a:rPr lang="en-US" sz="2000" b="1" dirty="0"/>
              <a:t>TCP connections</a:t>
            </a:r>
            <a:r>
              <a:rPr lang="en-US" sz="2000" dirty="0"/>
              <a:t>.</a:t>
            </a:r>
          </a:p>
          <a:p>
            <a:pPr lvl="1"/>
            <a:r>
              <a:rPr lang="en-US" sz="2000" b="1" dirty="0"/>
              <a:t>Rejects connection</a:t>
            </a:r>
            <a:r>
              <a:rPr lang="en-US" sz="2000" dirty="0"/>
              <a:t> if the MAC address </a:t>
            </a:r>
            <a:r>
              <a:rPr lang="en-US" sz="2000" b="1" dirty="0"/>
              <a:t>does not match</a:t>
            </a:r>
            <a:r>
              <a:rPr lang="en-US" sz="2000" dirty="0" smtClean="0"/>
              <a:t>.</a:t>
            </a:r>
          </a:p>
          <a:p>
            <a:endParaRPr lang="en-US" sz="2400" dirty="0"/>
          </a:p>
          <a:p>
            <a:r>
              <a:rPr lang="en-US" sz="2600" b="1" dirty="0" smtClean="0"/>
              <a:t>Client </a:t>
            </a:r>
            <a:r>
              <a:rPr lang="en-US" sz="2600" b="1" dirty="0"/>
              <a:t>Board (Garage Unit</a:t>
            </a:r>
            <a:r>
              <a:rPr lang="en-US" sz="2600" b="1" dirty="0" smtClean="0"/>
              <a:t>)</a:t>
            </a:r>
            <a:endParaRPr lang="en-US" sz="2600" dirty="0"/>
          </a:p>
          <a:p>
            <a:pPr lvl="1"/>
            <a:r>
              <a:rPr lang="en-US" sz="2000" dirty="0"/>
              <a:t>Tries to connect with the </a:t>
            </a:r>
            <a:r>
              <a:rPr lang="en-US" sz="2000" b="1" dirty="0"/>
              <a:t>server board</a:t>
            </a:r>
            <a:r>
              <a:rPr lang="en-US" sz="2000" dirty="0"/>
              <a:t>.</a:t>
            </a:r>
          </a:p>
          <a:p>
            <a:pPr lvl="1"/>
            <a:r>
              <a:rPr lang="en-US" sz="2000" b="1" dirty="0"/>
              <a:t>Ignores connection</a:t>
            </a:r>
            <a:r>
              <a:rPr lang="en-US" sz="2000" dirty="0"/>
              <a:t> if the MAC address </a:t>
            </a:r>
            <a:r>
              <a:rPr lang="en-US" sz="2000" b="1" dirty="0"/>
              <a:t>does not match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Uses an </a:t>
            </a:r>
            <a:r>
              <a:rPr lang="en-US" sz="2000" b="1" dirty="0"/>
              <a:t>ultrasonic sensor</a:t>
            </a:r>
            <a:r>
              <a:rPr lang="en-US" sz="2000" dirty="0"/>
              <a:t> to </a:t>
            </a:r>
            <a:r>
              <a:rPr lang="en-US" sz="2000" b="1" dirty="0"/>
              <a:t>measure vehicle distance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Displays distance using </a:t>
            </a:r>
            <a:r>
              <a:rPr lang="en-US" sz="2000" b="1" dirty="0"/>
              <a:t>four LEDs</a:t>
            </a:r>
            <a:r>
              <a:rPr lang="en-US" sz="2000" dirty="0"/>
              <a:t> (representing four threshold levels</a:t>
            </a:r>
            <a:r>
              <a:rPr lang="en-US" sz="2000" dirty="0" smtClean="0"/>
              <a:t>).</a:t>
            </a:r>
          </a:p>
          <a:p>
            <a:endParaRPr lang="en-US" sz="2400" dirty="0"/>
          </a:p>
          <a:p>
            <a:r>
              <a:rPr lang="en-US" sz="2600" b="1" dirty="0" smtClean="0"/>
              <a:t>Door </a:t>
            </a:r>
            <a:r>
              <a:rPr lang="en-US" sz="2600" b="1" dirty="0"/>
              <a:t>Opens Only If: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Measured </a:t>
            </a:r>
            <a:r>
              <a:rPr lang="en-US" sz="2000" b="1" dirty="0"/>
              <a:t>distance is below the smallest threshold value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Client board </a:t>
            </a:r>
            <a:r>
              <a:rPr lang="en-US" sz="2000" b="1" dirty="0"/>
              <a:t>successfully connects to the server board</a:t>
            </a:r>
            <a:r>
              <a:rPr lang="en-US" sz="2000" dirty="0"/>
              <a:t>.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1700" dirty="0">
              <a:latin typeface="Times New Roman"/>
              <a:ea typeface="Calibri"/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49E57DE-2D00-3DA9-6E5D-B3E8937B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0C23-D0BB-464C-93EA-C80F1AC704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0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E426E65-33F2-9400-CAFD-EF108CB77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F856994-D5F4-4A91-D74A-68C4318E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0C23-D0BB-464C-93EA-C80F1AC7048E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Circuit Diagram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9"/>
          <a:stretch/>
        </p:blipFill>
        <p:spPr bwMode="auto">
          <a:xfrm>
            <a:off x="2801073" y="1423686"/>
            <a:ext cx="7671443" cy="543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4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0C23-D0BB-464C-93EA-C80F1AC7048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319" y="625033"/>
            <a:ext cx="7402573" cy="555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81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2060"/>
                </a:solidFill>
              </a:rPr>
              <a:t>COST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0C23-D0BB-464C-93EA-C80F1AC7048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620" y="439838"/>
            <a:ext cx="5081590" cy="5683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69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379</Words>
  <Application>Microsoft Office PowerPoint</Application>
  <PresentationFormat>Custom</PresentationFormat>
  <Paragraphs>73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AUTOMATED GARAGE DOOR OPENER SYSTEM</vt:lpstr>
      <vt:lpstr>Contents</vt:lpstr>
      <vt:lpstr>Introduction</vt:lpstr>
      <vt:lpstr>Aim, Scope and Objective</vt:lpstr>
      <vt:lpstr>PowerPoint Presentation</vt:lpstr>
      <vt:lpstr>PowerPoint Presentation</vt:lpstr>
      <vt:lpstr>Circuit Diagram</vt:lpstr>
      <vt:lpstr>PowerPoint Presentation</vt:lpstr>
      <vt:lpstr>COST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EMOTIONS DETECTION IN SINHALA  LANGUAGE  TEXTS USING BERT</dc:title>
  <dc:creator>Lord_Chan</dc:creator>
  <cp:lastModifiedBy>Piyumi</cp:lastModifiedBy>
  <cp:revision>9</cp:revision>
  <dcterms:created xsi:type="dcterms:W3CDTF">2025-01-28T17:55:16Z</dcterms:created>
  <dcterms:modified xsi:type="dcterms:W3CDTF">2025-03-07T04:28:23Z</dcterms:modified>
</cp:coreProperties>
</file>