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7" r:id="rId4"/>
    <p:sldId id="296" r:id="rId5"/>
    <p:sldId id="298" r:id="rId6"/>
    <p:sldId id="299" r:id="rId7"/>
    <p:sldId id="300" r:id="rId8"/>
    <p:sldId id="301" r:id="rId9"/>
    <p:sldId id="302" r:id="rId10"/>
    <p:sldId id="305" r:id="rId11"/>
    <p:sldId id="311" r:id="rId12"/>
    <p:sldId id="307" r:id="rId13"/>
    <p:sldId id="312" r:id="rId14"/>
    <p:sldId id="313" r:id="rId15"/>
    <p:sldId id="310" r:id="rId16"/>
    <p:sldId id="304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46DBE"/>
    <a:srgbClr val="BDEFFE"/>
    <a:srgbClr val="EFD5B2"/>
    <a:srgbClr val="6BC0FF"/>
    <a:srgbClr val="4785B8"/>
    <a:srgbClr val="396E9A"/>
    <a:srgbClr val="174366"/>
    <a:srgbClr val="000000"/>
    <a:srgbClr val="4B5C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1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1890752" y="2841400"/>
            <a:ext cx="8621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kern="1800" spc="11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4000" kern="1800" spc="11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4000" kern="1800" spc="1100" dirty="0" smtClean="0">
                <a:solidFill>
                  <a:schemeClr val="accent6"/>
                </a:solidFill>
              </a:rPr>
              <a:t>기획서</a:t>
            </a:r>
            <a:endParaRPr lang="en-US" altLang="ko-KR" sz="4000" kern="1800" spc="11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480" y="1780886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99104" y="3297648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59727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7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9104" y="178100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8480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9727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9104" y="4838784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7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480" y="1780886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9727" y="1780869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99104" y="3297648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8480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59727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9104" y="178100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9727" y="1780869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8480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9727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8480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9104" y="4838784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2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9104" y="178100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9727" y="1780869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8480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99104" y="3297648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9727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8480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9104" y="4838784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5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480" y="1780886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9104" y="178100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9727" y="1780869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8480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9727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8480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9104" y="4838784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59727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0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480" y="1780886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9104" y="178100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9727" y="1780869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8480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99104" y="3297648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9727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8480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9104" y="4838784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59727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76853" y="1148605"/>
            <a:ext cx="26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</a:t>
            </a:r>
            <a:r>
              <a:rPr lang="en-US" altLang="ko-KR" dirty="0" smtClean="0"/>
              <a:t>–</a:t>
            </a:r>
            <a:r>
              <a:rPr lang="en-US" altLang="ko-KR" dirty="0" smtClean="0"/>
              <a:t> Toy Project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531208" y="2351611"/>
            <a:ext cx="2621827" cy="34442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Toy Project Image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00144" y="2351611"/>
            <a:ext cx="2621827" cy="34442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Toy Project Image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69081" y="2351611"/>
            <a:ext cx="2621827" cy="34442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Toy Project Image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1520344" y="3757294"/>
            <a:ext cx="327615" cy="6328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8565" y="3757294"/>
            <a:ext cx="327615" cy="6328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69080" y="5242880"/>
            <a:ext cx="2621827" cy="553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Project 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0144" y="5269592"/>
            <a:ext cx="2621827" cy="553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Project 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31208" y="5263681"/>
            <a:ext cx="2621827" cy="553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Project 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1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948891" y="1148605"/>
            <a:ext cx="191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Toy </a:t>
            </a:r>
            <a:r>
              <a:rPr lang="en-US" altLang="ko-KR" dirty="0" smtClean="0"/>
              <a:t>Project Page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27615" y="1556003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7615" y="1556003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042160" y="3216343"/>
            <a:ext cx="1582404" cy="1576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888786" y="3208596"/>
            <a:ext cx="1582404" cy="1576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 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735412" y="3240008"/>
            <a:ext cx="1582404" cy="1576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9582037" y="3289266"/>
            <a:ext cx="1582404" cy="1576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582037" y="1654518"/>
            <a:ext cx="1121554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402" y="165451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79521" y="5979495"/>
            <a:ext cx="8618357" cy="41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Pagenation</a:t>
            </a:r>
            <a:r>
              <a:rPr lang="en-US" altLang="ko-KR" dirty="0" smtClean="0"/>
              <a:t> slider bar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644274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325059" y="5979495"/>
            <a:ext cx="397881" cy="4173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0465410" y="5979495"/>
            <a:ext cx="397881" cy="4173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35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094721" y="1148605"/>
            <a:ext cx="27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Toy </a:t>
            </a:r>
            <a:r>
              <a:rPr lang="en-US" altLang="ko-KR" dirty="0" smtClean="0"/>
              <a:t>Project Page – Detail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582037" y="1654518"/>
            <a:ext cx="1121554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402" y="165451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277405" y="2395959"/>
            <a:ext cx="5052014" cy="37287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MarkDown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89232" y="2395959"/>
            <a:ext cx="5052014" cy="3728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사진 및 결과물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989232" y="2395959"/>
            <a:ext cx="5052014" cy="372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989232" y="2395959"/>
            <a:ext cx="5052014" cy="372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901500" y="6241147"/>
            <a:ext cx="908250" cy="270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882943" y="6244133"/>
            <a:ext cx="908250" cy="270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41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1406523" cy="707886"/>
            <a:chOff x="939800" y="1442839"/>
            <a:chExt cx="1406523" cy="707886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목적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2430842" cy="707886"/>
            <a:chOff x="939800" y="1442839"/>
            <a:chExt cx="2430842" cy="707886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사이트맵</a:t>
              </a:r>
              <a:r>
                <a:rPr lang="en-US" altLang="ko-KR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IA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2810754" cy="707886"/>
            <a:chOff x="939800" y="1442839"/>
            <a:chExt cx="2810754" cy="707886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와이어 프레임 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5148124"/>
            <a:ext cx="2429239" cy="707886"/>
            <a:chOff x="939800" y="1442839"/>
            <a:chExt cx="2429239" cy="70788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84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스토리 보드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09705" y="1148605"/>
            <a:ext cx="26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Toy </a:t>
            </a:r>
            <a:r>
              <a:rPr lang="en-US" altLang="ko-KR" dirty="0" smtClean="0"/>
              <a:t>Project Page – New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582037" y="1654518"/>
            <a:ext cx="1121554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402" y="165451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83299" y="2338970"/>
            <a:ext cx="10052924" cy="3728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22" idx="0"/>
            <a:endCxn id="22" idx="2"/>
          </p:cNvCxnSpPr>
          <p:nvPr/>
        </p:nvCxnSpPr>
        <p:spPr>
          <a:xfrm>
            <a:off x="6109761" y="2338970"/>
            <a:ext cx="0" cy="372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19645" y="2545934"/>
            <a:ext cx="4499264" cy="30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319645" y="2941934"/>
            <a:ext cx="4499264" cy="30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19645" y="3327880"/>
            <a:ext cx="4499264" cy="30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들어갈 사진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19645" y="3702419"/>
            <a:ext cx="4499264" cy="212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 </a:t>
            </a:r>
            <a:r>
              <a:rPr lang="ko-KR" altLang="en-US" dirty="0" smtClean="0"/>
              <a:t>소개 작성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MarkDown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588465" y="6113824"/>
            <a:ext cx="1121554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400614" y="2570891"/>
            <a:ext cx="4499264" cy="3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미리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26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13447" y="1148605"/>
            <a:ext cx="215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</a:t>
            </a:r>
            <a:r>
              <a:rPr lang="en-US" altLang="ko-KR" dirty="0" smtClean="0"/>
              <a:t>–</a:t>
            </a:r>
            <a:r>
              <a:rPr lang="en-US" altLang="ko-KR" dirty="0" smtClean="0"/>
              <a:t> Board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531208" y="2351611"/>
            <a:ext cx="2621827" cy="34442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 Board Image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00144" y="2351611"/>
            <a:ext cx="2621827" cy="34442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Travel Board Image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69081" y="2351611"/>
            <a:ext cx="2621827" cy="34442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Study Board Image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69080" y="5242880"/>
            <a:ext cx="2621827" cy="553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Board 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0144" y="5269592"/>
            <a:ext cx="2621827" cy="553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Board </a:t>
            </a:r>
            <a:r>
              <a:rPr lang="en-US" altLang="ko-KR" dirty="0" smtClean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31208" y="5263681"/>
            <a:ext cx="2621827" cy="553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Board </a:t>
            </a:r>
            <a:r>
              <a:rPr lang="en-US" altLang="ko-KR" dirty="0" smtClean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9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465410" y="1148605"/>
            <a:ext cx="139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 Page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27615" y="1556003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7615" y="1556003"/>
            <a:ext cx="11536772" cy="504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582037" y="1654518"/>
            <a:ext cx="1121554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402" y="165451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644274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402" y="2338017"/>
            <a:ext cx="2245847" cy="37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91240" y="3444804"/>
            <a:ext cx="1723343" cy="1812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Study Board Image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791239" y="4959555"/>
            <a:ext cx="1723343" cy="29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Board Information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64994" y="3444804"/>
            <a:ext cx="1723343" cy="1812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Study Board Image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3964993" y="4959555"/>
            <a:ext cx="1723343" cy="29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Board Information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38746" y="3444804"/>
            <a:ext cx="1723343" cy="1812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Study Board Image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138745" y="4959555"/>
            <a:ext cx="1723343" cy="29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Board Information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312497" y="3437688"/>
            <a:ext cx="1723343" cy="1812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Study Board Image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8312496" y="4959555"/>
            <a:ext cx="1723343" cy="29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Board Information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76819" y="2338017"/>
            <a:ext cx="2245847" cy="37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9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094721" y="1148605"/>
            <a:ext cx="27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 Page – Detail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582037" y="1654518"/>
            <a:ext cx="1121554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402" y="165451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277405" y="2395959"/>
            <a:ext cx="5052014" cy="37287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MarkDown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89232" y="2395959"/>
            <a:ext cx="5052014" cy="3728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Board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989232" y="2395959"/>
            <a:ext cx="5052014" cy="372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989232" y="2395959"/>
            <a:ext cx="5052014" cy="372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901500" y="6241147"/>
            <a:ext cx="908250" cy="270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882943" y="6244133"/>
            <a:ext cx="908250" cy="270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75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686069" y="1148605"/>
            <a:ext cx="21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 Page – New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582037" y="1654518"/>
            <a:ext cx="1121554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402" y="165451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83299" y="2338970"/>
            <a:ext cx="10052924" cy="3728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22" idx="0"/>
            <a:endCxn id="22" idx="2"/>
          </p:cNvCxnSpPr>
          <p:nvPr/>
        </p:nvCxnSpPr>
        <p:spPr>
          <a:xfrm>
            <a:off x="6109761" y="2338970"/>
            <a:ext cx="0" cy="372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19645" y="2545934"/>
            <a:ext cx="4499264" cy="30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319645" y="2941934"/>
            <a:ext cx="4499264" cy="30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19645" y="3327880"/>
            <a:ext cx="4499264" cy="30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들어갈 사진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19645" y="3702419"/>
            <a:ext cx="4499264" cy="212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 </a:t>
            </a:r>
            <a:r>
              <a:rPr lang="ko-KR" altLang="en-US" dirty="0" smtClean="0"/>
              <a:t>소개 작성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MarkDown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588465" y="6113824"/>
            <a:ext cx="1121554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400614" y="2570891"/>
            <a:ext cx="4499264" cy="3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미리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58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57009" y="3262771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목적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2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954107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목적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60400" y="1138068"/>
            <a:ext cx="10876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왜 만드는지</a:t>
            </a:r>
            <a:endParaRPr lang="en-US" altLang="ko-KR" sz="2400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나만의 홈페이지를 구현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portfolio </a:t>
            </a:r>
            <a:r>
              <a:rPr lang="ko-KR" altLang="en-US" dirty="0" smtClean="0"/>
              <a:t>를 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어떤 기능이 들어갈지</a:t>
            </a:r>
            <a:endParaRPr lang="en-US" altLang="ko-KR" sz="2400" dirty="0" smtClean="0"/>
          </a:p>
          <a:p>
            <a:r>
              <a:rPr lang="en-US" altLang="ko-KR" sz="2400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나랑 </a:t>
            </a:r>
            <a:r>
              <a:rPr lang="ko-KR" altLang="en-US" dirty="0" err="1" smtClean="0"/>
              <a:t>솜이만</a:t>
            </a:r>
            <a:r>
              <a:rPr lang="ko-KR" altLang="en-US" dirty="0" smtClean="0"/>
              <a:t> 로그인 가능</a:t>
            </a:r>
            <a:r>
              <a:rPr lang="en-US" altLang="ko-KR" dirty="0" smtClean="0"/>
              <a:t>, Guest</a:t>
            </a:r>
            <a:r>
              <a:rPr lang="ko-KR" altLang="en-US" dirty="0" smtClean="0"/>
              <a:t>는 보기만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게시판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토이</a:t>
            </a:r>
            <a:r>
              <a:rPr lang="ko-KR" altLang="en-US" dirty="0" smtClean="0"/>
              <a:t> 프로젝트 저장 및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다른 사람들은 어떻게 만들었는지</a:t>
            </a:r>
            <a:endParaRPr lang="en-US" altLang="ko-KR" sz="2400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자신이 만든 </a:t>
            </a:r>
            <a:r>
              <a:rPr lang="ko-KR" altLang="en-US" dirty="0" err="1" smtClean="0"/>
              <a:t>토이</a:t>
            </a:r>
            <a:r>
              <a:rPr lang="ko-KR" altLang="en-US" dirty="0" smtClean="0"/>
              <a:t> 프로젝트를 올림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자신의 스킬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노하우 등 말 그대로의 </a:t>
            </a:r>
            <a:r>
              <a:rPr lang="en-US" altLang="ko-KR" dirty="0" smtClean="0"/>
              <a:t>portfolio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다른 사람들과의 다른 점은</a:t>
            </a:r>
            <a:r>
              <a:rPr lang="en-US" altLang="ko-KR" sz="2400" dirty="0"/>
              <a:t>?</a:t>
            </a:r>
          </a:p>
          <a:p>
            <a:r>
              <a:rPr lang="en-US" altLang="ko-KR" dirty="0"/>
              <a:t>   - </a:t>
            </a:r>
            <a:r>
              <a:rPr lang="ko-KR" altLang="en-US" dirty="0" smtClean="0"/>
              <a:t>로그인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en-US" altLang="ko-KR" dirty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서버 운영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72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733817" y="3262771"/>
            <a:ext cx="472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err="1" smtClean="0">
                <a:solidFill>
                  <a:schemeClr val="accent6"/>
                </a:solidFill>
              </a:rPr>
              <a:t>사이트맵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1" y="2680659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202847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사이트맵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IA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16" y="1270725"/>
            <a:ext cx="6585568" cy="50124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1441" y="1132945"/>
            <a:ext cx="2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portfolio-</a:t>
            </a:r>
            <a:r>
              <a:rPr lang="ko-KR" altLang="en-US" sz="1600" dirty="0" err="1" smtClean="0"/>
              <a:t>사이트맵</a:t>
            </a:r>
            <a:r>
              <a:rPr lang="en-US" altLang="ko-KR" sz="1600" dirty="0" smtClean="0"/>
              <a:t>.xml</a:t>
            </a:r>
          </a:p>
          <a:p>
            <a:r>
              <a:rPr lang="en-US" altLang="ko-KR" sz="1600" dirty="0"/>
              <a:t>- portfolio-</a:t>
            </a:r>
            <a:r>
              <a:rPr lang="ko-KR" altLang="en-US" sz="1600" dirty="0" err="1"/>
              <a:t>사이트맵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png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124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0199" y="1992496"/>
            <a:ext cx="11563855" cy="360745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202847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사이트맵</a:t>
              </a:r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IA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2154" y="1622799"/>
            <a:ext cx="270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portfolio-IA.xlsx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1992496"/>
            <a:ext cx="11563855" cy="36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265741" y="3262771"/>
            <a:ext cx="566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와이어 프레임</a:t>
            </a:r>
            <a:endParaRPr lang="en-US" altLang="ko-KR" sz="3600" spc="-300" dirty="0" smtClean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1" y="2680659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40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2235" y="1148605"/>
            <a:ext cx="19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8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492</Words>
  <Application>Microsoft Office PowerPoint</Application>
  <PresentationFormat>와이드스크린</PresentationFormat>
  <Paragraphs>249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Microsoft 계정</cp:lastModifiedBy>
  <cp:revision>159</cp:revision>
  <dcterms:created xsi:type="dcterms:W3CDTF">2021-02-14T00:18:03Z</dcterms:created>
  <dcterms:modified xsi:type="dcterms:W3CDTF">2022-07-06T06:00:07Z</dcterms:modified>
</cp:coreProperties>
</file>