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5" r:id="rId3"/>
    <p:sldId id="297" r:id="rId4"/>
    <p:sldId id="296" r:id="rId5"/>
    <p:sldId id="298" r:id="rId6"/>
    <p:sldId id="299" r:id="rId7"/>
    <p:sldId id="300" r:id="rId8"/>
    <p:sldId id="301" r:id="rId9"/>
    <p:sldId id="302" r:id="rId10"/>
    <p:sldId id="305" r:id="rId11"/>
    <p:sldId id="311" r:id="rId12"/>
    <p:sldId id="307" r:id="rId13"/>
    <p:sldId id="312" r:id="rId14"/>
    <p:sldId id="310" r:id="rId15"/>
    <p:sldId id="304" r:id="rId16"/>
    <p:sldId id="30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146DBE"/>
    <a:srgbClr val="BDEFFE"/>
    <a:srgbClr val="EFD5B2"/>
    <a:srgbClr val="6BC0FF"/>
    <a:srgbClr val="4785B8"/>
    <a:srgbClr val="396E9A"/>
    <a:srgbClr val="174366"/>
    <a:srgbClr val="000000"/>
    <a:srgbClr val="4B5C7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12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E01BB15-838B-44E2-82D2-653300432D78}"/>
              </a:ext>
            </a:extLst>
          </p:cNvPr>
          <p:cNvSpPr txBox="1"/>
          <p:nvPr/>
        </p:nvSpPr>
        <p:spPr>
          <a:xfrm>
            <a:off x="1890752" y="2841400"/>
            <a:ext cx="86212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kern="1800" spc="1100" dirty="0" err="1" smtClean="0">
                <a:solidFill>
                  <a:schemeClr val="accent6"/>
                </a:solidFill>
              </a:rPr>
              <a:t>Agratos</a:t>
            </a:r>
            <a:r>
              <a:rPr lang="en-US" altLang="ko-KR" sz="4000" kern="1800" spc="1100" dirty="0" smtClean="0">
                <a:solidFill>
                  <a:schemeClr val="accent6"/>
                </a:solidFill>
              </a:rPr>
              <a:t> Portfolio </a:t>
            </a:r>
            <a:r>
              <a:rPr lang="ko-KR" altLang="en-US" sz="4000" kern="1800" spc="1100" dirty="0" smtClean="0">
                <a:solidFill>
                  <a:schemeClr val="accent6"/>
                </a:solidFill>
              </a:rPr>
              <a:t>기획서</a:t>
            </a:r>
            <a:endParaRPr lang="en-US" altLang="ko-KR" sz="4000" kern="1800" spc="11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908925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7"/>
              <a:ext cx="2571538" cy="711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와이어 프레임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8"/>
              <a:ext cx="527709" cy="984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3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9948891" y="6543162"/>
            <a:ext cx="2155502" cy="271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7615" y="1549552"/>
            <a:ext cx="11536771" cy="5048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167485" y="3340278"/>
            <a:ext cx="5857030" cy="146691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Text Area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772036" y="6302242"/>
            <a:ext cx="647928" cy="2409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휠 모양</a:t>
            </a:r>
            <a:endParaRPr lang="ko-KR" altLang="en-US" sz="10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327615" y="1549552"/>
            <a:ext cx="11536771" cy="504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327615" y="1549552"/>
            <a:ext cx="11536771" cy="504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99612" y="1148605"/>
            <a:ext cx="19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Page / Main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27615" y="1549552"/>
            <a:ext cx="11536772" cy="5041913"/>
          </a:xfrm>
          <a:prstGeom prst="rect">
            <a:avLst/>
          </a:prstGeom>
          <a:solidFill>
            <a:srgbClr val="F2F2F2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863291" y="1643568"/>
            <a:ext cx="903449" cy="4380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7614" y="1556003"/>
            <a:ext cx="5768385" cy="504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8480" y="1780886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99143" y="1568377"/>
            <a:ext cx="196857" cy="172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00156" y="6312364"/>
            <a:ext cx="758607" cy="230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399104" y="3297648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259727" y="4838663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574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908925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7"/>
              <a:ext cx="2571538" cy="711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와이어 프레임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8"/>
              <a:ext cx="527709" cy="984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3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9948891" y="6543162"/>
            <a:ext cx="2155502" cy="271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7615" y="1549552"/>
            <a:ext cx="11536771" cy="5048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167485" y="3340278"/>
            <a:ext cx="5857030" cy="146691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Text Area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772036" y="6302242"/>
            <a:ext cx="647928" cy="2409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휠 모양</a:t>
            </a:r>
            <a:endParaRPr lang="ko-KR" altLang="en-US" sz="10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327615" y="1549552"/>
            <a:ext cx="11536771" cy="504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327615" y="1549552"/>
            <a:ext cx="11536771" cy="504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99612" y="1148605"/>
            <a:ext cx="19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Page / Main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27615" y="1549552"/>
            <a:ext cx="11536772" cy="5041913"/>
          </a:xfrm>
          <a:prstGeom prst="rect">
            <a:avLst/>
          </a:prstGeom>
          <a:solidFill>
            <a:srgbClr val="F2F2F2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863291" y="1643568"/>
            <a:ext cx="903449" cy="4380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7614" y="1556003"/>
            <a:ext cx="5768385" cy="504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899143" y="1568377"/>
            <a:ext cx="196857" cy="172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00156" y="6312364"/>
            <a:ext cx="758607" cy="230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99104" y="1781007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8480" y="3297527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59727" y="3297527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99104" y="4838784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174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908925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7"/>
              <a:ext cx="2571538" cy="711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와이어 프레임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8"/>
              <a:ext cx="527709" cy="984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3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9948891" y="6543162"/>
            <a:ext cx="2155502" cy="271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7615" y="1549552"/>
            <a:ext cx="11536771" cy="5048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167485" y="3340278"/>
            <a:ext cx="5857030" cy="146691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Text Area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772036" y="6302242"/>
            <a:ext cx="647928" cy="2409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휠 모양</a:t>
            </a:r>
            <a:endParaRPr lang="ko-KR" altLang="en-US" sz="10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327615" y="1549552"/>
            <a:ext cx="11536771" cy="504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327615" y="1549552"/>
            <a:ext cx="11536771" cy="504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99612" y="1148605"/>
            <a:ext cx="19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Page / Main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27615" y="1549552"/>
            <a:ext cx="11536772" cy="5041913"/>
          </a:xfrm>
          <a:prstGeom prst="rect">
            <a:avLst/>
          </a:prstGeom>
          <a:solidFill>
            <a:srgbClr val="F2F2F2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863291" y="1643568"/>
            <a:ext cx="903449" cy="4380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7614" y="1556003"/>
            <a:ext cx="5768385" cy="504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8480" y="1780886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99143" y="1568377"/>
            <a:ext cx="196857" cy="172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00156" y="6312364"/>
            <a:ext cx="758607" cy="230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59727" y="1780869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399104" y="3297648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38480" y="4838663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259727" y="4838663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227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908925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7"/>
              <a:ext cx="2571538" cy="711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와이어 프레임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8"/>
              <a:ext cx="527709" cy="984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3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9948891" y="6543162"/>
            <a:ext cx="2155502" cy="271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7615" y="1549552"/>
            <a:ext cx="11536771" cy="5048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167485" y="3340278"/>
            <a:ext cx="5857030" cy="146691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Text Area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772036" y="6302242"/>
            <a:ext cx="647928" cy="2409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휠 모양</a:t>
            </a:r>
            <a:endParaRPr lang="ko-KR" altLang="en-US" sz="10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327615" y="1549552"/>
            <a:ext cx="11536771" cy="504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327615" y="1549552"/>
            <a:ext cx="11536771" cy="504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99612" y="1148605"/>
            <a:ext cx="19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Page / Main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27615" y="1549552"/>
            <a:ext cx="11536772" cy="5041913"/>
          </a:xfrm>
          <a:prstGeom prst="rect">
            <a:avLst/>
          </a:prstGeom>
          <a:solidFill>
            <a:srgbClr val="F2F2F2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863291" y="1643568"/>
            <a:ext cx="903449" cy="4380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7614" y="1556003"/>
            <a:ext cx="5768385" cy="504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899143" y="1568377"/>
            <a:ext cx="196857" cy="172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00156" y="6312364"/>
            <a:ext cx="758607" cy="230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99104" y="1781007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59727" y="1780869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8480" y="3297527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59727" y="3297527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38480" y="4838663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99104" y="4838784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20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908925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7"/>
              <a:ext cx="2571538" cy="711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와이어 프레임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8"/>
              <a:ext cx="527709" cy="984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3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9948891" y="6543162"/>
            <a:ext cx="2155502" cy="271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7615" y="1549552"/>
            <a:ext cx="11536771" cy="5048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167485" y="3340278"/>
            <a:ext cx="5857030" cy="146691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Text Area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772036" y="6302242"/>
            <a:ext cx="647928" cy="2409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휠 모양</a:t>
            </a:r>
            <a:endParaRPr lang="ko-KR" altLang="en-US" sz="10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327615" y="1549552"/>
            <a:ext cx="11536771" cy="504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327615" y="1549552"/>
            <a:ext cx="11536771" cy="504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99612" y="1148605"/>
            <a:ext cx="19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Page / Main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27615" y="1549552"/>
            <a:ext cx="11536772" cy="5041913"/>
          </a:xfrm>
          <a:prstGeom prst="rect">
            <a:avLst/>
          </a:prstGeom>
          <a:solidFill>
            <a:srgbClr val="F2F2F2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863291" y="1643568"/>
            <a:ext cx="903449" cy="4380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7614" y="1556003"/>
            <a:ext cx="5768385" cy="504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8480" y="1780886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99143" y="1568377"/>
            <a:ext cx="196857" cy="172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00156" y="6312364"/>
            <a:ext cx="758607" cy="230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99104" y="1781007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59727" y="1780869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8480" y="3297527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59727" y="3297527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38480" y="4838663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99104" y="4838784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259727" y="4838663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07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908925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7"/>
              <a:ext cx="2571538" cy="711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와이어 프레임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8"/>
              <a:ext cx="527709" cy="984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3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9948891" y="6543162"/>
            <a:ext cx="2155502" cy="271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7615" y="1549552"/>
            <a:ext cx="11536771" cy="5048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167485" y="3340278"/>
            <a:ext cx="5857030" cy="146691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Text Area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772036" y="6302242"/>
            <a:ext cx="647928" cy="2409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휠 모양</a:t>
            </a:r>
            <a:endParaRPr lang="ko-KR" altLang="en-US" sz="10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327615" y="1549552"/>
            <a:ext cx="11536771" cy="504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327615" y="1549552"/>
            <a:ext cx="11536771" cy="504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99612" y="1148605"/>
            <a:ext cx="19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Page / Main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27615" y="1549552"/>
            <a:ext cx="11536772" cy="5041913"/>
          </a:xfrm>
          <a:prstGeom prst="rect">
            <a:avLst/>
          </a:prstGeom>
          <a:solidFill>
            <a:srgbClr val="F2F2F2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863291" y="1643568"/>
            <a:ext cx="903449" cy="4380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7614" y="1556003"/>
            <a:ext cx="5768385" cy="504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8480" y="1780886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99143" y="1568377"/>
            <a:ext cx="196857" cy="172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00156" y="6312364"/>
            <a:ext cx="758607" cy="230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99104" y="1781007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59727" y="1780869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8480" y="3297527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399104" y="3297648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59727" y="3297527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38480" y="4838663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99104" y="4838784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259727" y="4838663"/>
            <a:ext cx="1660506" cy="1340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393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908925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7"/>
              <a:ext cx="2571538" cy="711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와이어 프레임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8"/>
              <a:ext cx="527709" cy="984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3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9948891" y="6543162"/>
            <a:ext cx="2155502" cy="271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7615" y="1549552"/>
            <a:ext cx="11536771" cy="5048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620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5BEB9E2-B50D-4FDD-900D-0F34D32DEC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2902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 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of Contents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43C08834-ED35-45E6-B147-6F64B4C6C295}"/>
              </a:ext>
            </a:extLst>
          </p:cNvPr>
          <p:cNvGrpSpPr/>
          <p:nvPr/>
        </p:nvGrpSpPr>
        <p:grpSpPr>
          <a:xfrm>
            <a:off x="939800" y="1357779"/>
            <a:ext cx="1406523" cy="707886"/>
            <a:chOff x="939800" y="1442839"/>
            <a:chExt cx="1406523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9EF72330-7E35-4F3E-8233-5EF2FA75D0AC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3F5346A5-0E50-4A80-AECC-3CD8A3A24059}"/>
                </a:ext>
              </a:extLst>
            </p:cNvPr>
            <p:cNvSpPr txBox="1"/>
            <p:nvPr/>
          </p:nvSpPr>
          <p:spPr>
            <a:xfrm>
              <a:off x="1520456" y="1535172"/>
              <a:ext cx="825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목적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6F076CB6-D359-4E8A-B7BA-83335D6CFD8F}"/>
              </a:ext>
            </a:extLst>
          </p:cNvPr>
          <p:cNvGrpSpPr/>
          <p:nvPr/>
        </p:nvGrpSpPr>
        <p:grpSpPr>
          <a:xfrm>
            <a:off x="939800" y="2651109"/>
            <a:ext cx="2430842" cy="707886"/>
            <a:chOff x="939800" y="1442839"/>
            <a:chExt cx="2430842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E6275C46-30D4-4E5A-A1AE-F7AB20CDC7FB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7339CCD7-3E49-43B4-BB9C-7D7D8A386A9A}"/>
                </a:ext>
              </a:extLst>
            </p:cNvPr>
            <p:cNvSpPr txBox="1"/>
            <p:nvPr/>
          </p:nvSpPr>
          <p:spPr>
            <a:xfrm>
              <a:off x="1520456" y="1535172"/>
              <a:ext cx="18501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사이트맵</a:t>
              </a:r>
              <a:r>
                <a:rPr lang="en-US" altLang="ko-KR" sz="2800" spc="-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IA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7C3C80B5-AE52-41E1-806D-EC76DD5D2936}"/>
              </a:ext>
            </a:extLst>
          </p:cNvPr>
          <p:cNvGrpSpPr/>
          <p:nvPr/>
        </p:nvGrpSpPr>
        <p:grpSpPr>
          <a:xfrm>
            <a:off x="939800" y="3944439"/>
            <a:ext cx="2810754" cy="707886"/>
            <a:chOff x="939800" y="1442839"/>
            <a:chExt cx="2810754" cy="7078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5387F61B-E90A-4A24-8681-B60ABA115232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EF39A7FC-8333-48EF-848E-56B2C85A9A85}"/>
                </a:ext>
              </a:extLst>
            </p:cNvPr>
            <p:cNvSpPr txBox="1"/>
            <p:nvPr/>
          </p:nvSpPr>
          <p:spPr>
            <a:xfrm>
              <a:off x="1520456" y="1535172"/>
              <a:ext cx="22300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와이어 프레임 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7C3C80B5-AE52-41E1-806D-EC76DD5D2936}"/>
              </a:ext>
            </a:extLst>
          </p:cNvPr>
          <p:cNvGrpSpPr/>
          <p:nvPr/>
        </p:nvGrpSpPr>
        <p:grpSpPr>
          <a:xfrm>
            <a:off x="939800" y="5148124"/>
            <a:ext cx="2429239" cy="707886"/>
            <a:chOff x="939800" y="1442839"/>
            <a:chExt cx="2429239" cy="7078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5387F61B-E90A-4A24-8681-B60ABA115232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EF39A7FC-8333-48EF-848E-56B2C85A9A85}"/>
                </a:ext>
              </a:extLst>
            </p:cNvPr>
            <p:cNvSpPr txBox="1"/>
            <p:nvPr/>
          </p:nvSpPr>
          <p:spPr>
            <a:xfrm>
              <a:off x="1520456" y="1535172"/>
              <a:ext cx="18485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스토리 보드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5A420B0-4447-4446-832A-B193CF79F776}"/>
              </a:ext>
            </a:extLst>
          </p:cNvPr>
          <p:cNvSpPr txBox="1"/>
          <p:nvPr/>
        </p:nvSpPr>
        <p:spPr>
          <a:xfrm>
            <a:off x="4157009" y="3262771"/>
            <a:ext cx="3877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 err="1" smtClean="0">
                <a:solidFill>
                  <a:schemeClr val="accent6"/>
                </a:solidFill>
              </a:rPr>
              <a:t>Agratos</a:t>
            </a:r>
            <a:r>
              <a:rPr lang="en-US" altLang="ko-KR" sz="3600" spc="-300" dirty="0" smtClean="0">
                <a:solidFill>
                  <a:schemeClr val="accent6"/>
                </a:solidFill>
              </a:rPr>
              <a:t> Portfolio </a:t>
            </a:r>
            <a:r>
              <a:rPr lang="ko-KR" altLang="en-US" sz="3600" spc="-300" dirty="0" smtClean="0">
                <a:solidFill>
                  <a:schemeClr val="accent6"/>
                </a:solidFill>
              </a:rPr>
              <a:t>목적</a:t>
            </a:r>
            <a:endParaRPr lang="ko-KR" altLang="en-US" sz="3600" spc="-3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DCFF045-76E5-4311-BF73-F6435BA26739}"/>
              </a:ext>
            </a:extLst>
          </p:cNvPr>
          <p:cNvSpPr txBox="1"/>
          <p:nvPr/>
        </p:nvSpPr>
        <p:spPr>
          <a:xfrm>
            <a:off x="5300642" y="2680659"/>
            <a:ext cx="1739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</a:t>
            </a:r>
            <a:r>
              <a:rPr lang="en-US" altLang="ko-KR" sz="3200" spc="600" dirty="0" smtClean="0">
                <a:solidFill>
                  <a:schemeClr val="accent6"/>
                </a:solidFill>
              </a:rPr>
              <a:t>1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52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908925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7"/>
              <a:ext cx="954107" cy="711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목적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1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660400" y="1138068"/>
            <a:ext cx="108763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1. </a:t>
            </a:r>
            <a:r>
              <a:rPr lang="ko-KR" altLang="en-US" sz="2400" dirty="0" smtClean="0"/>
              <a:t>왜 만드는지</a:t>
            </a:r>
            <a:endParaRPr lang="en-US" altLang="ko-KR" sz="2400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나만의 홈페이지를 구현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portfolio </a:t>
            </a:r>
            <a:r>
              <a:rPr lang="ko-KR" altLang="en-US" dirty="0" smtClean="0"/>
              <a:t>를 제작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어떤 기능이 들어갈지</a:t>
            </a:r>
            <a:endParaRPr lang="en-US" altLang="ko-KR" sz="2400" dirty="0" smtClean="0"/>
          </a:p>
          <a:p>
            <a:r>
              <a:rPr lang="en-US" altLang="ko-KR" sz="2400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로그인 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나랑 </a:t>
            </a:r>
            <a:r>
              <a:rPr lang="ko-KR" altLang="en-US" dirty="0" err="1" smtClean="0"/>
              <a:t>솜이만</a:t>
            </a:r>
            <a:r>
              <a:rPr lang="ko-KR" altLang="en-US" dirty="0" smtClean="0"/>
              <a:t> 로그인 가능</a:t>
            </a:r>
            <a:r>
              <a:rPr lang="en-US" altLang="ko-KR" dirty="0" smtClean="0"/>
              <a:t>, Guest</a:t>
            </a:r>
            <a:r>
              <a:rPr lang="ko-KR" altLang="en-US" dirty="0" smtClean="0"/>
              <a:t>는 보기만 가능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게시판 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추억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계획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 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토이</a:t>
            </a:r>
            <a:r>
              <a:rPr lang="ko-KR" altLang="en-US" dirty="0" smtClean="0"/>
              <a:t> 프로젝트 저장 및 관리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2400" dirty="0" smtClean="0"/>
              <a:t>3. </a:t>
            </a:r>
            <a:r>
              <a:rPr lang="ko-KR" altLang="en-US" sz="2400" dirty="0" smtClean="0"/>
              <a:t>다른 사람들은 어떻게 만들었는지</a:t>
            </a:r>
            <a:endParaRPr lang="en-US" altLang="ko-KR" sz="2400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자신이 만든 </a:t>
            </a:r>
            <a:r>
              <a:rPr lang="ko-KR" altLang="en-US" dirty="0" err="1" smtClean="0"/>
              <a:t>토이</a:t>
            </a:r>
            <a:r>
              <a:rPr lang="ko-KR" altLang="en-US" dirty="0" smtClean="0"/>
              <a:t> 프로젝트를 올림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자신의 스킬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자신의 노하우 등 말 그대로의 </a:t>
            </a:r>
            <a:r>
              <a:rPr lang="en-US" altLang="ko-KR" dirty="0" smtClean="0"/>
              <a:t>portfolio</a:t>
            </a:r>
          </a:p>
          <a:p>
            <a:endParaRPr lang="en-US" altLang="ko-KR" dirty="0" smtClean="0"/>
          </a:p>
          <a:p>
            <a:r>
              <a:rPr lang="en-US" altLang="ko-KR" sz="2400" dirty="0" smtClean="0"/>
              <a:t>4. </a:t>
            </a:r>
            <a:r>
              <a:rPr lang="ko-KR" altLang="en-US" sz="2400" dirty="0" smtClean="0"/>
              <a:t>다른 사람들과의 다른 점은</a:t>
            </a:r>
            <a:r>
              <a:rPr lang="en-US" altLang="ko-KR" sz="2400" dirty="0"/>
              <a:t>?</a:t>
            </a:r>
          </a:p>
          <a:p>
            <a:r>
              <a:rPr lang="en-US" altLang="ko-KR" dirty="0"/>
              <a:t>   - </a:t>
            </a:r>
            <a:r>
              <a:rPr lang="ko-KR" altLang="en-US" dirty="0" smtClean="0"/>
              <a:t>로그인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</a:t>
            </a:r>
            <a:endParaRPr lang="en-US" altLang="ko-KR" dirty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서버 운영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724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5A420B0-4447-4446-832A-B193CF79F776}"/>
              </a:ext>
            </a:extLst>
          </p:cNvPr>
          <p:cNvSpPr txBox="1"/>
          <p:nvPr/>
        </p:nvSpPr>
        <p:spPr>
          <a:xfrm>
            <a:off x="3733817" y="3262771"/>
            <a:ext cx="4724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 err="1" smtClean="0">
                <a:solidFill>
                  <a:schemeClr val="accent6"/>
                </a:solidFill>
              </a:rPr>
              <a:t>Agratos</a:t>
            </a:r>
            <a:r>
              <a:rPr lang="en-US" altLang="ko-KR" sz="3600" spc="-300" dirty="0" smtClean="0">
                <a:solidFill>
                  <a:schemeClr val="accent6"/>
                </a:solidFill>
              </a:rPr>
              <a:t> Portfolio </a:t>
            </a:r>
            <a:r>
              <a:rPr lang="ko-KR" altLang="en-US" sz="3600" spc="-300" dirty="0" err="1" smtClean="0">
                <a:solidFill>
                  <a:schemeClr val="accent6"/>
                </a:solidFill>
              </a:rPr>
              <a:t>사이트맵</a:t>
            </a:r>
            <a:endParaRPr lang="ko-KR" altLang="en-US" sz="3600" spc="-3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DCFF045-76E5-4311-BF73-F6435BA26739}"/>
              </a:ext>
            </a:extLst>
          </p:cNvPr>
          <p:cNvSpPr txBox="1"/>
          <p:nvPr/>
        </p:nvSpPr>
        <p:spPr>
          <a:xfrm>
            <a:off x="5300641" y="2680659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2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49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908925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7"/>
              <a:ext cx="2202847" cy="711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사이트맵</a:t>
              </a:r>
              <a:r>
                <a:rPr lang="en-US" altLang="ko-KR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 </a:t>
              </a:r>
              <a:r>
                <a:rPr lang="en-US" altLang="ko-KR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IA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8"/>
              <a:ext cx="527709" cy="984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2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016" y="1270725"/>
            <a:ext cx="6585568" cy="50124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1441" y="1132945"/>
            <a:ext cx="2706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portfolio-</a:t>
            </a:r>
            <a:r>
              <a:rPr lang="ko-KR" altLang="en-US" sz="1600" dirty="0" err="1" smtClean="0"/>
              <a:t>사이트맵</a:t>
            </a:r>
            <a:r>
              <a:rPr lang="en-US" altLang="ko-KR" sz="1600" dirty="0" smtClean="0"/>
              <a:t>.xml</a:t>
            </a:r>
          </a:p>
          <a:p>
            <a:r>
              <a:rPr lang="en-US" altLang="ko-KR" sz="1600" dirty="0"/>
              <a:t>- portfolio-</a:t>
            </a:r>
            <a:r>
              <a:rPr lang="ko-KR" altLang="en-US" sz="1600" dirty="0" err="1"/>
              <a:t>사이트맵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png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1244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0199" y="1992496"/>
            <a:ext cx="11563855" cy="360745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908925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7"/>
              <a:ext cx="2202847" cy="711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사이트맵</a:t>
              </a:r>
              <a:r>
                <a:rPr lang="en-US" altLang="ko-KR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 IA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8"/>
              <a:ext cx="527709" cy="984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2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9948891" y="6543162"/>
            <a:ext cx="2155502" cy="271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32154" y="1622799"/>
            <a:ext cx="2706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portfolio-IA.xlsx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1992496"/>
            <a:ext cx="11563855" cy="360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8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5A420B0-4447-4446-832A-B193CF79F776}"/>
              </a:ext>
            </a:extLst>
          </p:cNvPr>
          <p:cNvSpPr txBox="1"/>
          <p:nvPr/>
        </p:nvSpPr>
        <p:spPr>
          <a:xfrm>
            <a:off x="3265741" y="3262771"/>
            <a:ext cx="5660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 err="1" smtClean="0">
                <a:solidFill>
                  <a:schemeClr val="accent6"/>
                </a:solidFill>
              </a:rPr>
              <a:t>Agratos</a:t>
            </a:r>
            <a:r>
              <a:rPr lang="en-US" altLang="ko-KR" sz="3600" spc="-300" dirty="0" smtClean="0">
                <a:solidFill>
                  <a:schemeClr val="accent6"/>
                </a:solidFill>
              </a:rPr>
              <a:t> Portfolio </a:t>
            </a:r>
            <a:r>
              <a:rPr lang="ko-KR" altLang="en-US" sz="3600" spc="-300" dirty="0" smtClean="0">
                <a:solidFill>
                  <a:schemeClr val="accent6"/>
                </a:solidFill>
              </a:rPr>
              <a:t>와이어 프레임</a:t>
            </a:r>
            <a:endParaRPr lang="en-US" altLang="ko-KR" sz="3600" spc="-300" dirty="0" smtClean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DCFF045-76E5-4311-BF73-F6435BA26739}"/>
              </a:ext>
            </a:extLst>
          </p:cNvPr>
          <p:cNvSpPr txBox="1"/>
          <p:nvPr/>
        </p:nvSpPr>
        <p:spPr>
          <a:xfrm>
            <a:off x="5300641" y="2680659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</a:t>
            </a:r>
            <a:r>
              <a:rPr lang="en-US" altLang="ko-KR" sz="3200" spc="600" dirty="0" smtClean="0">
                <a:solidFill>
                  <a:schemeClr val="accent6"/>
                </a:solidFill>
              </a:rPr>
              <a:t>3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40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908925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7"/>
              <a:ext cx="2571538" cy="711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와이어 프레임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8"/>
              <a:ext cx="527709" cy="984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3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9948891" y="6543162"/>
            <a:ext cx="2155502" cy="271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7615" y="1549552"/>
            <a:ext cx="11536771" cy="5048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772036" y="6302242"/>
            <a:ext cx="647928" cy="2409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휠 모양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0863291" y="1643568"/>
            <a:ext cx="903449" cy="4380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327615" y="1549552"/>
            <a:ext cx="11536771" cy="504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327615" y="1549552"/>
            <a:ext cx="11536771" cy="504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99612" y="1148605"/>
            <a:ext cx="19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Page / Main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167485" y="3340278"/>
            <a:ext cx="5857030" cy="146691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Text Area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4841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284</Words>
  <Application>Microsoft Office PowerPoint</Application>
  <PresentationFormat>와이드스크린</PresentationFormat>
  <Paragraphs>133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나눔스퀘어 ExtraBold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Microsoft 계정</cp:lastModifiedBy>
  <cp:revision>150</cp:revision>
  <dcterms:created xsi:type="dcterms:W3CDTF">2021-02-14T00:18:03Z</dcterms:created>
  <dcterms:modified xsi:type="dcterms:W3CDTF">2022-07-05T08:27:30Z</dcterms:modified>
</cp:coreProperties>
</file>