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7" r:id="rId4"/>
    <p:sldId id="296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DBE"/>
    <a:srgbClr val="BDEFFE"/>
    <a:srgbClr val="F2F2F2"/>
    <a:srgbClr val="EFD5B2"/>
    <a:srgbClr val="6BC0FF"/>
    <a:srgbClr val="4785B8"/>
    <a:srgbClr val="396E9A"/>
    <a:srgbClr val="174366"/>
    <a:srgbClr val="000000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52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890752" y="2841400"/>
            <a:ext cx="862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kern="1800" spc="11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4000" kern="1800" spc="11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4000" kern="1800" spc="1100" dirty="0" smtClean="0">
                <a:solidFill>
                  <a:schemeClr val="accent6"/>
                </a:solidFill>
              </a:rPr>
              <a:t>기획서</a:t>
            </a:r>
            <a:endParaRPr lang="en-US" altLang="ko-KR" sz="4000" kern="1800" spc="11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406523" cy="707886"/>
            <a:chOff x="939800" y="1442839"/>
            <a:chExt cx="1406523" cy="707886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430842" cy="707886"/>
            <a:chOff x="939800" y="1442839"/>
            <a:chExt cx="2430842" cy="70788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사이트맵</a:t>
              </a:r>
              <a:r>
                <a:rPr lang="en-US" altLang="ko-KR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IA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810754" cy="707886"/>
            <a:chOff x="939800" y="1442839"/>
            <a:chExt cx="2810754" cy="70788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와이어 프레임 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5148124"/>
            <a:ext cx="2429239" cy="707886"/>
            <a:chOff x="939800" y="1442839"/>
            <a:chExt cx="2429239" cy="70788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스토리 보드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57009" y="3262771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목적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2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95410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목적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60400" y="1138068"/>
            <a:ext cx="10876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왜 만드는지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나만의 홈페이지를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portfolio 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어떤 기능이 들어갈지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나랑 </a:t>
            </a:r>
            <a:r>
              <a:rPr lang="ko-KR" altLang="en-US" dirty="0" err="1" smtClean="0"/>
              <a:t>솜이만</a:t>
            </a:r>
            <a:r>
              <a:rPr lang="ko-KR" altLang="en-US" dirty="0" smtClean="0"/>
              <a:t> 로그인 가능</a:t>
            </a:r>
            <a:r>
              <a:rPr lang="en-US" altLang="ko-KR" dirty="0" smtClean="0"/>
              <a:t>, Guest</a:t>
            </a:r>
            <a:r>
              <a:rPr lang="ko-KR" altLang="en-US" dirty="0" smtClean="0"/>
              <a:t>는 보기만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게시판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 저장 및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다른 사람들은 어떻게 만들었는지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자신이 만든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프로젝트를 올림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자신의 스킬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노하우 등 말 그대로의 </a:t>
            </a:r>
            <a:r>
              <a:rPr lang="en-US" altLang="ko-KR" dirty="0" smtClean="0"/>
              <a:t>portfolio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다른 사람들과의 다른 점은</a:t>
            </a:r>
            <a:r>
              <a:rPr lang="en-US" altLang="ko-KR" sz="2400" dirty="0"/>
              <a:t>?</a:t>
            </a:r>
          </a:p>
          <a:p>
            <a:r>
              <a:rPr lang="en-US" altLang="ko-KR" dirty="0"/>
              <a:t>   - </a:t>
            </a:r>
            <a:r>
              <a:rPr lang="ko-KR" altLang="en-US" dirty="0" smtClean="0"/>
              <a:t>로그인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서버 운영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24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33817" y="3262771"/>
            <a:ext cx="472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err="1" smtClean="0">
                <a:solidFill>
                  <a:schemeClr val="accent6"/>
                </a:solidFill>
              </a:rPr>
              <a:t>사이트맵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1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>
                <a:solidFill>
                  <a:schemeClr val="accent6"/>
                </a:solidFill>
              </a:rPr>
              <a:t>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9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20284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IA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16" y="1270725"/>
            <a:ext cx="6585568" cy="5012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441" y="1132945"/>
            <a:ext cx="2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en-US" altLang="ko-KR" sz="1600" dirty="0" smtClean="0"/>
              <a:t>portfolio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사이트맵</a:t>
            </a:r>
            <a:r>
              <a:rPr lang="en-US" altLang="ko-KR" sz="1600" dirty="0" smtClean="0"/>
              <a:t>.xml</a:t>
            </a:r>
          </a:p>
          <a:p>
            <a:r>
              <a:rPr lang="en-US" altLang="ko-KR" sz="1600" dirty="0"/>
              <a:t>- portfolio-</a:t>
            </a:r>
            <a:r>
              <a:rPr lang="ko-KR" altLang="en-US" sz="1600" dirty="0" err="1"/>
              <a:t>사이트맵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png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244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0199" y="1992496"/>
            <a:ext cx="11563855" cy="360745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20284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IA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154" y="1622799"/>
            <a:ext cx="270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en-US" altLang="ko-KR" sz="1600" dirty="0" smtClean="0"/>
              <a:t>portfolio</a:t>
            </a:r>
            <a:r>
              <a:rPr lang="en-US" altLang="ko-KR" sz="1600" dirty="0" smtClean="0"/>
              <a:t>-IA.xlsx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992496"/>
            <a:ext cx="11563855" cy="36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8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265741" y="3262771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와이어 프레임</a:t>
            </a:r>
            <a:endParaRPr lang="en-US" altLang="ko-KR" sz="3600" spc="-300" dirty="0" smtClean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1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0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150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146</cp:revision>
  <dcterms:created xsi:type="dcterms:W3CDTF">2021-02-14T00:18:03Z</dcterms:created>
  <dcterms:modified xsi:type="dcterms:W3CDTF">2022-07-05T02:31:25Z</dcterms:modified>
</cp:coreProperties>
</file>