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10/29/2018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02DF-E7B0-4E02-A915-1C2201FEAFDC}"/>
              </a:ext>
            </a:extLst>
          </p:cNvPr>
          <p:cNvSpPr>
            <a:spLocks noGrp="1"/>
          </p:cNvSpPr>
          <p:nvPr>
            <p:ph type="ctrTitle"/>
          </p:nvPr>
        </p:nvSpPr>
        <p:spPr/>
        <p:txBody>
          <a:bodyPr>
            <a:normAutofit fontScale="90000"/>
          </a:bodyPr>
          <a:lstStyle/>
          <a:p>
            <a:r>
              <a:rPr lang="en-US" dirty="0"/>
              <a:t>Ben &amp; Jerry’s Random Comparisons </a:t>
            </a:r>
            <a:br>
              <a:rPr lang="en-US" dirty="0"/>
            </a:br>
            <a:endParaRPr lang="en-US" dirty="0"/>
          </a:p>
        </p:txBody>
      </p:sp>
      <p:sp>
        <p:nvSpPr>
          <p:cNvPr id="3" name="Subtitle 2">
            <a:extLst>
              <a:ext uri="{FF2B5EF4-FFF2-40B4-BE49-F238E27FC236}">
                <a16:creationId xmlns:a16="http://schemas.microsoft.com/office/drawing/2014/main" id="{165F5471-5C55-4855-AE4F-E8C725BAC58A}"/>
              </a:ext>
            </a:extLst>
          </p:cNvPr>
          <p:cNvSpPr>
            <a:spLocks noGrp="1"/>
          </p:cNvSpPr>
          <p:nvPr>
            <p:ph type="subTitle" idx="1"/>
          </p:nvPr>
        </p:nvSpPr>
        <p:spPr/>
        <p:txBody>
          <a:bodyPr/>
          <a:lstStyle/>
          <a:p>
            <a:r>
              <a:rPr lang="en-US" dirty="0"/>
              <a:t>A Group Project by:</a:t>
            </a:r>
          </a:p>
          <a:p>
            <a:r>
              <a:rPr lang="en-US" dirty="0"/>
              <a:t>Aaron </a:t>
            </a:r>
            <a:r>
              <a:rPr lang="en-US" dirty="0" err="1"/>
              <a:t>Grabish</a:t>
            </a:r>
            <a:endParaRPr lang="en-US" dirty="0"/>
          </a:p>
          <a:p>
            <a:r>
              <a:rPr lang="en-US" dirty="0"/>
              <a:t>Ali </a:t>
            </a:r>
            <a:r>
              <a:rPr lang="en-US" dirty="0" err="1"/>
              <a:t>Humes</a:t>
            </a:r>
            <a:endParaRPr lang="en-US" dirty="0"/>
          </a:p>
          <a:p>
            <a:r>
              <a:rPr lang="en-US" dirty="0"/>
              <a:t>Andrew Grattendick</a:t>
            </a:r>
          </a:p>
        </p:txBody>
      </p:sp>
    </p:spTree>
    <p:extLst>
      <p:ext uri="{BB962C8B-B14F-4D97-AF65-F5344CB8AC3E}">
        <p14:creationId xmlns:p14="http://schemas.microsoft.com/office/powerpoint/2010/main" val="45881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E2CB-55FF-4D24-8738-12A4EF79B9BF}"/>
              </a:ext>
            </a:extLst>
          </p:cNvPr>
          <p:cNvSpPr>
            <a:spLocks noGrp="1"/>
          </p:cNvSpPr>
          <p:nvPr>
            <p:ph type="title"/>
          </p:nvPr>
        </p:nvSpPr>
        <p:spPr/>
        <p:txBody>
          <a:bodyPr/>
          <a:lstStyle/>
          <a:p>
            <a:r>
              <a:rPr lang="en-US" dirty="0"/>
              <a:t>THEME</a:t>
            </a:r>
          </a:p>
        </p:txBody>
      </p:sp>
      <p:sp>
        <p:nvSpPr>
          <p:cNvPr id="3" name="Content Placeholder 2">
            <a:extLst>
              <a:ext uri="{FF2B5EF4-FFF2-40B4-BE49-F238E27FC236}">
                <a16:creationId xmlns:a16="http://schemas.microsoft.com/office/drawing/2014/main" id="{71C90C39-AF82-4D0E-AC9D-AD331B4875F8}"/>
              </a:ext>
            </a:extLst>
          </p:cNvPr>
          <p:cNvSpPr>
            <a:spLocks noGrp="1"/>
          </p:cNvSpPr>
          <p:nvPr>
            <p:ph idx="1"/>
          </p:nvPr>
        </p:nvSpPr>
        <p:spPr/>
        <p:txBody>
          <a:bodyPr/>
          <a:lstStyle/>
          <a:p>
            <a:r>
              <a:rPr lang="en-US" dirty="0"/>
              <a:t>For our business objective we took a far more abstract route. We decided to demonstrate the benefits of non-sequitur comparisons in an effort to both reveal their potential and yet to caution against correlation. Originally this was the bonus part of our project, but as data gathering turned into data frustration, and finally data defeat (given our limited time frame) the bonus became the project.</a:t>
            </a:r>
          </a:p>
          <a:p>
            <a:r>
              <a:rPr lang="en-US" dirty="0"/>
              <a:t>Our group compared the data of Ben &amp; Jerry’s locations to the rates of murders and UFO sightings in the surrounding areas.</a:t>
            </a:r>
          </a:p>
          <a:p>
            <a:endParaRPr lang="en-US" dirty="0"/>
          </a:p>
        </p:txBody>
      </p:sp>
    </p:spTree>
    <p:extLst>
      <p:ext uri="{BB962C8B-B14F-4D97-AF65-F5344CB8AC3E}">
        <p14:creationId xmlns:p14="http://schemas.microsoft.com/office/powerpoint/2010/main" val="332738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6844-3D44-4201-BC8B-F7CDD8975647}"/>
              </a:ext>
            </a:extLst>
          </p:cNvPr>
          <p:cNvSpPr>
            <a:spLocks noGrp="1"/>
          </p:cNvSpPr>
          <p:nvPr>
            <p:ph type="title"/>
          </p:nvPr>
        </p:nvSpPr>
        <p:spPr/>
        <p:txBody>
          <a:bodyPr/>
          <a:lstStyle/>
          <a:p>
            <a:r>
              <a:rPr lang="en-US" dirty="0"/>
              <a:t>Data Munging</a:t>
            </a:r>
            <a:br>
              <a:rPr lang="en-US" dirty="0"/>
            </a:br>
            <a:endParaRPr lang="en-US" dirty="0"/>
          </a:p>
        </p:txBody>
      </p:sp>
      <p:sp>
        <p:nvSpPr>
          <p:cNvPr id="3" name="Content Placeholder 2">
            <a:extLst>
              <a:ext uri="{FF2B5EF4-FFF2-40B4-BE49-F238E27FC236}">
                <a16:creationId xmlns:a16="http://schemas.microsoft.com/office/drawing/2014/main" id="{6A62E117-891F-442C-8F2F-EF486DD4D5A1}"/>
              </a:ext>
            </a:extLst>
          </p:cNvPr>
          <p:cNvSpPr>
            <a:spLocks noGrp="1"/>
          </p:cNvSpPr>
          <p:nvPr>
            <p:ph idx="1"/>
          </p:nvPr>
        </p:nvSpPr>
        <p:spPr/>
        <p:txBody>
          <a:bodyPr/>
          <a:lstStyle/>
          <a:p>
            <a:r>
              <a:rPr lang="en-US" dirty="0"/>
              <a:t>	Data on this project was a nightmare. It started out great, we found a wonderful API that would provide more data than we could ever use. However, it used a program we were not familiar with, and was five years old. We decided to try anyway, both by reworking the API and finally using an archived version of the website. Days past, and even with Kevin’s immense help, it didn’t work. The data may still be out there, but it’s not as accessible. </a:t>
            </a:r>
          </a:p>
          <a:p>
            <a:r>
              <a:rPr lang="en-US" dirty="0"/>
              <a:t>	As we reworked our scope, the new dataset encountered just normal problems. The time stamp needed reformatting and even some concatenation. Some of the value labels had trailing spaces that needed to be removed. It was also important to examine the various datasets we used, as even though we used datasets about states, they included different definitions of States.</a:t>
            </a:r>
          </a:p>
          <a:p>
            <a:endParaRPr lang="en-US" dirty="0"/>
          </a:p>
        </p:txBody>
      </p:sp>
    </p:spTree>
    <p:extLst>
      <p:ext uri="{BB962C8B-B14F-4D97-AF65-F5344CB8AC3E}">
        <p14:creationId xmlns:p14="http://schemas.microsoft.com/office/powerpoint/2010/main" val="385259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537D-9F1E-4879-9AD0-5350F1C72713}"/>
              </a:ext>
            </a:extLst>
          </p:cNvPr>
          <p:cNvSpPr>
            <a:spLocks noGrp="1"/>
          </p:cNvSpPr>
          <p:nvPr>
            <p:ph type="title"/>
          </p:nvPr>
        </p:nvSpPr>
        <p:spPr/>
        <p:txBody>
          <a:bodyPr/>
          <a:lstStyle/>
          <a:p>
            <a:r>
              <a:rPr lang="en-US" dirty="0"/>
              <a:t>Coding Approach</a:t>
            </a:r>
            <a:br>
              <a:rPr lang="en-US" dirty="0"/>
            </a:br>
            <a:endParaRPr lang="en-US" dirty="0"/>
          </a:p>
        </p:txBody>
      </p:sp>
      <p:sp>
        <p:nvSpPr>
          <p:cNvPr id="3" name="Content Placeholder 2">
            <a:extLst>
              <a:ext uri="{FF2B5EF4-FFF2-40B4-BE49-F238E27FC236}">
                <a16:creationId xmlns:a16="http://schemas.microsoft.com/office/drawing/2014/main" id="{701E8094-4037-45D1-AC4E-20974BA8BBE6}"/>
              </a:ext>
            </a:extLst>
          </p:cNvPr>
          <p:cNvSpPr>
            <a:spLocks noGrp="1"/>
          </p:cNvSpPr>
          <p:nvPr>
            <p:ph idx="1"/>
          </p:nvPr>
        </p:nvSpPr>
        <p:spPr/>
        <p:txBody>
          <a:bodyPr/>
          <a:lstStyle/>
          <a:p>
            <a:r>
              <a:rPr lang="en-US" dirty="0"/>
              <a:t>	Chaos! :-P Once I personally was able to compose myself I and think about what was needed, some pseudo code and W3schools made quick work of the database work. The data cleaning required some more intense searching and requests for help. </a:t>
            </a:r>
          </a:p>
          <a:p>
            <a:r>
              <a:rPr lang="en-US" dirty="0"/>
              <a:t>	The visualization was more difficult than the data cleaning and organization. </a:t>
            </a:r>
          </a:p>
          <a:p>
            <a:endParaRPr lang="en-US" dirty="0"/>
          </a:p>
        </p:txBody>
      </p:sp>
    </p:spTree>
    <p:extLst>
      <p:ext uri="{BB962C8B-B14F-4D97-AF65-F5344CB8AC3E}">
        <p14:creationId xmlns:p14="http://schemas.microsoft.com/office/powerpoint/2010/main" val="326782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0CDA-9586-46E7-A296-E78174774176}"/>
              </a:ext>
            </a:extLst>
          </p:cNvPr>
          <p:cNvSpPr>
            <a:spLocks noGrp="1"/>
          </p:cNvSpPr>
          <p:nvPr>
            <p:ph type="title"/>
          </p:nvPr>
        </p:nvSpPr>
        <p:spPr/>
        <p:txBody>
          <a:bodyPr/>
          <a:lstStyle/>
          <a:p>
            <a:r>
              <a:rPr lang="en-US" dirty="0"/>
              <a:t>Data/App Architecture</a:t>
            </a:r>
            <a:br>
              <a:rPr lang="en-US" dirty="0"/>
            </a:br>
            <a:endParaRPr lang="en-US" dirty="0"/>
          </a:p>
        </p:txBody>
      </p:sp>
      <p:sp>
        <p:nvSpPr>
          <p:cNvPr id="3" name="Content Placeholder 2">
            <a:extLst>
              <a:ext uri="{FF2B5EF4-FFF2-40B4-BE49-F238E27FC236}">
                <a16:creationId xmlns:a16="http://schemas.microsoft.com/office/drawing/2014/main" id="{7113B9D0-F7C1-4708-AB9B-2A829639E800}"/>
              </a:ext>
            </a:extLst>
          </p:cNvPr>
          <p:cNvSpPr>
            <a:spLocks noGrp="1"/>
          </p:cNvSpPr>
          <p:nvPr>
            <p:ph idx="1"/>
          </p:nvPr>
        </p:nvSpPr>
        <p:spPr/>
        <p:txBody>
          <a:bodyPr/>
          <a:lstStyle/>
          <a:p>
            <a:r>
              <a:rPr lang="en-US" dirty="0"/>
              <a:t>	The locations of Ben &amp; Jerry’s were grabbed online with a Google API and saved to a CSV. Murder Rates and UFO sightings were datasets found online. This information was uploaded into a SQLite database. A python APP is used to render the html and grabs information from the SQLite database. Each HTML page calls a </a:t>
            </a:r>
            <a:r>
              <a:rPr lang="en-US" dirty="0" err="1"/>
              <a:t>javascript</a:t>
            </a:r>
            <a:r>
              <a:rPr lang="en-US" dirty="0"/>
              <a:t> file that uses the json file to plot graphs and render maps.</a:t>
            </a:r>
          </a:p>
          <a:p>
            <a:endParaRPr lang="en-US" dirty="0"/>
          </a:p>
        </p:txBody>
      </p:sp>
    </p:spTree>
    <p:extLst>
      <p:ext uri="{BB962C8B-B14F-4D97-AF65-F5344CB8AC3E}">
        <p14:creationId xmlns:p14="http://schemas.microsoft.com/office/powerpoint/2010/main" val="416334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BFEE-5531-42F7-BE26-96B8F7DF15AA}"/>
              </a:ext>
            </a:extLst>
          </p:cNvPr>
          <p:cNvSpPr>
            <a:spLocks noGrp="1"/>
          </p:cNvSpPr>
          <p:nvPr>
            <p:ph type="title"/>
          </p:nvPr>
        </p:nvSpPr>
        <p:spPr/>
        <p:txBody>
          <a:bodyPr/>
          <a:lstStyle/>
          <a:p>
            <a:r>
              <a:rPr lang="en-US" dirty="0"/>
              <a:t>Interactive Choropleth Map</a:t>
            </a:r>
          </a:p>
        </p:txBody>
      </p:sp>
      <p:pic>
        <p:nvPicPr>
          <p:cNvPr id="8" name="Picture Placeholder 7">
            <a:extLst>
              <a:ext uri="{FF2B5EF4-FFF2-40B4-BE49-F238E27FC236}">
                <a16:creationId xmlns:a16="http://schemas.microsoft.com/office/drawing/2014/main" id="{A774995A-649D-40BC-AB90-07A23006B7E9}"/>
              </a:ext>
            </a:extLst>
          </p:cNvPr>
          <p:cNvPicPr>
            <a:picLocks noGrp="1" noChangeAspect="1"/>
          </p:cNvPicPr>
          <p:nvPr>
            <p:ph type="pic" idx="1"/>
          </p:nvPr>
        </p:nvPicPr>
        <p:blipFill>
          <a:blip r:embed="rId2"/>
          <a:srcRect t="16658" b="16658"/>
          <a:stretch>
            <a:fillRect/>
          </a:stretch>
        </p:blipFill>
        <p:spPr/>
      </p:pic>
      <p:sp>
        <p:nvSpPr>
          <p:cNvPr id="4" name="Text Placeholder 3">
            <a:extLst>
              <a:ext uri="{FF2B5EF4-FFF2-40B4-BE49-F238E27FC236}">
                <a16:creationId xmlns:a16="http://schemas.microsoft.com/office/drawing/2014/main" id="{309CAAF4-70B9-400A-928B-99D523CC71C9}"/>
              </a:ext>
            </a:extLst>
          </p:cNvPr>
          <p:cNvSpPr>
            <a:spLocks noGrp="1"/>
          </p:cNvSpPr>
          <p:nvPr>
            <p:ph type="body" sz="half" idx="2"/>
          </p:nvPr>
        </p:nvSpPr>
        <p:spPr/>
        <p:txBody>
          <a:bodyPr/>
          <a:lstStyle/>
          <a:p>
            <a:r>
              <a:rPr lang="en-US" dirty="0"/>
              <a:t>A choropleth map of the United States showing murder rate of the state while a pop-up shows a count of murders.</a:t>
            </a:r>
          </a:p>
        </p:txBody>
      </p:sp>
    </p:spTree>
    <p:extLst>
      <p:ext uri="{BB962C8B-B14F-4D97-AF65-F5344CB8AC3E}">
        <p14:creationId xmlns:p14="http://schemas.microsoft.com/office/powerpoint/2010/main" val="329556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55721-2300-44D2-B12C-73545E135ED6}"/>
              </a:ext>
            </a:extLst>
          </p:cNvPr>
          <p:cNvSpPr>
            <a:spLocks noGrp="1"/>
          </p:cNvSpPr>
          <p:nvPr>
            <p:ph type="title"/>
          </p:nvPr>
        </p:nvSpPr>
        <p:spPr/>
        <p:txBody>
          <a:bodyPr/>
          <a:lstStyle/>
          <a:p>
            <a:r>
              <a:rPr lang="en-US" dirty="0"/>
              <a:t>Is Ben &amp; Jerry’s a good Influence?</a:t>
            </a:r>
          </a:p>
        </p:txBody>
      </p:sp>
      <p:pic>
        <p:nvPicPr>
          <p:cNvPr id="6" name="Picture Placeholder 5">
            <a:extLst>
              <a:ext uri="{FF2B5EF4-FFF2-40B4-BE49-F238E27FC236}">
                <a16:creationId xmlns:a16="http://schemas.microsoft.com/office/drawing/2014/main" id="{737E3176-1BDB-4242-96E1-F8411FBFA69A}"/>
              </a:ext>
            </a:extLst>
          </p:cNvPr>
          <p:cNvPicPr>
            <a:picLocks noGrp="1" noChangeAspect="1"/>
          </p:cNvPicPr>
          <p:nvPr>
            <p:ph type="pic" idx="1"/>
          </p:nvPr>
        </p:nvPicPr>
        <p:blipFill>
          <a:blip r:embed="rId2"/>
          <a:srcRect t="16658" b="16658"/>
          <a:stretch>
            <a:fillRect/>
          </a:stretch>
        </p:blipFill>
        <p:spPr/>
      </p:pic>
      <p:sp>
        <p:nvSpPr>
          <p:cNvPr id="4" name="Text Placeholder 3">
            <a:extLst>
              <a:ext uri="{FF2B5EF4-FFF2-40B4-BE49-F238E27FC236}">
                <a16:creationId xmlns:a16="http://schemas.microsoft.com/office/drawing/2014/main" id="{9AF587B7-2377-4D08-B9C6-9EC3956AEBCE}"/>
              </a:ext>
            </a:extLst>
          </p:cNvPr>
          <p:cNvSpPr>
            <a:spLocks noGrp="1"/>
          </p:cNvSpPr>
          <p:nvPr>
            <p:ph type="body" sz="half" idx="2"/>
          </p:nvPr>
        </p:nvSpPr>
        <p:spPr/>
        <p:txBody>
          <a:bodyPr>
            <a:normAutofit fontScale="85000" lnSpcReduction="10000"/>
          </a:bodyPr>
          <a:lstStyle/>
          <a:p>
            <a:r>
              <a:rPr lang="en-US" dirty="0"/>
              <a:t>An interactive comparison plot measuring the number of Ben &amp; Jerry’s Locations to UFO per capita after 1977 (when Ben &amp; Jerry’s opened), other options include number of murders, murder rate, and </a:t>
            </a:r>
            <a:r>
              <a:rPr lang="en-US" dirty="0" err="1"/>
              <a:t>ufo’s</a:t>
            </a:r>
            <a:r>
              <a:rPr lang="en-US" dirty="0"/>
              <a:t> seen.</a:t>
            </a:r>
          </a:p>
        </p:txBody>
      </p:sp>
    </p:spTree>
    <p:extLst>
      <p:ext uri="{BB962C8B-B14F-4D97-AF65-F5344CB8AC3E}">
        <p14:creationId xmlns:p14="http://schemas.microsoft.com/office/powerpoint/2010/main" val="163333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B62A-728D-4481-B8A9-9A4131B5D5DA}"/>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F516287-A7B1-41B9-A58C-9F9902F4553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43825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13</TotalTime>
  <Words>193</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Tw Cen MT</vt:lpstr>
      <vt:lpstr>Tw Cen MT Condensed</vt:lpstr>
      <vt:lpstr>Wingdings 3</vt:lpstr>
      <vt:lpstr>Integral</vt:lpstr>
      <vt:lpstr>Ben &amp; Jerry’s Random Comparisons  </vt:lpstr>
      <vt:lpstr>THEME</vt:lpstr>
      <vt:lpstr>Data Munging </vt:lpstr>
      <vt:lpstr>Coding Approach </vt:lpstr>
      <vt:lpstr>Data/App Architecture </vt:lpstr>
      <vt:lpstr>Interactive Choropleth Map</vt:lpstr>
      <vt:lpstr>Is Ben &amp; Jerry’s a good Influence?</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 &amp; Jerry’s Random Comparisons  </dc:title>
  <dc:creator>Andrew Grattendick</dc:creator>
  <cp:lastModifiedBy>Andrew Grattendick</cp:lastModifiedBy>
  <cp:revision>3</cp:revision>
  <dcterms:created xsi:type="dcterms:W3CDTF">2018-10-30T00:15:37Z</dcterms:created>
  <dcterms:modified xsi:type="dcterms:W3CDTF">2018-10-30T00:37:51Z</dcterms:modified>
</cp:coreProperties>
</file>