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8.jpeg" ContentType="image/jpeg"/>
  <Override PartName="/ppt/media/image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1000" cy="53013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1000" cy="53013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9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9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609480" y="273600"/>
            <a:ext cx="10971000" cy="53013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2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1000" cy="53013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1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Rectangle 8"/>
          <p:cNvSpPr/>
          <p:nvPr/>
        </p:nvSpPr>
        <p:spPr>
          <a:xfrm>
            <a:off x="0" y="0"/>
            <a:ext cx="12186720" cy="6855840"/>
          </a:xfrm>
          <a:prstGeom prst="rect">
            <a:avLst/>
          </a:prstGeom>
          <a:solidFill>
            <a:srgbClr val="ffffff"/>
          </a:solidFill>
          <a:ln w="25560">
            <a:noFill/>
          </a:ln>
        </p:spPr>
        <p:style>
          <a:lnRef idx="0"/>
          <a:fillRef idx="0"/>
          <a:effectRef idx="0"/>
          <a:fontRef idx="minor"/>
        </p:style>
      </p:sp>
      <p:sp>
        <p:nvSpPr>
          <p:cNvPr id="153" name="Title 1"/>
          <p:cNvSpPr/>
          <p:nvPr/>
        </p:nvSpPr>
        <p:spPr>
          <a:xfrm>
            <a:off x="1523880" y="3889080"/>
            <a:ext cx="9141840" cy="1311120"/>
          </a:xfrm>
          <a:prstGeom prst="rect">
            <a:avLst/>
          </a:prstGeom>
          <a:noFill/>
          <a:ln w="0">
            <a:noFill/>
          </a:ln>
        </p:spPr>
        <p:style>
          <a:lnRef idx="0"/>
          <a:fillRef idx="0"/>
          <a:effectRef idx="0"/>
          <a:fontRef idx="minor"/>
        </p:style>
        <p:txBody>
          <a:bodyPr lIns="90000" rIns="90000" tIns="45000" bIns="45000" anchor="b">
            <a:normAutofit/>
          </a:bodyPr>
          <a:p>
            <a:pPr algn="ctr">
              <a:lnSpc>
                <a:spcPct val="90000"/>
              </a:lnSpc>
              <a:buNone/>
            </a:pPr>
            <a:r>
              <a:rPr b="0" lang="en-US" sz="5400" spc="-1" strike="noStrike">
                <a:solidFill>
                  <a:srgbClr val="000000"/>
                </a:solidFill>
                <a:latin typeface="Times New Roman"/>
                <a:ea typeface="DejaVu Sans"/>
              </a:rPr>
              <a:t>Project Presentation On</a:t>
            </a:r>
            <a:endParaRPr b="0" lang="en-US" sz="5400" spc="-1" strike="noStrike">
              <a:latin typeface="Arial"/>
            </a:endParaRPr>
          </a:p>
        </p:txBody>
      </p:sp>
      <p:sp>
        <p:nvSpPr>
          <p:cNvPr id="154" name="Subtitle 2"/>
          <p:cNvSpPr/>
          <p:nvPr/>
        </p:nvSpPr>
        <p:spPr>
          <a:xfrm>
            <a:off x="1523880" y="5355720"/>
            <a:ext cx="9141840" cy="1433520"/>
          </a:xfrm>
          <a:prstGeom prst="rect">
            <a:avLst/>
          </a:prstGeom>
          <a:noFill/>
          <a:ln w="0">
            <a:noFill/>
          </a:ln>
        </p:spPr>
        <p:style>
          <a:lnRef idx="0"/>
          <a:fillRef idx="0"/>
          <a:effectRef idx="0"/>
          <a:fontRef idx="minor"/>
        </p:style>
        <p:txBody>
          <a:bodyPr lIns="90000" rIns="90000" tIns="45000" bIns="45000" anchor="t">
            <a:noAutofit/>
          </a:bodyPr>
          <a:p>
            <a:pPr algn="ctr">
              <a:lnSpc>
                <a:spcPct val="90000"/>
              </a:lnSpc>
              <a:spcBef>
                <a:spcPts val="1001"/>
              </a:spcBef>
              <a:buNone/>
              <a:tabLst>
                <a:tab algn="l" pos="0"/>
              </a:tabLst>
            </a:pPr>
            <a:r>
              <a:rPr b="0" lang="en-US" sz="4800" spc="-1" strike="noStrike">
                <a:solidFill>
                  <a:srgbClr val="000000"/>
                </a:solidFill>
                <a:latin typeface="Times New Roman"/>
                <a:ea typeface="DejaVu Sans"/>
              </a:rPr>
              <a:t>Grocery List Web Application</a:t>
            </a:r>
            <a:endParaRPr b="0" lang="en-US" sz="4800" spc="-1" strike="noStrike">
              <a:latin typeface="Arial"/>
            </a:endParaRPr>
          </a:p>
        </p:txBody>
      </p:sp>
      <p:sp>
        <p:nvSpPr>
          <p:cNvPr id="155" name="Picture 4"/>
          <p:cNvSpPr/>
          <p:nvPr/>
        </p:nvSpPr>
        <p:spPr>
          <a:xfrm>
            <a:off x="1690200" y="386280"/>
            <a:ext cx="8901360" cy="3764880"/>
          </a:xfrm>
          <a:custGeom>
            <a:avLst/>
            <a:gdLst/>
            <a:ahLst/>
            <a:rect l="l" t="t" r="r" b="b"/>
            <a:pathLst>
              <a:path w="8903441" h="3766876">
                <a:moveTo>
                  <a:pt x="8890380" y="1667288"/>
                </a:moveTo>
                <a:lnTo>
                  <a:pt x="8895460" y="1677046"/>
                </a:lnTo>
                <a:cubicBezTo>
                  <a:pt x="8905866" y="1703466"/>
                  <a:pt x="8906717" y="1724063"/>
                  <a:pt x="8894323" y="1729738"/>
                </a:cubicBezTo>
                <a:lnTo>
                  <a:pt x="8891365" y="1729349"/>
                </a:lnTo>
                <a:lnTo>
                  <a:pt x="8891421" y="1712412"/>
                </a:lnTo>
                <a:cubicBezTo>
                  <a:pt x="8891337" y="1700170"/>
                  <a:pt x="8891138" y="1688653"/>
                  <a:pt x="8890856" y="1678595"/>
                </a:cubicBezTo>
                <a:close/>
                <a:moveTo>
                  <a:pt x="8888451" y="1641624"/>
                </a:moveTo>
                <a:cubicBezTo>
                  <a:pt x="8888927" y="1642911"/>
                  <a:pt x="8889388" y="1647125"/>
                  <a:pt x="8889800" y="1653531"/>
                </a:cubicBezTo>
                <a:lnTo>
                  <a:pt x="8890380" y="1667288"/>
                </a:lnTo>
                <a:lnTo>
                  <a:pt x="8884645" y="1656272"/>
                </a:lnTo>
                <a:lnTo>
                  <a:pt x="8886368" y="1643902"/>
                </a:lnTo>
                <a:cubicBezTo>
                  <a:pt x="8887058" y="1640758"/>
                  <a:pt x="8887743" y="1639762"/>
                  <a:pt x="8888451" y="1641624"/>
                </a:cubicBezTo>
                <a:close/>
                <a:moveTo>
                  <a:pt x="999724" y="1241031"/>
                </a:moveTo>
                <a:cubicBezTo>
                  <a:pt x="998379" y="1242269"/>
                  <a:pt x="996554" y="1243547"/>
                  <a:pt x="995210" y="1244785"/>
                </a:cubicBezTo>
                <a:cubicBezTo>
                  <a:pt x="1005261" y="1248940"/>
                  <a:pt x="1015746" y="1252497"/>
                  <a:pt x="1025774" y="1256374"/>
                </a:cubicBezTo>
                <a:cubicBezTo>
                  <a:pt x="1037480" y="1257305"/>
                  <a:pt x="1049668" y="1258195"/>
                  <a:pt x="1060894" y="1259168"/>
                </a:cubicBezTo>
                <a:cubicBezTo>
                  <a:pt x="1040504" y="1253123"/>
                  <a:pt x="1020115" y="1247076"/>
                  <a:pt x="999724" y="1241031"/>
                </a:cubicBezTo>
                <a:close/>
                <a:moveTo>
                  <a:pt x="1319296" y="820371"/>
                </a:moveTo>
                <a:cubicBezTo>
                  <a:pt x="1421680" y="872109"/>
                  <a:pt x="1548101" y="905226"/>
                  <a:pt x="1681342" y="933268"/>
                </a:cubicBezTo>
                <a:cubicBezTo>
                  <a:pt x="1683167" y="931988"/>
                  <a:pt x="1684512" y="930751"/>
                  <a:pt x="1686338" y="929471"/>
                </a:cubicBezTo>
                <a:cubicBezTo>
                  <a:pt x="1563998" y="893197"/>
                  <a:pt x="1441635" y="856646"/>
                  <a:pt x="1319296" y="820371"/>
                </a:cubicBezTo>
                <a:close/>
                <a:moveTo>
                  <a:pt x="7894848" y="858"/>
                </a:moveTo>
                <a:cubicBezTo>
                  <a:pt x="7906700" y="3455"/>
                  <a:pt x="7910528" y="8436"/>
                  <a:pt x="7907341" y="16271"/>
                </a:cubicBezTo>
                <a:cubicBezTo>
                  <a:pt x="7902882" y="26177"/>
                  <a:pt x="7893520" y="35394"/>
                  <a:pt x="7882642" y="43904"/>
                </a:cubicBezTo>
                <a:cubicBezTo>
                  <a:pt x="7831903" y="83897"/>
                  <a:pt x="7856047" y="94090"/>
                  <a:pt x="7927648" y="93123"/>
                </a:cubicBezTo>
                <a:cubicBezTo>
                  <a:pt x="7991511" y="92274"/>
                  <a:pt x="8055318" y="85274"/>
                  <a:pt x="8119655" y="78787"/>
                </a:cubicBezTo>
                <a:cubicBezTo>
                  <a:pt x="8151329" y="75447"/>
                  <a:pt x="8152942" y="77265"/>
                  <a:pt x="8141786" y="93635"/>
                </a:cubicBezTo>
                <a:cubicBezTo>
                  <a:pt x="8123815" y="120677"/>
                  <a:pt x="8122595" y="145410"/>
                  <a:pt x="8151055" y="166138"/>
                </a:cubicBezTo>
                <a:cubicBezTo>
                  <a:pt x="8157767" y="170866"/>
                  <a:pt x="8162605" y="176318"/>
                  <a:pt x="8160811" y="183471"/>
                </a:cubicBezTo>
                <a:cubicBezTo>
                  <a:pt x="8152723" y="212724"/>
                  <a:pt x="8169841" y="236686"/>
                  <a:pt x="8187466" y="260884"/>
                </a:cubicBezTo>
                <a:cubicBezTo>
                  <a:pt x="8217175" y="301371"/>
                  <a:pt x="8254836" y="338641"/>
                  <a:pt x="8295790" y="374783"/>
                </a:cubicBezTo>
                <a:cubicBezTo>
                  <a:pt x="8324664" y="400232"/>
                  <a:pt x="8342922" y="431650"/>
                  <a:pt x="8406170" y="440370"/>
                </a:cubicBezTo>
                <a:cubicBezTo>
                  <a:pt x="8421364" y="442394"/>
                  <a:pt x="8426373" y="449790"/>
                  <a:pt x="8420903" y="459225"/>
                </a:cubicBezTo>
                <a:cubicBezTo>
                  <a:pt x="8402820" y="490474"/>
                  <a:pt x="8417534" y="514648"/>
                  <a:pt x="8450800" y="534955"/>
                </a:cubicBezTo>
                <a:cubicBezTo>
                  <a:pt x="8462563" y="542037"/>
                  <a:pt x="8458146" y="546902"/>
                  <a:pt x="8442097" y="551669"/>
                </a:cubicBezTo>
                <a:cubicBezTo>
                  <a:pt x="8423667" y="556925"/>
                  <a:pt x="8409328" y="564619"/>
                  <a:pt x="8398067" y="574282"/>
                </a:cubicBezTo>
                <a:cubicBezTo>
                  <a:pt x="8379577" y="589897"/>
                  <a:pt x="8370872" y="606612"/>
                  <a:pt x="8363634" y="623477"/>
                </a:cubicBezTo>
                <a:cubicBezTo>
                  <a:pt x="8352394" y="649929"/>
                  <a:pt x="8339133" y="675439"/>
                  <a:pt x="8295388" y="695789"/>
                </a:cubicBezTo>
                <a:cubicBezTo>
                  <a:pt x="8282368" y="701969"/>
                  <a:pt x="8271923" y="709882"/>
                  <a:pt x="8260972" y="717559"/>
                </a:cubicBezTo>
                <a:cubicBezTo>
                  <a:pt x="8264466" y="724248"/>
                  <a:pt x="8273101" y="728807"/>
                  <a:pt x="8289132" y="729358"/>
                </a:cubicBezTo>
                <a:cubicBezTo>
                  <a:pt x="8391169" y="732995"/>
                  <a:pt x="8386647" y="769770"/>
                  <a:pt x="8387346" y="810845"/>
                </a:cubicBezTo>
                <a:cubicBezTo>
                  <a:pt x="8388418" y="861681"/>
                  <a:pt x="8330862" y="890238"/>
                  <a:pt x="8259532" y="916368"/>
                </a:cubicBezTo>
                <a:cubicBezTo>
                  <a:pt x="8235122" y="925226"/>
                  <a:pt x="8199529" y="928071"/>
                  <a:pt x="8191769" y="950020"/>
                </a:cubicBezTo>
                <a:cubicBezTo>
                  <a:pt x="8234379" y="966427"/>
                  <a:pt x="8282955" y="945934"/>
                  <a:pt x="8327664" y="947606"/>
                </a:cubicBezTo>
                <a:cubicBezTo>
                  <a:pt x="8364609" y="949119"/>
                  <a:pt x="8424473" y="941347"/>
                  <a:pt x="8378206" y="982626"/>
                </a:cubicBezTo>
                <a:cubicBezTo>
                  <a:pt x="8364736" y="994722"/>
                  <a:pt x="8382242" y="1001021"/>
                  <a:pt x="8400605" y="1000529"/>
                </a:cubicBezTo>
                <a:cubicBezTo>
                  <a:pt x="8549357" y="995586"/>
                  <a:pt x="8487684" y="1076555"/>
                  <a:pt x="8538706" y="1111533"/>
                </a:cubicBezTo>
                <a:cubicBezTo>
                  <a:pt x="8553092" y="1120905"/>
                  <a:pt x="8540810" y="1141011"/>
                  <a:pt x="8520556" y="1147547"/>
                </a:cubicBezTo>
                <a:cubicBezTo>
                  <a:pt x="8392015" y="1189611"/>
                  <a:pt x="8380569" y="1263373"/>
                  <a:pt x="8322605" y="1331423"/>
                </a:cubicBezTo>
                <a:cubicBezTo>
                  <a:pt x="8393509" y="1350105"/>
                  <a:pt x="8476647" y="1348124"/>
                  <a:pt x="8552563" y="1357692"/>
                </a:cubicBezTo>
                <a:cubicBezTo>
                  <a:pt x="8631413" y="1367560"/>
                  <a:pt x="8632510" y="1380057"/>
                  <a:pt x="8572872" y="1434543"/>
                </a:cubicBezTo>
                <a:cubicBezTo>
                  <a:pt x="8740108" y="1430496"/>
                  <a:pt x="8740108" y="1430496"/>
                  <a:pt x="8695911" y="1511890"/>
                </a:cubicBezTo>
                <a:cubicBezTo>
                  <a:pt x="8766152" y="1509223"/>
                  <a:pt x="8835070" y="1574251"/>
                  <a:pt x="8873147" y="1634187"/>
                </a:cubicBezTo>
                <a:lnTo>
                  <a:pt x="8884645" y="1656272"/>
                </a:lnTo>
                <a:lnTo>
                  <a:pt x="8884254" y="1659075"/>
                </a:lnTo>
                <a:cubicBezTo>
                  <a:pt x="8882795" y="1672543"/>
                  <a:pt x="8881198" y="1691773"/>
                  <a:pt x="8879232" y="1711097"/>
                </a:cubicBezTo>
                <a:lnTo>
                  <a:pt x="8877347" y="1727504"/>
                </a:lnTo>
                <a:lnTo>
                  <a:pt x="8865337" y="1725923"/>
                </a:lnTo>
                <a:cubicBezTo>
                  <a:pt x="8855639" y="1721668"/>
                  <a:pt x="8848716" y="1720054"/>
                  <a:pt x="8843722" y="1720152"/>
                </a:cubicBezTo>
                <a:cubicBezTo>
                  <a:pt x="8828739" y="1720444"/>
                  <a:pt x="8831115" y="1736133"/>
                  <a:pt x="8828004" y="1742073"/>
                </a:cubicBezTo>
                <a:cubicBezTo>
                  <a:pt x="8817547" y="1760900"/>
                  <a:pt x="8843589" y="1770647"/>
                  <a:pt x="8861127" y="1782820"/>
                </a:cubicBezTo>
                <a:cubicBezTo>
                  <a:pt x="8867694" y="1787281"/>
                  <a:pt x="8872382" y="1766445"/>
                  <a:pt x="8875975" y="1739445"/>
                </a:cubicBezTo>
                <a:lnTo>
                  <a:pt x="8877347" y="1727504"/>
                </a:lnTo>
                <a:lnTo>
                  <a:pt x="8891365" y="1729349"/>
                </a:lnTo>
                <a:lnTo>
                  <a:pt x="8891294" y="1750579"/>
                </a:lnTo>
                <a:cubicBezTo>
                  <a:pt x="8890576" y="1802412"/>
                  <a:pt x="8887485" y="1854103"/>
                  <a:pt x="8879895" y="1858687"/>
                </a:cubicBezTo>
                <a:cubicBezTo>
                  <a:pt x="8799411" y="1907447"/>
                  <a:pt x="8858072" y="1996322"/>
                  <a:pt x="8700018" y="2022228"/>
                </a:cubicBezTo>
                <a:cubicBezTo>
                  <a:pt x="8628887" y="2034069"/>
                  <a:pt x="8597252" y="2070985"/>
                  <a:pt x="8546517" y="2094468"/>
                </a:cubicBezTo>
                <a:cubicBezTo>
                  <a:pt x="8369592" y="2175758"/>
                  <a:pt x="8254890" y="2270617"/>
                  <a:pt x="8208310" y="2391116"/>
                </a:cubicBezTo>
                <a:cubicBezTo>
                  <a:pt x="8195251" y="2424444"/>
                  <a:pt x="8137916" y="2455501"/>
                  <a:pt x="8101924" y="2486924"/>
                </a:cubicBezTo>
                <a:cubicBezTo>
                  <a:pt x="8122498" y="2506105"/>
                  <a:pt x="8219539" y="2452814"/>
                  <a:pt x="8188722" y="2510086"/>
                </a:cubicBezTo>
                <a:cubicBezTo>
                  <a:pt x="8165388" y="2553270"/>
                  <a:pt x="8098391" y="2584616"/>
                  <a:pt x="8035596" y="2614194"/>
                </a:cubicBezTo>
                <a:cubicBezTo>
                  <a:pt x="7963481" y="2647947"/>
                  <a:pt x="7883214" y="2677100"/>
                  <a:pt x="7854509" y="2730830"/>
                </a:cubicBezTo>
                <a:cubicBezTo>
                  <a:pt x="7848249" y="2742293"/>
                  <a:pt x="6341566" y="3671513"/>
                  <a:pt x="4141410" y="3763614"/>
                </a:cubicBezTo>
                <a:cubicBezTo>
                  <a:pt x="3781875" y="3778662"/>
                  <a:pt x="2353277" y="3737838"/>
                  <a:pt x="2161737" y="3718831"/>
                </a:cubicBezTo>
                <a:cubicBezTo>
                  <a:pt x="1964811" y="3699179"/>
                  <a:pt x="1793107" y="3646810"/>
                  <a:pt x="1591600" y="3635674"/>
                </a:cubicBezTo>
                <a:cubicBezTo>
                  <a:pt x="1485018" y="3629919"/>
                  <a:pt x="1381185" y="3611329"/>
                  <a:pt x="1390654" y="3531585"/>
                </a:cubicBezTo>
                <a:cubicBezTo>
                  <a:pt x="1393510" y="3508948"/>
                  <a:pt x="1364047" y="3493344"/>
                  <a:pt x="1320867" y="3503571"/>
                </a:cubicBezTo>
                <a:cubicBezTo>
                  <a:pt x="1239265" y="3523046"/>
                  <a:pt x="1198946" y="3494124"/>
                  <a:pt x="1150681" y="3474015"/>
                </a:cubicBezTo>
                <a:cubicBezTo>
                  <a:pt x="1065213" y="3438422"/>
                  <a:pt x="982868" y="3399757"/>
                  <a:pt x="851974" y="3403971"/>
                </a:cubicBezTo>
                <a:cubicBezTo>
                  <a:pt x="873994" y="3367898"/>
                  <a:pt x="917237" y="3369420"/>
                  <a:pt x="956780" y="3372944"/>
                </a:cubicBezTo>
                <a:cubicBezTo>
                  <a:pt x="1061276" y="3382521"/>
                  <a:pt x="1164043" y="3394488"/>
                  <a:pt x="1268515" y="3403788"/>
                </a:cubicBezTo>
                <a:cubicBezTo>
                  <a:pt x="1336376" y="3409863"/>
                  <a:pt x="1404651" y="3420660"/>
                  <a:pt x="1492884" y="3399484"/>
                </a:cubicBezTo>
                <a:cubicBezTo>
                  <a:pt x="1410006" y="3338199"/>
                  <a:pt x="1277736" y="3337777"/>
                  <a:pt x="1169657" y="3325996"/>
                </a:cubicBezTo>
                <a:cubicBezTo>
                  <a:pt x="1034677" y="3311259"/>
                  <a:pt x="951965" y="3268429"/>
                  <a:pt x="853866" y="3221353"/>
                </a:cubicBezTo>
                <a:cubicBezTo>
                  <a:pt x="950752" y="3199416"/>
                  <a:pt x="1014418" y="3234964"/>
                  <a:pt x="1090648" y="3226034"/>
                </a:cubicBezTo>
                <a:cubicBezTo>
                  <a:pt x="1094340" y="3218434"/>
                  <a:pt x="1100169" y="3207568"/>
                  <a:pt x="1099183" y="3207375"/>
                </a:cubicBezTo>
                <a:cubicBezTo>
                  <a:pt x="971072" y="3188118"/>
                  <a:pt x="907890" y="3136018"/>
                  <a:pt x="882137" y="3068880"/>
                </a:cubicBezTo>
                <a:cubicBezTo>
                  <a:pt x="868924" y="3034221"/>
                  <a:pt x="822286" y="3027121"/>
                  <a:pt x="776145" y="3014660"/>
                </a:cubicBezTo>
                <a:cubicBezTo>
                  <a:pt x="613874" y="2970419"/>
                  <a:pt x="443486" y="2933046"/>
                  <a:pt x="307191" y="2864697"/>
                </a:cubicBezTo>
                <a:cubicBezTo>
                  <a:pt x="457123" y="2862170"/>
                  <a:pt x="581367" y="2903594"/>
                  <a:pt x="743379" y="2911759"/>
                </a:cubicBezTo>
                <a:cubicBezTo>
                  <a:pt x="608349" y="2835743"/>
                  <a:pt x="439124" y="2806104"/>
                  <a:pt x="284020" y="2766269"/>
                </a:cubicBezTo>
                <a:cubicBezTo>
                  <a:pt x="213164" y="2748143"/>
                  <a:pt x="147010" y="2722889"/>
                  <a:pt x="63190" y="2717094"/>
                </a:cubicBezTo>
                <a:cubicBezTo>
                  <a:pt x="33455" y="2714947"/>
                  <a:pt x="-16425" y="2709531"/>
                  <a:pt x="5340" y="2681595"/>
                </a:cubicBezTo>
                <a:cubicBezTo>
                  <a:pt x="23652" y="2658441"/>
                  <a:pt x="63627" y="2661368"/>
                  <a:pt x="100237" y="2664591"/>
                </a:cubicBezTo>
                <a:cubicBezTo>
                  <a:pt x="188123" y="2672547"/>
                  <a:pt x="277551" y="2664977"/>
                  <a:pt x="394328" y="2654447"/>
                </a:cubicBezTo>
                <a:cubicBezTo>
                  <a:pt x="290057" y="2592242"/>
                  <a:pt x="112140" y="2629127"/>
                  <a:pt x="21491" y="2562088"/>
                </a:cubicBezTo>
                <a:cubicBezTo>
                  <a:pt x="125636" y="2540073"/>
                  <a:pt x="208727" y="2559644"/>
                  <a:pt x="294268" y="2557453"/>
                </a:cubicBezTo>
                <a:cubicBezTo>
                  <a:pt x="371589" y="2555423"/>
                  <a:pt x="389695" y="2540961"/>
                  <a:pt x="367847" y="2501743"/>
                </a:cubicBezTo>
                <a:cubicBezTo>
                  <a:pt x="333905" y="2440640"/>
                  <a:pt x="373328" y="2404160"/>
                  <a:pt x="486858" y="2411824"/>
                </a:cubicBezTo>
                <a:cubicBezTo>
                  <a:pt x="592120" y="2419095"/>
                  <a:pt x="600599" y="2394285"/>
                  <a:pt x="570008" y="2360312"/>
                </a:cubicBezTo>
                <a:cubicBezTo>
                  <a:pt x="525457" y="2310774"/>
                  <a:pt x="567057" y="2265987"/>
                  <a:pt x="594400" y="2218813"/>
                </a:cubicBezTo>
                <a:cubicBezTo>
                  <a:pt x="635581" y="2147198"/>
                  <a:pt x="612469" y="2115647"/>
                  <a:pt x="505675" y="2074370"/>
                </a:cubicBezTo>
                <a:cubicBezTo>
                  <a:pt x="445534" y="2051386"/>
                  <a:pt x="381431" y="2032947"/>
                  <a:pt x="295650" y="2015851"/>
                </a:cubicBezTo>
                <a:cubicBezTo>
                  <a:pt x="487251" y="1985881"/>
                  <a:pt x="281423" y="1958614"/>
                  <a:pt x="346760" y="1924896"/>
                </a:cubicBezTo>
                <a:cubicBezTo>
                  <a:pt x="481788" y="1901571"/>
                  <a:pt x="600623" y="1980687"/>
                  <a:pt x="783461" y="1939173"/>
                </a:cubicBezTo>
                <a:cubicBezTo>
                  <a:pt x="547912" y="1882335"/>
                  <a:pt x="287006" y="1807013"/>
                  <a:pt x="112183" y="1719100"/>
                </a:cubicBezTo>
                <a:cubicBezTo>
                  <a:pt x="148588" y="1692398"/>
                  <a:pt x="188462" y="1710725"/>
                  <a:pt x="219936" y="1699568"/>
                </a:cubicBezTo>
                <a:cubicBezTo>
                  <a:pt x="218006" y="1694140"/>
                  <a:pt x="220184" y="1685834"/>
                  <a:pt x="214196" y="1683841"/>
                </a:cubicBezTo>
                <a:cubicBezTo>
                  <a:pt x="85284" y="1638910"/>
                  <a:pt x="83720" y="1637648"/>
                  <a:pt x="212296" y="1584947"/>
                </a:cubicBezTo>
                <a:cubicBezTo>
                  <a:pt x="257172" y="1566456"/>
                  <a:pt x="252206" y="1554019"/>
                  <a:pt x="226108" y="1538121"/>
                </a:cubicBezTo>
                <a:cubicBezTo>
                  <a:pt x="207682" y="1526866"/>
                  <a:pt x="185078" y="1517656"/>
                  <a:pt x="192710" y="1488723"/>
                </a:cubicBezTo>
                <a:cubicBezTo>
                  <a:pt x="268435" y="1518175"/>
                  <a:pt x="624154" y="1547955"/>
                  <a:pt x="685843" y="1538903"/>
                </a:cubicBezTo>
                <a:cubicBezTo>
                  <a:pt x="755173" y="1528619"/>
                  <a:pt x="994201" y="1520231"/>
                  <a:pt x="1067153" y="1523622"/>
                </a:cubicBezTo>
                <a:cubicBezTo>
                  <a:pt x="1063138" y="1522015"/>
                  <a:pt x="1059122" y="1520410"/>
                  <a:pt x="1055106" y="1518803"/>
                </a:cubicBezTo>
                <a:cubicBezTo>
                  <a:pt x="983007" y="1486514"/>
                  <a:pt x="909946" y="1454310"/>
                  <a:pt x="864245" y="1408231"/>
                </a:cubicBezTo>
                <a:cubicBezTo>
                  <a:pt x="862153" y="1406456"/>
                  <a:pt x="861045" y="1404874"/>
                  <a:pt x="856768" y="1405809"/>
                </a:cubicBezTo>
                <a:cubicBezTo>
                  <a:pt x="819307" y="1414974"/>
                  <a:pt x="822846" y="1400112"/>
                  <a:pt x="821342" y="1388491"/>
                </a:cubicBezTo>
                <a:cubicBezTo>
                  <a:pt x="819813" y="1376592"/>
                  <a:pt x="812736" y="1367699"/>
                  <a:pt x="784954" y="1371257"/>
                </a:cubicBezTo>
                <a:cubicBezTo>
                  <a:pt x="783512" y="1371384"/>
                  <a:pt x="781566" y="1371274"/>
                  <a:pt x="779619" y="1371165"/>
                </a:cubicBezTo>
                <a:cubicBezTo>
                  <a:pt x="766469" y="1370361"/>
                  <a:pt x="722835" y="1342290"/>
                  <a:pt x="728571" y="1335910"/>
                </a:cubicBezTo>
                <a:cubicBezTo>
                  <a:pt x="741389" y="1321912"/>
                  <a:pt x="726409" y="1316791"/>
                  <a:pt x="713734" y="1310348"/>
                </a:cubicBezTo>
                <a:cubicBezTo>
                  <a:pt x="696009" y="1301550"/>
                  <a:pt x="678333" y="1293308"/>
                  <a:pt x="659695" y="1285149"/>
                </a:cubicBezTo>
                <a:cubicBezTo>
                  <a:pt x="641562" y="1277227"/>
                  <a:pt x="622997" y="1269901"/>
                  <a:pt x="604409" y="1262299"/>
                </a:cubicBezTo>
                <a:cubicBezTo>
                  <a:pt x="561305" y="1256847"/>
                  <a:pt x="517819" y="1252549"/>
                  <a:pt x="472556" y="1250086"/>
                </a:cubicBezTo>
                <a:cubicBezTo>
                  <a:pt x="438951" y="1247999"/>
                  <a:pt x="401379" y="1244860"/>
                  <a:pt x="382690" y="1214040"/>
                </a:cubicBezTo>
                <a:cubicBezTo>
                  <a:pt x="418096" y="1214570"/>
                  <a:pt x="453575" y="1215933"/>
                  <a:pt x="489053" y="1217296"/>
                </a:cubicBezTo>
                <a:cubicBezTo>
                  <a:pt x="454954" y="1204059"/>
                  <a:pt x="421816" y="1190737"/>
                  <a:pt x="390047" y="1176456"/>
                </a:cubicBezTo>
                <a:cubicBezTo>
                  <a:pt x="363810" y="1164487"/>
                  <a:pt x="342232" y="1150431"/>
                  <a:pt x="333292" y="1131347"/>
                </a:cubicBezTo>
                <a:cubicBezTo>
                  <a:pt x="330930" y="1126518"/>
                  <a:pt x="329025" y="1121368"/>
                  <a:pt x="337841" y="1116956"/>
                </a:cubicBezTo>
                <a:cubicBezTo>
                  <a:pt x="347569" y="1111905"/>
                  <a:pt x="355552" y="1114562"/>
                  <a:pt x="363031" y="1116984"/>
                </a:cubicBezTo>
                <a:cubicBezTo>
                  <a:pt x="393929" y="1126864"/>
                  <a:pt x="425283" y="1136425"/>
                  <a:pt x="455724" y="1146625"/>
                </a:cubicBezTo>
                <a:cubicBezTo>
                  <a:pt x="496146" y="1160147"/>
                  <a:pt x="536111" y="1173989"/>
                  <a:pt x="576050" y="1187553"/>
                </a:cubicBezTo>
                <a:cubicBezTo>
                  <a:pt x="519650" y="1157524"/>
                  <a:pt x="457798" y="1131612"/>
                  <a:pt x="391358" y="1108621"/>
                </a:cubicBezTo>
                <a:cubicBezTo>
                  <a:pt x="343386" y="1091844"/>
                  <a:pt x="295414" y="1075067"/>
                  <a:pt x="258466" y="1051446"/>
                </a:cubicBezTo>
                <a:cubicBezTo>
                  <a:pt x="239512" y="1039678"/>
                  <a:pt x="230024" y="1025400"/>
                  <a:pt x="227119" y="1008864"/>
                </a:cubicBezTo>
                <a:cubicBezTo>
                  <a:pt x="226729" y="1004421"/>
                  <a:pt x="227253" y="999338"/>
                  <a:pt x="237176" y="996508"/>
                </a:cubicBezTo>
                <a:cubicBezTo>
                  <a:pt x="247123" y="993956"/>
                  <a:pt x="253208" y="997060"/>
                  <a:pt x="257395" y="1000610"/>
                </a:cubicBezTo>
                <a:cubicBezTo>
                  <a:pt x="262111" y="1004674"/>
                  <a:pt x="267716" y="1007820"/>
                  <a:pt x="275649" y="1009921"/>
                </a:cubicBezTo>
                <a:cubicBezTo>
                  <a:pt x="345186" y="1029563"/>
                  <a:pt x="406508" y="1054962"/>
                  <a:pt x="469199" y="1079402"/>
                </a:cubicBezTo>
                <a:cubicBezTo>
                  <a:pt x="558968" y="1114336"/>
                  <a:pt x="647368" y="1150231"/>
                  <a:pt x="753033" y="1173138"/>
                </a:cubicBezTo>
                <a:cubicBezTo>
                  <a:pt x="793015" y="1181661"/>
                  <a:pt x="834292" y="1188391"/>
                  <a:pt x="865682" y="1187316"/>
                </a:cubicBezTo>
                <a:cubicBezTo>
                  <a:pt x="750261" y="1147076"/>
                  <a:pt x="641375" y="1104025"/>
                  <a:pt x="543487" y="1053852"/>
                </a:cubicBezTo>
                <a:cubicBezTo>
                  <a:pt x="444589" y="1003208"/>
                  <a:pt x="357848" y="947579"/>
                  <a:pt x="295297" y="880592"/>
                </a:cubicBezTo>
                <a:cubicBezTo>
                  <a:pt x="288871" y="873601"/>
                  <a:pt x="284873" y="866676"/>
                  <a:pt x="264758" y="869281"/>
                </a:cubicBezTo>
                <a:cubicBezTo>
                  <a:pt x="255650" y="870360"/>
                  <a:pt x="252375" y="866170"/>
                  <a:pt x="254388" y="861516"/>
                </a:cubicBezTo>
                <a:cubicBezTo>
                  <a:pt x="266992" y="828509"/>
                  <a:pt x="236853" y="810726"/>
                  <a:pt x="190786" y="799099"/>
                </a:cubicBezTo>
                <a:cubicBezTo>
                  <a:pt x="176408" y="795324"/>
                  <a:pt x="175031" y="790688"/>
                  <a:pt x="184973" y="782539"/>
                </a:cubicBezTo>
                <a:cubicBezTo>
                  <a:pt x="198516" y="771277"/>
                  <a:pt x="196123" y="760574"/>
                  <a:pt x="187530" y="750974"/>
                </a:cubicBezTo>
                <a:cubicBezTo>
                  <a:pt x="182644" y="744967"/>
                  <a:pt x="176339" y="739364"/>
                  <a:pt x="170996" y="733676"/>
                </a:cubicBezTo>
                <a:cubicBezTo>
                  <a:pt x="167290" y="730083"/>
                  <a:pt x="161157" y="726424"/>
                  <a:pt x="169444" y="721499"/>
                </a:cubicBezTo>
                <a:cubicBezTo>
                  <a:pt x="177298" y="717172"/>
                  <a:pt x="185665" y="718676"/>
                  <a:pt x="193501" y="719668"/>
                </a:cubicBezTo>
                <a:cubicBezTo>
                  <a:pt x="231170" y="723917"/>
                  <a:pt x="254043" y="736181"/>
                  <a:pt x="265436" y="755609"/>
                </a:cubicBezTo>
                <a:cubicBezTo>
                  <a:pt x="273963" y="769971"/>
                  <a:pt x="281726" y="770130"/>
                  <a:pt x="302333" y="756567"/>
                </a:cubicBezTo>
                <a:cubicBezTo>
                  <a:pt x="317894" y="746247"/>
                  <a:pt x="332387" y="745814"/>
                  <a:pt x="346481" y="751853"/>
                </a:cubicBezTo>
                <a:cubicBezTo>
                  <a:pt x="354007" y="754830"/>
                  <a:pt x="358771" y="759448"/>
                  <a:pt x="364449" y="763428"/>
                </a:cubicBezTo>
                <a:cubicBezTo>
                  <a:pt x="392910" y="784156"/>
                  <a:pt x="422762" y="804202"/>
                  <a:pt x="467363" y="815678"/>
                </a:cubicBezTo>
                <a:cubicBezTo>
                  <a:pt x="487199" y="820933"/>
                  <a:pt x="508355" y="824672"/>
                  <a:pt x="537693" y="816781"/>
                </a:cubicBezTo>
                <a:cubicBezTo>
                  <a:pt x="518386" y="812039"/>
                  <a:pt x="499567" y="812852"/>
                  <a:pt x="482019" y="811593"/>
                </a:cubicBezTo>
                <a:cubicBezTo>
                  <a:pt x="464472" y="810335"/>
                  <a:pt x="454949" y="806693"/>
                  <a:pt x="467050" y="795557"/>
                </a:cubicBezTo>
                <a:cubicBezTo>
                  <a:pt x="473772" y="789371"/>
                  <a:pt x="472878" y="784693"/>
                  <a:pt x="465734" y="780562"/>
                </a:cubicBezTo>
                <a:cubicBezTo>
                  <a:pt x="442763" y="767188"/>
                  <a:pt x="430336" y="747011"/>
                  <a:pt x="384526" y="749353"/>
                </a:cubicBezTo>
                <a:cubicBezTo>
                  <a:pt x="382123" y="749564"/>
                  <a:pt x="379622" y="748664"/>
                  <a:pt x="377146" y="748041"/>
                </a:cubicBezTo>
                <a:cubicBezTo>
                  <a:pt x="367744" y="745789"/>
                  <a:pt x="357358" y="743342"/>
                  <a:pt x="360089" y="735827"/>
                </a:cubicBezTo>
                <a:cubicBezTo>
                  <a:pt x="363301" y="728269"/>
                  <a:pt x="375652" y="725506"/>
                  <a:pt x="386634" y="723703"/>
                </a:cubicBezTo>
                <a:cubicBezTo>
                  <a:pt x="414823" y="719269"/>
                  <a:pt x="437543" y="724271"/>
                  <a:pt x="459375" y="730191"/>
                </a:cubicBezTo>
                <a:cubicBezTo>
                  <a:pt x="512487" y="744837"/>
                  <a:pt x="556932" y="765561"/>
                  <a:pt x="603200" y="785006"/>
                </a:cubicBezTo>
                <a:cubicBezTo>
                  <a:pt x="672604" y="814173"/>
                  <a:pt x="734250" y="848778"/>
                  <a:pt x="810521" y="873425"/>
                </a:cubicBezTo>
                <a:cubicBezTo>
                  <a:pt x="1037317" y="946423"/>
                  <a:pt x="1260943" y="1021938"/>
                  <a:pt x="1494102" y="1090180"/>
                </a:cubicBezTo>
                <a:cubicBezTo>
                  <a:pt x="1580109" y="1115371"/>
                  <a:pt x="1667892" y="1138728"/>
                  <a:pt x="1756565" y="1161167"/>
                </a:cubicBezTo>
                <a:cubicBezTo>
                  <a:pt x="1756899" y="1159458"/>
                  <a:pt x="1757282" y="1158305"/>
                  <a:pt x="1757592" y="1156319"/>
                </a:cubicBezTo>
                <a:cubicBezTo>
                  <a:pt x="1757470" y="1154931"/>
                  <a:pt x="1757324" y="1153264"/>
                  <a:pt x="1757202" y="1151876"/>
                </a:cubicBezTo>
                <a:cubicBezTo>
                  <a:pt x="1694452" y="1137796"/>
                  <a:pt x="1632540" y="1122242"/>
                  <a:pt x="1572453" y="1105409"/>
                </a:cubicBezTo>
                <a:cubicBezTo>
                  <a:pt x="1424942" y="1063789"/>
                  <a:pt x="1288864" y="1014450"/>
                  <a:pt x="1171972" y="951953"/>
                </a:cubicBezTo>
                <a:cubicBezTo>
                  <a:pt x="1162328" y="946924"/>
                  <a:pt x="1152112" y="946421"/>
                  <a:pt x="1137334" y="949118"/>
                </a:cubicBezTo>
                <a:cubicBezTo>
                  <a:pt x="1089682" y="958058"/>
                  <a:pt x="1074050" y="951035"/>
                  <a:pt x="1081493" y="925476"/>
                </a:cubicBezTo>
                <a:cubicBezTo>
                  <a:pt x="1083360" y="919155"/>
                  <a:pt x="1083403" y="914115"/>
                  <a:pt x="1074768" y="909555"/>
                </a:cubicBezTo>
                <a:cubicBezTo>
                  <a:pt x="1036165" y="889158"/>
                  <a:pt x="995714" y="869763"/>
                  <a:pt x="952019" y="852050"/>
                </a:cubicBezTo>
                <a:cubicBezTo>
                  <a:pt x="871170" y="819410"/>
                  <a:pt x="784821" y="790332"/>
                  <a:pt x="709017" y="754450"/>
                </a:cubicBezTo>
                <a:cubicBezTo>
                  <a:pt x="686747" y="743533"/>
                  <a:pt x="669617" y="730485"/>
                  <a:pt x="659046" y="714902"/>
                </a:cubicBezTo>
                <a:cubicBezTo>
                  <a:pt x="655674" y="709602"/>
                  <a:pt x="653624" y="702786"/>
                  <a:pt x="664793" y="697608"/>
                </a:cubicBezTo>
                <a:cubicBezTo>
                  <a:pt x="675483" y="692472"/>
                  <a:pt x="684069" y="696476"/>
                  <a:pt x="692052" y="699133"/>
                </a:cubicBezTo>
                <a:cubicBezTo>
                  <a:pt x="725451" y="709913"/>
                  <a:pt x="759355" y="720929"/>
                  <a:pt x="792779" y="731987"/>
                </a:cubicBezTo>
                <a:cubicBezTo>
                  <a:pt x="826682" y="743003"/>
                  <a:pt x="860155" y="754616"/>
                  <a:pt x="895574" y="766338"/>
                </a:cubicBezTo>
                <a:cubicBezTo>
                  <a:pt x="897416" y="759741"/>
                  <a:pt x="890085" y="758985"/>
                  <a:pt x="886044" y="757101"/>
                </a:cubicBezTo>
                <a:cubicBezTo>
                  <a:pt x="828975" y="730489"/>
                  <a:pt x="766861" y="707118"/>
                  <a:pt x="702924" y="685027"/>
                </a:cubicBezTo>
                <a:cubicBezTo>
                  <a:pt x="653460" y="667821"/>
                  <a:pt x="605342" y="649378"/>
                  <a:pt x="571540" y="622962"/>
                </a:cubicBezTo>
                <a:cubicBezTo>
                  <a:pt x="558524" y="612632"/>
                  <a:pt x="551227" y="601239"/>
                  <a:pt x="552940" y="587657"/>
                </a:cubicBezTo>
                <a:cubicBezTo>
                  <a:pt x="553537" y="583407"/>
                  <a:pt x="554132" y="579157"/>
                  <a:pt x="563623" y="576925"/>
                </a:cubicBezTo>
                <a:cubicBezTo>
                  <a:pt x="571217" y="575139"/>
                  <a:pt x="576243" y="577216"/>
                  <a:pt x="580332" y="579656"/>
                </a:cubicBezTo>
                <a:cubicBezTo>
                  <a:pt x="587500" y="584063"/>
                  <a:pt x="594668" y="588471"/>
                  <a:pt x="604623" y="591516"/>
                </a:cubicBezTo>
                <a:cubicBezTo>
                  <a:pt x="664350" y="609779"/>
                  <a:pt x="720426" y="630601"/>
                  <a:pt x="775136" y="652383"/>
                </a:cubicBezTo>
                <a:cubicBezTo>
                  <a:pt x="864952" y="687874"/>
                  <a:pt x="953882" y="724283"/>
                  <a:pt x="1057795" y="749301"/>
                </a:cubicBezTo>
                <a:cubicBezTo>
                  <a:pt x="1096889" y="758742"/>
                  <a:pt x="1137304" y="766668"/>
                  <a:pt x="1183454" y="768213"/>
                </a:cubicBezTo>
                <a:cubicBezTo>
                  <a:pt x="1181768" y="765563"/>
                  <a:pt x="1178737" y="764150"/>
                  <a:pt x="1175732" y="763015"/>
                </a:cubicBezTo>
                <a:cubicBezTo>
                  <a:pt x="1075170" y="726508"/>
                  <a:pt x="977850" y="688319"/>
                  <a:pt x="888743" y="644370"/>
                </a:cubicBezTo>
                <a:cubicBezTo>
                  <a:pt x="778881" y="590211"/>
                  <a:pt x="683912" y="529148"/>
                  <a:pt x="615490" y="455960"/>
                </a:cubicBezTo>
                <a:cubicBezTo>
                  <a:pt x="612312" y="452882"/>
                  <a:pt x="610122" y="449996"/>
                  <a:pt x="602432" y="450671"/>
                </a:cubicBezTo>
                <a:cubicBezTo>
                  <a:pt x="582748" y="452678"/>
                  <a:pt x="580338" y="447293"/>
                  <a:pt x="582418" y="437876"/>
                </a:cubicBezTo>
                <a:cubicBezTo>
                  <a:pt x="588134" y="414707"/>
                  <a:pt x="573498" y="396964"/>
                  <a:pt x="539211" y="387101"/>
                </a:cubicBezTo>
                <a:cubicBezTo>
                  <a:pt x="514350" y="379769"/>
                  <a:pt x="493430" y="373210"/>
                  <a:pt x="519748" y="352990"/>
                </a:cubicBezTo>
                <a:cubicBezTo>
                  <a:pt x="526113" y="348234"/>
                  <a:pt x="523173" y="342336"/>
                  <a:pt x="520282" y="336993"/>
                </a:cubicBezTo>
                <a:cubicBezTo>
                  <a:pt x="516186" y="328957"/>
                  <a:pt x="507910" y="322968"/>
                  <a:pt x="498650" y="316785"/>
                </a:cubicBezTo>
                <a:cubicBezTo>
                  <a:pt x="493501" y="313319"/>
                  <a:pt x="487271" y="308549"/>
                  <a:pt x="493610" y="303515"/>
                </a:cubicBezTo>
                <a:cubicBezTo>
                  <a:pt x="500838" y="297564"/>
                  <a:pt x="511247" y="300288"/>
                  <a:pt x="519565" y="301237"/>
                </a:cubicBezTo>
                <a:cubicBezTo>
                  <a:pt x="557715" y="305444"/>
                  <a:pt x="581118" y="318221"/>
                  <a:pt x="592560" y="338204"/>
                </a:cubicBezTo>
                <a:cubicBezTo>
                  <a:pt x="599979" y="350985"/>
                  <a:pt x="609184" y="351016"/>
                  <a:pt x="627076" y="339652"/>
                </a:cubicBezTo>
                <a:cubicBezTo>
                  <a:pt x="647275" y="326965"/>
                  <a:pt x="664147" y="326044"/>
                  <a:pt x="679640" y="336997"/>
                </a:cubicBezTo>
                <a:cubicBezTo>
                  <a:pt x="692054" y="345981"/>
                  <a:pt x="702112" y="355732"/>
                  <a:pt x="716352" y="363437"/>
                </a:cubicBezTo>
                <a:cubicBezTo>
                  <a:pt x="754546" y="384710"/>
                  <a:pt x="790508" y="408138"/>
                  <a:pt x="869745" y="400343"/>
                </a:cubicBezTo>
                <a:cubicBezTo>
                  <a:pt x="847718" y="392203"/>
                  <a:pt x="825656" y="394699"/>
                  <a:pt x="806641" y="393290"/>
                </a:cubicBezTo>
                <a:cubicBezTo>
                  <a:pt x="792988" y="392249"/>
                  <a:pt x="779165" y="389265"/>
                  <a:pt x="791435" y="380072"/>
                </a:cubicBezTo>
                <a:cubicBezTo>
                  <a:pt x="805532" y="369601"/>
                  <a:pt x="796441" y="365362"/>
                  <a:pt x="787709" y="359692"/>
                </a:cubicBezTo>
                <a:cubicBezTo>
                  <a:pt x="767647" y="346342"/>
                  <a:pt x="751260" y="330710"/>
                  <a:pt x="711071" y="330880"/>
                </a:cubicBezTo>
                <a:cubicBezTo>
                  <a:pt x="704773" y="330873"/>
                  <a:pt x="699699" y="328240"/>
                  <a:pt x="694722" y="326718"/>
                </a:cubicBezTo>
                <a:cubicBezTo>
                  <a:pt x="687749" y="324532"/>
                  <a:pt x="681713" y="321984"/>
                  <a:pt x="684613" y="316412"/>
                </a:cubicBezTo>
                <a:cubicBezTo>
                  <a:pt x="687565" y="311396"/>
                  <a:pt x="694531" y="307986"/>
                  <a:pt x="703615" y="306629"/>
                </a:cubicBezTo>
                <a:cubicBezTo>
                  <a:pt x="711738" y="305356"/>
                  <a:pt x="720365" y="304319"/>
                  <a:pt x="728585" y="304157"/>
                </a:cubicBezTo>
                <a:cubicBezTo>
                  <a:pt x="765287" y="302895"/>
                  <a:pt x="791378" y="313197"/>
                  <a:pt x="817397" y="322666"/>
                </a:cubicBezTo>
                <a:cubicBezTo>
                  <a:pt x="908436" y="355531"/>
                  <a:pt x="989341" y="394323"/>
                  <a:pt x="1073943" y="431110"/>
                </a:cubicBezTo>
                <a:cubicBezTo>
                  <a:pt x="1158521" y="467620"/>
                  <a:pt x="1256741" y="493978"/>
                  <a:pt x="1349484" y="524175"/>
                </a:cubicBezTo>
                <a:cubicBezTo>
                  <a:pt x="1563417" y="594105"/>
                  <a:pt x="1778287" y="663672"/>
                  <a:pt x="2004921" y="723811"/>
                </a:cubicBezTo>
                <a:cubicBezTo>
                  <a:pt x="2226580" y="782429"/>
                  <a:pt x="2967159" y="809769"/>
                  <a:pt x="3111348" y="808027"/>
                </a:cubicBezTo>
                <a:cubicBezTo>
                  <a:pt x="3295676" y="805559"/>
                  <a:pt x="3730204" y="773014"/>
                  <a:pt x="4173417" y="745585"/>
                </a:cubicBezTo>
                <a:cubicBezTo>
                  <a:pt x="4223504" y="742307"/>
                  <a:pt x="4272653" y="739393"/>
                  <a:pt x="4324760" y="737057"/>
                </a:cubicBezTo>
                <a:cubicBezTo>
                  <a:pt x="5801059" y="670156"/>
                  <a:pt x="6841344" y="326433"/>
                  <a:pt x="6893789" y="305879"/>
                </a:cubicBezTo>
                <a:cubicBezTo>
                  <a:pt x="6978091" y="273014"/>
                  <a:pt x="7258655" y="208091"/>
                  <a:pt x="7259184" y="208604"/>
                </a:cubicBezTo>
                <a:cubicBezTo>
                  <a:pt x="7265440" y="213652"/>
                  <a:pt x="7297274" y="217644"/>
                  <a:pt x="7323059" y="220312"/>
                </a:cubicBezTo>
                <a:lnTo>
                  <a:pt x="7347572" y="222730"/>
                </a:lnTo>
                <a:lnTo>
                  <a:pt x="7350636" y="224083"/>
                </a:lnTo>
                <a:cubicBezTo>
                  <a:pt x="7359607" y="224205"/>
                  <a:pt x="7359159" y="223929"/>
                  <a:pt x="7353245" y="223290"/>
                </a:cubicBezTo>
                <a:lnTo>
                  <a:pt x="7347572" y="222730"/>
                </a:lnTo>
                <a:lnTo>
                  <a:pt x="7342573" y="220523"/>
                </a:lnTo>
                <a:cubicBezTo>
                  <a:pt x="7341302" y="218466"/>
                  <a:pt x="7341191" y="215818"/>
                  <a:pt x="7341465" y="213415"/>
                </a:cubicBezTo>
                <a:cubicBezTo>
                  <a:pt x="7342771" y="200707"/>
                  <a:pt x="7352468" y="189782"/>
                  <a:pt x="7375606" y="182994"/>
                </a:cubicBezTo>
                <a:cubicBezTo>
                  <a:pt x="7397808" y="176568"/>
                  <a:pt x="7420538" y="170655"/>
                  <a:pt x="7443270" y="164742"/>
                </a:cubicBezTo>
                <a:cubicBezTo>
                  <a:pt x="7462204" y="159722"/>
                  <a:pt x="7475181" y="158583"/>
                  <a:pt x="7478299" y="172021"/>
                </a:cubicBezTo>
                <a:cubicBezTo>
                  <a:pt x="7481416" y="185460"/>
                  <a:pt x="7508389" y="189249"/>
                  <a:pt x="7524024" y="179761"/>
                </a:cubicBezTo>
                <a:cubicBezTo>
                  <a:pt x="7585174" y="142492"/>
                  <a:pt x="7658615" y="112820"/>
                  <a:pt x="7727944" y="80430"/>
                </a:cubicBezTo>
                <a:cubicBezTo>
                  <a:pt x="7776349" y="57992"/>
                  <a:pt x="7827303" y="37009"/>
                  <a:pt x="7867024" y="9456"/>
                </a:cubicBezTo>
                <a:cubicBezTo>
                  <a:pt x="7874326" y="4338"/>
                  <a:pt x="7880999" y="-2404"/>
                  <a:pt x="7894848" y="858"/>
                </a:cubicBezTo>
                <a:close/>
              </a:path>
            </a:pathLst>
          </a:custGeom>
          <a:blipFill rotWithShape="0">
            <a:blip r:embed="rId1"/>
            <a:srcRect/>
            <a:stretch/>
          </a:blip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algn="ctr">
              <a:buNone/>
            </a:pPr>
            <a:endParaRPr b="0" lang="en-US" sz="4400" spc="-1" strike="noStrike">
              <a:latin typeface="Arial"/>
            </a:endParaRPr>
          </a:p>
        </p:txBody>
      </p:sp>
      <p:pic>
        <p:nvPicPr>
          <p:cNvPr id="185" name="" descr=""/>
          <p:cNvPicPr/>
          <p:nvPr/>
        </p:nvPicPr>
        <p:blipFill>
          <a:blip r:embed="rId1"/>
          <a:stretch/>
        </p:blipFill>
        <p:spPr>
          <a:xfrm>
            <a:off x="201240" y="117720"/>
            <a:ext cx="11982240" cy="673956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6" name="Rectangle 25"/>
          <p:cNvSpPr/>
          <p:nvPr/>
        </p:nvSpPr>
        <p:spPr>
          <a:xfrm>
            <a:off x="0" y="0"/>
            <a:ext cx="12186720" cy="6855840"/>
          </a:xfrm>
          <a:prstGeom prst="rect">
            <a:avLst/>
          </a:prstGeom>
          <a:solidFill>
            <a:srgbClr val="ffffff"/>
          </a:solidFill>
          <a:ln w="25560">
            <a:noFill/>
          </a:ln>
        </p:spPr>
        <p:style>
          <a:lnRef idx="0"/>
          <a:fillRef idx="0"/>
          <a:effectRef idx="0"/>
          <a:fontRef idx="minor"/>
        </p:style>
      </p:sp>
      <p:grpSp>
        <p:nvGrpSpPr>
          <p:cNvPr id="187" name="Group 27"/>
          <p:cNvGrpSpPr/>
          <p:nvPr/>
        </p:nvGrpSpPr>
        <p:grpSpPr>
          <a:xfrm>
            <a:off x="409680" y="635760"/>
            <a:ext cx="11140200" cy="2480040"/>
            <a:chOff x="409680" y="635760"/>
            <a:chExt cx="11140200" cy="2480040"/>
          </a:xfrm>
        </p:grpSpPr>
        <p:sp>
          <p:nvSpPr>
            <p:cNvPr id="188" name="Freeform 44"/>
            <p:cNvSpPr/>
            <p:nvPr/>
          </p:nvSpPr>
          <p:spPr>
            <a:xfrm>
              <a:off x="11223360" y="635760"/>
              <a:ext cx="326520" cy="1740240"/>
            </a:xfrm>
            <a:custGeom>
              <a:avLst/>
              <a:gdLst/>
              <a:ahLst/>
              <a:rect l="l" t="t" r="r" b="b"/>
              <a:pathLst>
                <a:path w="207" h="1114">
                  <a:moveTo>
                    <a:pt x="207" y="987"/>
                  </a:moveTo>
                  <a:lnTo>
                    <a:pt x="0" y="1114"/>
                  </a:lnTo>
                  <a:lnTo>
                    <a:pt x="0" y="127"/>
                  </a:lnTo>
                  <a:lnTo>
                    <a:pt x="207" y="0"/>
                  </a:lnTo>
                  <a:lnTo>
                    <a:pt x="207" y="987"/>
                  </a:lnTo>
                  <a:close/>
                </a:path>
              </a:pathLst>
            </a:custGeom>
            <a:solidFill>
              <a:srgbClr val="203864"/>
            </a:solidFill>
            <a:ln w="0">
              <a:noFill/>
            </a:ln>
          </p:spPr>
          <p:style>
            <a:lnRef idx="0"/>
            <a:fillRef idx="0"/>
            <a:effectRef idx="0"/>
            <a:fontRef idx="minor"/>
          </p:style>
        </p:sp>
        <p:sp>
          <p:nvSpPr>
            <p:cNvPr id="189" name="Freeform 45"/>
            <p:cNvSpPr/>
            <p:nvPr/>
          </p:nvSpPr>
          <p:spPr>
            <a:xfrm>
              <a:off x="409680" y="1022400"/>
              <a:ext cx="707400" cy="2093400"/>
            </a:xfrm>
            <a:custGeom>
              <a:avLst/>
              <a:gdLst/>
              <a:ahLst/>
              <a:rect l="l" t="t" r="r" b="b"/>
              <a:pathLst>
                <a:path w="447" h="1363">
                  <a:moveTo>
                    <a:pt x="447" y="1363"/>
                  </a:moveTo>
                  <a:lnTo>
                    <a:pt x="0" y="987"/>
                  </a:lnTo>
                  <a:lnTo>
                    <a:pt x="0" y="0"/>
                  </a:lnTo>
                  <a:lnTo>
                    <a:pt x="447" y="376"/>
                  </a:lnTo>
                  <a:lnTo>
                    <a:pt x="447" y="1363"/>
                  </a:lnTo>
                  <a:close/>
                </a:path>
              </a:pathLst>
            </a:custGeom>
            <a:solidFill>
              <a:srgbClr val="203864"/>
            </a:solidFill>
            <a:ln w="0">
              <a:noFill/>
            </a:ln>
          </p:spPr>
          <p:style>
            <a:lnRef idx="0"/>
            <a:fillRef idx="0"/>
            <a:effectRef idx="0"/>
            <a:fontRef idx="minor"/>
          </p:style>
        </p:sp>
        <p:sp>
          <p:nvSpPr>
            <p:cNvPr id="190" name="Freeform 46"/>
            <p:cNvSpPr/>
            <p:nvPr/>
          </p:nvSpPr>
          <p:spPr>
            <a:xfrm>
              <a:off x="409680" y="837720"/>
              <a:ext cx="401040" cy="1703160"/>
            </a:xfrm>
            <a:custGeom>
              <a:avLst/>
              <a:gdLst/>
              <a:ahLst/>
              <a:rect l="l" t="t" r="r" b="b"/>
              <a:pathLst>
                <a:path w="254" h="1109">
                  <a:moveTo>
                    <a:pt x="254" y="987"/>
                  </a:moveTo>
                  <a:lnTo>
                    <a:pt x="0" y="1109"/>
                  </a:lnTo>
                  <a:lnTo>
                    <a:pt x="0" y="119"/>
                  </a:lnTo>
                  <a:lnTo>
                    <a:pt x="254" y="0"/>
                  </a:lnTo>
                  <a:lnTo>
                    <a:pt x="254" y="987"/>
                  </a:lnTo>
                  <a:close/>
                </a:path>
              </a:pathLst>
            </a:custGeom>
            <a:solidFill>
              <a:srgbClr val="2f5597"/>
            </a:solidFill>
            <a:ln w="0">
              <a:noFill/>
            </a:ln>
          </p:spPr>
          <p:style>
            <a:lnRef idx="0"/>
            <a:fillRef idx="0"/>
            <a:effectRef idx="0"/>
            <a:fontRef idx="minor"/>
          </p:style>
        </p:sp>
        <p:sp>
          <p:nvSpPr>
            <p:cNvPr id="191" name="Freeform 47"/>
            <p:cNvSpPr/>
            <p:nvPr/>
          </p:nvSpPr>
          <p:spPr>
            <a:xfrm>
              <a:off x="644760" y="640800"/>
              <a:ext cx="165960" cy="1711080"/>
            </a:xfrm>
            <a:custGeom>
              <a:avLst/>
              <a:gdLst/>
              <a:ahLst/>
              <a:rect l="l" t="t" r="r" b="b"/>
              <a:pathLst>
                <a:path w="106" h="1114">
                  <a:moveTo>
                    <a:pt x="106" y="1114"/>
                  </a:moveTo>
                  <a:lnTo>
                    <a:pt x="0" y="1005"/>
                  </a:lnTo>
                  <a:lnTo>
                    <a:pt x="0" y="0"/>
                  </a:lnTo>
                  <a:lnTo>
                    <a:pt x="106" y="110"/>
                  </a:lnTo>
                  <a:lnTo>
                    <a:pt x="106" y="1114"/>
                  </a:lnTo>
                  <a:close/>
                </a:path>
              </a:pathLst>
            </a:custGeom>
            <a:solidFill>
              <a:srgbClr val="203864"/>
            </a:solidFill>
            <a:ln w="0">
              <a:noFill/>
            </a:ln>
          </p:spPr>
          <p:style>
            <a:lnRef idx="0"/>
            <a:fillRef idx="0"/>
            <a:effectRef idx="0"/>
            <a:fontRef idx="minor"/>
          </p:style>
        </p:sp>
        <p:sp>
          <p:nvSpPr>
            <p:cNvPr id="192" name="Rectangle 32"/>
            <p:cNvSpPr/>
            <p:nvPr/>
          </p:nvSpPr>
          <p:spPr>
            <a:xfrm>
              <a:off x="644040" y="635760"/>
              <a:ext cx="10905840" cy="1539360"/>
            </a:xfrm>
            <a:prstGeom prst="rect">
              <a:avLst/>
            </a:prstGeom>
            <a:solidFill>
              <a:srgbClr val="4472c4"/>
            </a:solidFill>
            <a:ln w="0">
              <a:noFill/>
            </a:ln>
          </p:spPr>
          <p:style>
            <a:lnRef idx="0"/>
            <a:fillRef idx="0"/>
            <a:effectRef idx="0"/>
            <a:fontRef idx="minor"/>
          </p:style>
        </p:sp>
      </p:grpSp>
      <p:sp>
        <p:nvSpPr>
          <p:cNvPr id="193" name="Title 1"/>
          <p:cNvSpPr/>
          <p:nvPr/>
        </p:nvSpPr>
        <p:spPr>
          <a:xfrm>
            <a:off x="1047240" y="759960"/>
            <a:ext cx="10304280" cy="1323360"/>
          </a:xfrm>
          <a:prstGeom prst="rect">
            <a:avLst/>
          </a:prstGeom>
          <a:noFill/>
          <a:ln w="0">
            <a:noFill/>
          </a:ln>
        </p:spPr>
        <p:style>
          <a:lnRef idx="0"/>
          <a:fillRef idx="0"/>
          <a:effectRef idx="0"/>
          <a:fontRef idx="minor"/>
        </p:style>
        <p:txBody>
          <a:bodyPr lIns="90000" rIns="90000" tIns="45000" bIns="45000" anchor="ctr">
            <a:normAutofit/>
          </a:bodyPr>
          <a:p>
            <a:pPr>
              <a:lnSpc>
                <a:spcPct val="90000"/>
              </a:lnSpc>
              <a:buNone/>
            </a:pPr>
            <a:r>
              <a:rPr b="0" lang="en-US" sz="4000" spc="-1" strike="noStrike">
                <a:solidFill>
                  <a:srgbClr val="ffffff"/>
                </a:solidFill>
                <a:latin typeface="Calibri Light"/>
                <a:ea typeface="DejaVu Sans"/>
              </a:rPr>
              <a:t>CONCLUSION</a:t>
            </a:r>
            <a:endParaRPr b="0" lang="en-US" sz="4000" spc="-1" strike="noStrike">
              <a:latin typeface="Arial"/>
            </a:endParaRPr>
          </a:p>
        </p:txBody>
      </p:sp>
      <p:sp>
        <p:nvSpPr>
          <p:cNvPr id="194" name="Content Placeholder 2"/>
          <p:cNvSpPr/>
          <p:nvPr/>
        </p:nvSpPr>
        <p:spPr>
          <a:xfrm>
            <a:off x="1424880" y="2494440"/>
            <a:ext cx="4450680" cy="3642840"/>
          </a:xfrm>
          <a:prstGeom prst="rect">
            <a:avLst/>
          </a:prstGeom>
          <a:noFill/>
          <a:ln w="0">
            <a:noFill/>
          </a:ln>
        </p:spPr>
        <p:style>
          <a:lnRef idx="0"/>
          <a:fillRef idx="0"/>
          <a:effectRef idx="0"/>
          <a:fontRef idx="minor"/>
        </p:style>
        <p:txBody>
          <a:bodyPr lIns="90000" rIns="90000" tIns="45000" bIns="45000" anchor="t">
            <a:normAutofit/>
          </a:bodyPr>
          <a:p>
            <a:pPr algn="just">
              <a:lnSpc>
                <a:spcPct val="90000"/>
              </a:lnSpc>
              <a:spcBef>
                <a:spcPts val="1001"/>
              </a:spcBef>
              <a:buNone/>
              <a:tabLst>
                <a:tab algn="l" pos="0"/>
              </a:tabLst>
            </a:pPr>
            <a:r>
              <a:rPr b="0" lang="en-US" sz="2000" spc="-1" strike="noStrike">
                <a:solidFill>
                  <a:srgbClr val="000000"/>
                </a:solidFill>
                <a:latin typeface="Times New Roman"/>
                <a:ea typeface="DejaVu Sans"/>
              </a:rPr>
              <a:t>The Grocery List Web Application  is to used to manage the details of grocery items like fruits, vegetables , snacks etc and also , it manage all the information about grocery items weight, price and type.</a:t>
            </a:r>
            <a:endParaRPr b="0" lang="en-US" sz="2000" spc="-1" strike="noStrike">
              <a:latin typeface="Arial"/>
            </a:endParaRPr>
          </a:p>
          <a:p>
            <a:pPr algn="just">
              <a:lnSpc>
                <a:spcPct val="90000"/>
              </a:lnSpc>
              <a:spcBef>
                <a:spcPts val="1001"/>
              </a:spcBef>
              <a:buNone/>
              <a:tabLst>
                <a:tab algn="l" pos="0"/>
              </a:tabLst>
            </a:pPr>
            <a:r>
              <a:rPr b="0" lang="en-US" sz="2000" spc="-1" strike="noStrike">
                <a:solidFill>
                  <a:srgbClr val="000000"/>
                </a:solidFill>
                <a:latin typeface="Times New Roman"/>
                <a:ea typeface="DejaVu Sans"/>
              </a:rPr>
              <a:t>The purpose of the project is to build an Application Program to Reduce the manual Work for managing and purchasing the grocery items. As well it will help to  avoid the manual errors.</a:t>
            </a:r>
            <a:endParaRPr b="0" lang="en-US" sz="2000" spc="-1" strike="noStrike">
              <a:latin typeface="Arial"/>
            </a:endParaRPr>
          </a:p>
        </p:txBody>
      </p:sp>
      <p:pic>
        <p:nvPicPr>
          <p:cNvPr id="195" name="" descr=""/>
          <p:cNvPicPr/>
          <p:nvPr/>
        </p:nvPicPr>
        <p:blipFill>
          <a:blip r:embed="rId1"/>
          <a:stretch/>
        </p:blipFill>
        <p:spPr>
          <a:xfrm>
            <a:off x="6858000" y="2743200"/>
            <a:ext cx="4515480" cy="31996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6" name="Rectangle 6"/>
          <p:cNvSpPr/>
          <p:nvPr/>
        </p:nvSpPr>
        <p:spPr>
          <a:xfrm>
            <a:off x="0" y="0"/>
            <a:ext cx="12190680" cy="6856560"/>
          </a:xfrm>
          <a:prstGeom prst="rect">
            <a:avLst/>
          </a:prstGeom>
          <a:solidFill>
            <a:srgbClr val="ffffff"/>
          </a:solidFill>
          <a:ln w="12600">
            <a:noFill/>
          </a:ln>
        </p:spPr>
        <p:style>
          <a:lnRef idx="0"/>
          <a:fillRef idx="0"/>
          <a:effectRef idx="0"/>
          <a:fontRef idx="minor"/>
        </p:style>
      </p:sp>
      <p:sp>
        <p:nvSpPr>
          <p:cNvPr id="197" name="Rectangle 8"/>
          <p:cNvSpPr/>
          <p:nvPr/>
        </p:nvSpPr>
        <p:spPr>
          <a:xfrm rot="10800000">
            <a:off x="1440" y="-21240"/>
            <a:ext cx="12190680" cy="4372560"/>
          </a:xfrm>
          <a:prstGeom prst="rect">
            <a:avLst/>
          </a:prstGeom>
          <a:gradFill rotWithShape="0">
            <a:gsLst>
              <a:gs pos="0">
                <a:srgbClr val="2f5597"/>
              </a:gs>
              <a:gs pos="100000">
                <a:srgbClr val="000000"/>
              </a:gs>
            </a:gsLst>
            <a:lin ang="4200000"/>
          </a:gradFill>
          <a:ln w="25560">
            <a:noFill/>
          </a:ln>
        </p:spPr>
        <p:style>
          <a:lnRef idx="0"/>
          <a:fillRef idx="0"/>
          <a:effectRef idx="0"/>
          <a:fontRef idx="minor"/>
        </p:style>
      </p:sp>
      <p:sp>
        <p:nvSpPr>
          <p:cNvPr id="198" name="Rectangle 10"/>
          <p:cNvSpPr/>
          <p:nvPr/>
        </p:nvSpPr>
        <p:spPr>
          <a:xfrm rot="5400000">
            <a:off x="3909960" y="-3931560"/>
            <a:ext cx="4373280" cy="12190680"/>
          </a:xfrm>
          <a:prstGeom prst="rect">
            <a:avLst/>
          </a:prstGeom>
          <a:gradFill rotWithShape="0">
            <a:gsLst>
              <a:gs pos="40000">
                <a:srgbClr val="4472c4">
                  <a:alpha val="0"/>
                </a:srgbClr>
              </a:gs>
              <a:gs pos="100000">
                <a:srgbClr val="2f5597">
                  <a:alpha val="52156"/>
                </a:srgbClr>
              </a:gs>
            </a:gsLst>
            <a:lin ang="7800000"/>
          </a:gradFill>
          <a:ln w="25560">
            <a:noFill/>
          </a:ln>
        </p:spPr>
        <p:style>
          <a:lnRef idx="0"/>
          <a:fillRef idx="0"/>
          <a:effectRef idx="0"/>
          <a:fontRef idx="minor"/>
        </p:style>
      </p:sp>
      <p:sp>
        <p:nvSpPr>
          <p:cNvPr id="199" name="Rectangle 12"/>
          <p:cNvSpPr/>
          <p:nvPr/>
        </p:nvSpPr>
        <p:spPr>
          <a:xfrm rot="5400000">
            <a:off x="4138200" y="-3703680"/>
            <a:ext cx="4372560" cy="11734920"/>
          </a:xfrm>
          <a:prstGeom prst="rect">
            <a:avLst/>
          </a:prstGeom>
          <a:gradFill rotWithShape="0">
            <a:gsLst>
              <a:gs pos="17000">
                <a:srgbClr val="4472c4">
                  <a:alpha val="0"/>
                </a:srgbClr>
              </a:gs>
              <a:gs pos="100000">
                <a:srgbClr val="000000">
                  <a:alpha val="37254"/>
                </a:srgbClr>
              </a:gs>
            </a:gsLst>
            <a:lin ang="13200000"/>
          </a:gradFill>
          <a:ln w="25560">
            <a:noFill/>
          </a:ln>
        </p:spPr>
        <p:style>
          <a:lnRef idx="0"/>
          <a:fillRef idx="0"/>
          <a:effectRef idx="0"/>
          <a:fontRef idx="minor"/>
        </p:style>
      </p:sp>
      <p:sp>
        <p:nvSpPr>
          <p:cNvPr id="200" name="Rectangle 14"/>
          <p:cNvSpPr/>
          <p:nvPr/>
        </p:nvSpPr>
        <p:spPr>
          <a:xfrm>
            <a:off x="0" y="-22680"/>
            <a:ext cx="8541000" cy="4372560"/>
          </a:xfrm>
          <a:prstGeom prst="rect">
            <a:avLst/>
          </a:prstGeom>
          <a:gradFill rotWithShape="0">
            <a:gsLst>
              <a:gs pos="0">
                <a:srgbClr val="203864">
                  <a:alpha val="0"/>
                </a:srgbClr>
              </a:gs>
              <a:gs pos="100000">
                <a:srgbClr val="000000">
                  <a:alpha val="25098"/>
                </a:srgbClr>
              </a:gs>
            </a:gsLst>
            <a:lin ang="18600000"/>
          </a:gradFill>
          <a:ln w="25560">
            <a:noFill/>
          </a:ln>
        </p:spPr>
        <p:style>
          <a:lnRef idx="0"/>
          <a:fillRef idx="0"/>
          <a:effectRef idx="0"/>
          <a:fontRef idx="minor"/>
        </p:style>
      </p:sp>
      <p:sp>
        <p:nvSpPr>
          <p:cNvPr id="201" name="Freeform: Shape 16"/>
          <p:cNvSpPr/>
          <p:nvPr/>
        </p:nvSpPr>
        <p:spPr>
          <a:xfrm rot="12508800">
            <a:off x="5945400" y="-1029600"/>
            <a:ext cx="4988880" cy="4437720"/>
          </a:xfrm>
          <a:custGeom>
            <a:avLst/>
            <a:gdLst/>
            <a:ah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rotWithShape="0">
            <a:gsLst>
              <a:gs pos="13000">
                <a:srgbClr val="8faadc">
                  <a:alpha val="2352"/>
                </a:srgbClr>
              </a:gs>
              <a:gs pos="100000">
                <a:srgbClr val="4472c4">
                  <a:alpha val="22352"/>
                </a:srgbClr>
              </a:gs>
            </a:gsLst>
            <a:lin ang="6690000"/>
          </a:gradFill>
          <a:ln w="25560">
            <a:noFill/>
          </a:ln>
        </p:spPr>
        <p:style>
          <a:lnRef idx="0"/>
          <a:fillRef idx="0"/>
          <a:effectRef idx="0"/>
          <a:fontRef idx="minor"/>
        </p:style>
      </p:sp>
      <p:sp>
        <p:nvSpPr>
          <p:cNvPr id="202" name="Title 1"/>
          <p:cNvSpPr/>
          <p:nvPr/>
        </p:nvSpPr>
        <p:spPr>
          <a:xfrm>
            <a:off x="1314720" y="735120"/>
            <a:ext cx="10052280" cy="2927160"/>
          </a:xfrm>
          <a:prstGeom prst="rect">
            <a:avLst/>
          </a:prstGeom>
          <a:noFill/>
          <a:ln w="0">
            <a:noFill/>
          </a:ln>
        </p:spPr>
        <p:style>
          <a:lnRef idx="0"/>
          <a:fillRef idx="0"/>
          <a:effectRef idx="0"/>
          <a:fontRef idx="minor"/>
        </p:style>
        <p:txBody>
          <a:bodyPr lIns="90000" rIns="90000" tIns="45000" bIns="45000" anchor="b">
            <a:normAutofit/>
          </a:bodyPr>
          <a:p>
            <a:pPr algn="ctr">
              <a:lnSpc>
                <a:spcPct val="90000"/>
              </a:lnSpc>
              <a:buNone/>
            </a:pPr>
            <a:r>
              <a:rPr b="0" lang="en-US" sz="4800" spc="-1" strike="noStrike">
                <a:solidFill>
                  <a:srgbClr val="ffffff"/>
                </a:solidFill>
                <a:latin typeface="Arial"/>
                <a:ea typeface="DejaVu Sans"/>
              </a:rPr>
              <a:t>THANK YOU</a:t>
            </a:r>
            <a:endParaRPr b="0" lang="en-US" sz="4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6" name="Rectangle 7"/>
          <p:cNvSpPr/>
          <p:nvPr/>
        </p:nvSpPr>
        <p:spPr>
          <a:xfrm>
            <a:off x="0" y="0"/>
            <a:ext cx="12186720" cy="6855840"/>
          </a:xfrm>
          <a:prstGeom prst="rect">
            <a:avLst/>
          </a:prstGeom>
          <a:solidFill>
            <a:srgbClr val="ffffff"/>
          </a:solidFill>
          <a:ln w="25560">
            <a:noFill/>
          </a:ln>
        </p:spPr>
        <p:style>
          <a:lnRef idx="0"/>
          <a:fillRef idx="0"/>
          <a:effectRef idx="0"/>
          <a:fontRef idx="minor"/>
        </p:style>
      </p:sp>
      <p:sp>
        <p:nvSpPr>
          <p:cNvPr id="157" name="Freeform 45"/>
          <p:cNvSpPr/>
          <p:nvPr/>
        </p:nvSpPr>
        <p:spPr>
          <a:xfrm>
            <a:off x="409680" y="1022400"/>
            <a:ext cx="707400" cy="2093400"/>
          </a:xfrm>
          <a:custGeom>
            <a:avLst/>
            <a:gdLst/>
            <a:ahLst/>
            <a:rect l="l" t="t" r="r" b="b"/>
            <a:pathLst>
              <a:path w="447" h="1363">
                <a:moveTo>
                  <a:pt x="447" y="1363"/>
                </a:moveTo>
                <a:lnTo>
                  <a:pt x="0" y="987"/>
                </a:lnTo>
                <a:lnTo>
                  <a:pt x="0" y="0"/>
                </a:lnTo>
                <a:lnTo>
                  <a:pt x="447" y="376"/>
                </a:lnTo>
                <a:lnTo>
                  <a:pt x="447" y="1363"/>
                </a:lnTo>
                <a:close/>
              </a:path>
            </a:pathLst>
          </a:custGeom>
          <a:solidFill>
            <a:srgbClr val="203864"/>
          </a:solidFill>
          <a:ln w="0">
            <a:noFill/>
          </a:ln>
        </p:spPr>
        <p:style>
          <a:lnRef idx="0"/>
          <a:fillRef idx="0"/>
          <a:effectRef idx="0"/>
          <a:fontRef idx="minor"/>
        </p:style>
      </p:sp>
      <p:sp>
        <p:nvSpPr>
          <p:cNvPr id="158" name="Freeform 46"/>
          <p:cNvSpPr/>
          <p:nvPr/>
        </p:nvSpPr>
        <p:spPr>
          <a:xfrm>
            <a:off x="409680" y="837720"/>
            <a:ext cx="401040" cy="1703160"/>
          </a:xfrm>
          <a:custGeom>
            <a:avLst/>
            <a:gdLst/>
            <a:ahLst/>
            <a:rect l="l" t="t" r="r" b="b"/>
            <a:pathLst>
              <a:path w="254" h="1109">
                <a:moveTo>
                  <a:pt x="254" y="987"/>
                </a:moveTo>
                <a:lnTo>
                  <a:pt x="0" y="1109"/>
                </a:lnTo>
                <a:lnTo>
                  <a:pt x="0" y="119"/>
                </a:lnTo>
                <a:lnTo>
                  <a:pt x="254" y="0"/>
                </a:lnTo>
                <a:lnTo>
                  <a:pt x="254" y="987"/>
                </a:lnTo>
                <a:close/>
              </a:path>
            </a:pathLst>
          </a:custGeom>
          <a:solidFill>
            <a:srgbClr val="2f5597"/>
          </a:solidFill>
          <a:ln w="0">
            <a:noFill/>
          </a:ln>
        </p:spPr>
        <p:style>
          <a:lnRef idx="0"/>
          <a:fillRef idx="0"/>
          <a:effectRef idx="0"/>
          <a:fontRef idx="minor"/>
        </p:style>
      </p:sp>
      <p:sp>
        <p:nvSpPr>
          <p:cNvPr id="159" name="Freeform 47"/>
          <p:cNvSpPr/>
          <p:nvPr/>
        </p:nvSpPr>
        <p:spPr>
          <a:xfrm>
            <a:off x="644760" y="640800"/>
            <a:ext cx="165960" cy="1711080"/>
          </a:xfrm>
          <a:custGeom>
            <a:avLst/>
            <a:gdLst/>
            <a:ahLst/>
            <a:rect l="l" t="t" r="r" b="b"/>
            <a:pathLst>
              <a:path w="106" h="1114">
                <a:moveTo>
                  <a:pt x="106" y="1114"/>
                </a:moveTo>
                <a:lnTo>
                  <a:pt x="0" y="1005"/>
                </a:lnTo>
                <a:lnTo>
                  <a:pt x="0" y="0"/>
                </a:lnTo>
                <a:lnTo>
                  <a:pt x="106" y="110"/>
                </a:lnTo>
                <a:lnTo>
                  <a:pt x="106" y="1114"/>
                </a:lnTo>
                <a:close/>
              </a:path>
            </a:pathLst>
          </a:custGeom>
          <a:solidFill>
            <a:srgbClr val="203864"/>
          </a:solidFill>
          <a:ln w="0">
            <a:noFill/>
          </a:ln>
        </p:spPr>
        <p:style>
          <a:lnRef idx="0"/>
          <a:fillRef idx="0"/>
          <a:effectRef idx="0"/>
          <a:fontRef idx="minor"/>
        </p:style>
      </p:sp>
      <p:sp>
        <p:nvSpPr>
          <p:cNvPr id="160" name="Freeform 44"/>
          <p:cNvSpPr/>
          <p:nvPr/>
        </p:nvSpPr>
        <p:spPr>
          <a:xfrm>
            <a:off x="11223360" y="635760"/>
            <a:ext cx="326520" cy="1740240"/>
          </a:xfrm>
          <a:custGeom>
            <a:avLst/>
            <a:gdLst/>
            <a:ahLst/>
            <a:rect l="l" t="t" r="r" b="b"/>
            <a:pathLst>
              <a:path w="207" h="1114">
                <a:moveTo>
                  <a:pt x="207" y="987"/>
                </a:moveTo>
                <a:lnTo>
                  <a:pt x="0" y="1114"/>
                </a:lnTo>
                <a:lnTo>
                  <a:pt x="0" y="127"/>
                </a:lnTo>
                <a:lnTo>
                  <a:pt x="207" y="0"/>
                </a:lnTo>
                <a:lnTo>
                  <a:pt x="207" y="987"/>
                </a:lnTo>
                <a:close/>
              </a:path>
            </a:pathLst>
          </a:custGeom>
          <a:solidFill>
            <a:srgbClr val="203864"/>
          </a:solidFill>
          <a:ln w="0">
            <a:noFill/>
          </a:ln>
        </p:spPr>
        <p:style>
          <a:lnRef idx="0"/>
          <a:fillRef idx="0"/>
          <a:effectRef idx="0"/>
          <a:fontRef idx="minor"/>
        </p:style>
      </p:sp>
      <p:sp>
        <p:nvSpPr>
          <p:cNvPr id="161" name="Rectangle 17"/>
          <p:cNvSpPr/>
          <p:nvPr/>
        </p:nvSpPr>
        <p:spPr>
          <a:xfrm>
            <a:off x="644040" y="635760"/>
            <a:ext cx="10905840" cy="1539360"/>
          </a:xfrm>
          <a:prstGeom prst="rect">
            <a:avLst/>
          </a:prstGeom>
          <a:solidFill>
            <a:srgbClr val="4472c4"/>
          </a:solidFill>
          <a:ln w="0">
            <a:noFill/>
          </a:ln>
        </p:spPr>
        <p:style>
          <a:lnRef idx="0"/>
          <a:fillRef idx="0"/>
          <a:effectRef idx="0"/>
          <a:fontRef idx="minor"/>
        </p:style>
      </p:sp>
      <p:sp>
        <p:nvSpPr>
          <p:cNvPr id="162" name="Title 1"/>
          <p:cNvSpPr/>
          <p:nvPr/>
        </p:nvSpPr>
        <p:spPr>
          <a:xfrm>
            <a:off x="958680" y="800280"/>
            <a:ext cx="10262520" cy="1209960"/>
          </a:xfrm>
          <a:prstGeom prst="rect">
            <a:avLst/>
          </a:prstGeom>
          <a:noFill/>
          <a:ln w="0">
            <a:noFill/>
          </a:ln>
        </p:spPr>
        <p:style>
          <a:lnRef idx="0"/>
          <a:fillRef idx="0"/>
          <a:effectRef idx="0"/>
          <a:fontRef idx="minor"/>
        </p:style>
        <p:txBody>
          <a:bodyPr lIns="90000" rIns="90000" tIns="45000" bIns="45000" anchor="ctr">
            <a:normAutofit/>
          </a:bodyPr>
          <a:p>
            <a:pPr>
              <a:lnSpc>
                <a:spcPct val="90000"/>
              </a:lnSpc>
              <a:buNone/>
            </a:pPr>
            <a:r>
              <a:rPr b="0" lang="en-US" sz="4000" spc="-1" strike="noStrike">
                <a:solidFill>
                  <a:srgbClr val="ffffff"/>
                </a:solidFill>
                <a:latin typeface="Calibri Light"/>
                <a:ea typeface="DejaVu Sans"/>
              </a:rPr>
              <a:t>PRESENTED BY:</a:t>
            </a:r>
            <a:endParaRPr b="0" lang="en-US" sz="4000" spc="-1" strike="noStrike">
              <a:latin typeface="Arial"/>
            </a:endParaRPr>
          </a:p>
        </p:txBody>
      </p:sp>
      <p:sp>
        <p:nvSpPr>
          <p:cNvPr id="163" name="Content Placeholder 2"/>
          <p:cNvSpPr/>
          <p:nvPr/>
        </p:nvSpPr>
        <p:spPr>
          <a:xfrm>
            <a:off x="1367640" y="2490480"/>
            <a:ext cx="9706680" cy="3565080"/>
          </a:xfrm>
          <a:prstGeom prst="rect">
            <a:avLst/>
          </a:prstGeom>
          <a:noFill/>
          <a:ln w="0">
            <a:noFill/>
          </a:ln>
        </p:spPr>
        <p:style>
          <a:lnRef idx="0"/>
          <a:fillRef idx="0"/>
          <a:effectRef idx="0"/>
          <a:fontRef idx="minor"/>
        </p:style>
        <p:txBody>
          <a:bodyPr lIns="90000" rIns="90000" tIns="45000" bIns="45000" anchor="ctr">
            <a:normAutofit/>
          </a:bodyPr>
          <a:p>
            <a:pPr>
              <a:lnSpc>
                <a:spcPct val="90000"/>
              </a:lnSpc>
              <a:spcBef>
                <a:spcPts val="1001"/>
              </a:spcBef>
              <a:buNone/>
            </a:pPr>
            <a:endParaRPr b="0" lang="en-US" sz="1800" spc="-1" strike="noStrike">
              <a:latin typeface="Arial"/>
            </a:endParaRPr>
          </a:p>
          <a:p>
            <a:pPr marL="228600" indent="-227520">
              <a:lnSpc>
                <a:spcPct val="90000"/>
              </a:lnSpc>
              <a:spcBef>
                <a:spcPts val="1001"/>
              </a:spcBef>
              <a:buClr>
                <a:srgbClr val="000000"/>
              </a:buClr>
              <a:buFont typeface="Arial"/>
              <a:buChar char="•"/>
            </a:pPr>
            <a:r>
              <a:rPr b="0" lang="en-US" sz="2400" spc="-1" strike="noStrike">
                <a:solidFill>
                  <a:srgbClr val="000000"/>
                </a:solidFill>
                <a:latin typeface="Calibri"/>
                <a:ea typeface="DejaVu Sans"/>
              </a:rPr>
              <a:t>KAPIL AGRAWAL</a:t>
            </a:r>
            <a:endParaRPr b="0" lang="en-US" sz="2400" spc="-1" strike="noStrike">
              <a:latin typeface="Arial"/>
            </a:endParaRPr>
          </a:p>
          <a:p>
            <a:pPr marL="228600" indent="-227520">
              <a:lnSpc>
                <a:spcPct val="90000"/>
              </a:lnSpc>
              <a:spcBef>
                <a:spcPts val="1001"/>
              </a:spcBef>
              <a:buClr>
                <a:srgbClr val="000000"/>
              </a:buClr>
              <a:buFont typeface="Arial"/>
              <a:buChar char="•"/>
            </a:pPr>
            <a:r>
              <a:rPr b="0" lang="en-US" sz="2400" spc="-1" strike="noStrike">
                <a:solidFill>
                  <a:srgbClr val="000000"/>
                </a:solidFill>
                <a:latin typeface="Calibri"/>
                <a:ea typeface="DejaVu Sans"/>
              </a:rPr>
              <a:t>KERKERE MALLIKARJUN</a:t>
            </a:r>
            <a:endParaRPr b="0" lang="en-US" sz="2400" spc="-1" strike="noStrike">
              <a:latin typeface="Arial"/>
            </a:endParaRPr>
          </a:p>
          <a:p>
            <a:pPr marL="228600" indent="-227520">
              <a:lnSpc>
                <a:spcPct val="90000"/>
              </a:lnSpc>
              <a:spcBef>
                <a:spcPts val="1001"/>
              </a:spcBef>
              <a:buClr>
                <a:srgbClr val="000000"/>
              </a:buClr>
              <a:buFont typeface="Arial"/>
              <a:buChar char="•"/>
            </a:pPr>
            <a:r>
              <a:rPr b="0" lang="en-US" sz="2400" spc="-1" strike="noStrike">
                <a:solidFill>
                  <a:srgbClr val="000000"/>
                </a:solidFill>
                <a:latin typeface="Calibri"/>
                <a:ea typeface="DejaVu Sans"/>
              </a:rPr>
              <a:t>MADHU RAMESH</a:t>
            </a:r>
            <a:endParaRPr b="0" lang="en-US" sz="2400" spc="-1" strike="noStrike">
              <a:latin typeface="Arial"/>
            </a:endParaRPr>
          </a:p>
          <a:p>
            <a:pPr marL="228600" indent="-227520">
              <a:lnSpc>
                <a:spcPct val="90000"/>
              </a:lnSpc>
              <a:spcBef>
                <a:spcPts val="1001"/>
              </a:spcBef>
              <a:buClr>
                <a:srgbClr val="000000"/>
              </a:buClr>
              <a:buFont typeface="Arial"/>
              <a:buChar char="•"/>
            </a:pPr>
            <a:r>
              <a:rPr b="0" lang="en-US" sz="2400" spc="-1" strike="noStrike">
                <a:solidFill>
                  <a:srgbClr val="000000"/>
                </a:solidFill>
                <a:latin typeface="Calibri"/>
                <a:ea typeface="DejaVu Sans"/>
              </a:rPr>
              <a:t>SARIM RIZVI</a:t>
            </a:r>
            <a:endParaRPr b="0" lang="en-US" sz="2400" spc="-1" strike="noStrike">
              <a:latin typeface="Arial"/>
            </a:endParaRPr>
          </a:p>
          <a:p>
            <a:pPr>
              <a:lnSpc>
                <a:spcPct val="90000"/>
              </a:lnSpc>
              <a:spcBef>
                <a:spcPts val="1001"/>
              </a:spcBef>
              <a:buNone/>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4" name="Rectangle 22"/>
          <p:cNvSpPr/>
          <p:nvPr/>
        </p:nvSpPr>
        <p:spPr>
          <a:xfrm>
            <a:off x="0" y="0"/>
            <a:ext cx="12186720" cy="6855840"/>
          </a:xfrm>
          <a:prstGeom prst="rect">
            <a:avLst/>
          </a:prstGeom>
          <a:solidFill>
            <a:srgbClr val="ffffff"/>
          </a:solidFill>
          <a:ln w="25560">
            <a:noFill/>
          </a:ln>
        </p:spPr>
        <p:style>
          <a:lnRef idx="0"/>
          <a:fillRef idx="0"/>
          <a:effectRef idx="0"/>
          <a:fontRef idx="minor"/>
        </p:style>
      </p:sp>
      <p:sp>
        <p:nvSpPr>
          <p:cNvPr id="165" name="Freeform 45"/>
          <p:cNvSpPr/>
          <p:nvPr/>
        </p:nvSpPr>
        <p:spPr>
          <a:xfrm>
            <a:off x="409680" y="1022400"/>
            <a:ext cx="707400" cy="2093400"/>
          </a:xfrm>
          <a:custGeom>
            <a:avLst/>
            <a:gdLst/>
            <a:ahLst/>
            <a:rect l="l" t="t" r="r" b="b"/>
            <a:pathLst>
              <a:path w="447" h="1363">
                <a:moveTo>
                  <a:pt x="447" y="1363"/>
                </a:moveTo>
                <a:lnTo>
                  <a:pt x="0" y="987"/>
                </a:lnTo>
                <a:lnTo>
                  <a:pt x="0" y="0"/>
                </a:lnTo>
                <a:lnTo>
                  <a:pt x="447" y="376"/>
                </a:lnTo>
                <a:lnTo>
                  <a:pt x="447" y="1363"/>
                </a:lnTo>
                <a:close/>
              </a:path>
            </a:pathLst>
          </a:custGeom>
          <a:solidFill>
            <a:srgbClr val="203864"/>
          </a:solidFill>
          <a:ln w="0">
            <a:noFill/>
          </a:ln>
        </p:spPr>
        <p:style>
          <a:lnRef idx="0"/>
          <a:fillRef idx="0"/>
          <a:effectRef idx="0"/>
          <a:fontRef idx="minor"/>
        </p:style>
      </p:sp>
      <p:sp>
        <p:nvSpPr>
          <p:cNvPr id="166" name="Freeform 46"/>
          <p:cNvSpPr/>
          <p:nvPr/>
        </p:nvSpPr>
        <p:spPr>
          <a:xfrm>
            <a:off x="409680" y="837720"/>
            <a:ext cx="401040" cy="1703160"/>
          </a:xfrm>
          <a:custGeom>
            <a:avLst/>
            <a:gdLst/>
            <a:ahLst/>
            <a:rect l="l" t="t" r="r" b="b"/>
            <a:pathLst>
              <a:path w="254" h="1109">
                <a:moveTo>
                  <a:pt x="254" y="987"/>
                </a:moveTo>
                <a:lnTo>
                  <a:pt x="0" y="1109"/>
                </a:lnTo>
                <a:lnTo>
                  <a:pt x="0" y="119"/>
                </a:lnTo>
                <a:lnTo>
                  <a:pt x="254" y="0"/>
                </a:lnTo>
                <a:lnTo>
                  <a:pt x="254" y="987"/>
                </a:lnTo>
                <a:close/>
              </a:path>
            </a:pathLst>
          </a:custGeom>
          <a:solidFill>
            <a:srgbClr val="2f5597"/>
          </a:solidFill>
          <a:ln w="0">
            <a:noFill/>
          </a:ln>
        </p:spPr>
        <p:style>
          <a:lnRef idx="0"/>
          <a:fillRef idx="0"/>
          <a:effectRef idx="0"/>
          <a:fontRef idx="minor"/>
        </p:style>
      </p:sp>
      <p:sp>
        <p:nvSpPr>
          <p:cNvPr id="167" name="Freeform 47"/>
          <p:cNvSpPr/>
          <p:nvPr/>
        </p:nvSpPr>
        <p:spPr>
          <a:xfrm>
            <a:off x="644760" y="640800"/>
            <a:ext cx="165960" cy="1711080"/>
          </a:xfrm>
          <a:custGeom>
            <a:avLst/>
            <a:gdLst/>
            <a:ahLst/>
            <a:rect l="l" t="t" r="r" b="b"/>
            <a:pathLst>
              <a:path w="106" h="1114">
                <a:moveTo>
                  <a:pt x="106" y="1114"/>
                </a:moveTo>
                <a:lnTo>
                  <a:pt x="0" y="1005"/>
                </a:lnTo>
                <a:lnTo>
                  <a:pt x="0" y="0"/>
                </a:lnTo>
                <a:lnTo>
                  <a:pt x="106" y="110"/>
                </a:lnTo>
                <a:lnTo>
                  <a:pt x="106" y="1114"/>
                </a:lnTo>
                <a:close/>
              </a:path>
            </a:pathLst>
          </a:custGeom>
          <a:solidFill>
            <a:srgbClr val="203864"/>
          </a:solidFill>
          <a:ln w="0">
            <a:noFill/>
          </a:ln>
        </p:spPr>
        <p:style>
          <a:lnRef idx="0"/>
          <a:fillRef idx="0"/>
          <a:effectRef idx="0"/>
          <a:fontRef idx="minor"/>
        </p:style>
      </p:sp>
      <p:sp>
        <p:nvSpPr>
          <p:cNvPr id="168" name="Freeform 44"/>
          <p:cNvSpPr/>
          <p:nvPr/>
        </p:nvSpPr>
        <p:spPr>
          <a:xfrm>
            <a:off x="11223360" y="635760"/>
            <a:ext cx="326520" cy="1740240"/>
          </a:xfrm>
          <a:custGeom>
            <a:avLst/>
            <a:gdLst/>
            <a:ahLst/>
            <a:rect l="l" t="t" r="r" b="b"/>
            <a:pathLst>
              <a:path w="207" h="1114">
                <a:moveTo>
                  <a:pt x="207" y="987"/>
                </a:moveTo>
                <a:lnTo>
                  <a:pt x="0" y="1114"/>
                </a:lnTo>
                <a:lnTo>
                  <a:pt x="0" y="127"/>
                </a:lnTo>
                <a:lnTo>
                  <a:pt x="207" y="0"/>
                </a:lnTo>
                <a:lnTo>
                  <a:pt x="207" y="987"/>
                </a:lnTo>
                <a:close/>
              </a:path>
            </a:pathLst>
          </a:custGeom>
          <a:solidFill>
            <a:srgbClr val="203864"/>
          </a:solidFill>
          <a:ln w="0">
            <a:noFill/>
          </a:ln>
        </p:spPr>
        <p:style>
          <a:lnRef idx="0"/>
          <a:fillRef idx="0"/>
          <a:effectRef idx="0"/>
          <a:fontRef idx="minor"/>
        </p:style>
      </p:sp>
      <p:sp>
        <p:nvSpPr>
          <p:cNvPr id="169" name="Rectangle 32"/>
          <p:cNvSpPr/>
          <p:nvPr/>
        </p:nvSpPr>
        <p:spPr>
          <a:xfrm>
            <a:off x="644040" y="635760"/>
            <a:ext cx="10905840" cy="1539360"/>
          </a:xfrm>
          <a:prstGeom prst="rect">
            <a:avLst/>
          </a:prstGeom>
          <a:solidFill>
            <a:srgbClr val="4472c4"/>
          </a:solidFill>
          <a:ln w="0">
            <a:noFill/>
          </a:ln>
        </p:spPr>
        <p:style>
          <a:lnRef idx="0"/>
          <a:fillRef idx="0"/>
          <a:effectRef idx="0"/>
          <a:fontRef idx="minor"/>
        </p:style>
      </p:sp>
      <p:sp>
        <p:nvSpPr>
          <p:cNvPr id="170" name="Title 1"/>
          <p:cNvSpPr/>
          <p:nvPr/>
        </p:nvSpPr>
        <p:spPr>
          <a:xfrm>
            <a:off x="958680" y="800280"/>
            <a:ext cx="10262520" cy="1209960"/>
          </a:xfrm>
          <a:prstGeom prst="rect">
            <a:avLst/>
          </a:prstGeom>
          <a:noFill/>
          <a:ln w="0">
            <a:noFill/>
          </a:ln>
        </p:spPr>
        <p:style>
          <a:lnRef idx="0"/>
          <a:fillRef idx="0"/>
          <a:effectRef idx="0"/>
          <a:fontRef idx="minor"/>
        </p:style>
        <p:txBody>
          <a:bodyPr lIns="90000" rIns="90000" tIns="45000" bIns="45000" anchor="ctr">
            <a:normAutofit/>
          </a:bodyPr>
          <a:p>
            <a:pPr>
              <a:lnSpc>
                <a:spcPct val="90000"/>
              </a:lnSpc>
              <a:buNone/>
            </a:pPr>
            <a:r>
              <a:rPr b="0" lang="en-US" sz="4000" spc="-1" strike="noStrike">
                <a:solidFill>
                  <a:srgbClr val="ffffff"/>
                </a:solidFill>
                <a:latin typeface="Calibri Light"/>
                <a:ea typeface="DejaVu Sans"/>
              </a:rPr>
              <a:t>OBJECTIVE</a:t>
            </a:r>
            <a:endParaRPr b="0" lang="en-US" sz="4000" spc="-1" strike="noStrike">
              <a:latin typeface="Arial"/>
            </a:endParaRPr>
          </a:p>
        </p:txBody>
      </p:sp>
      <p:sp>
        <p:nvSpPr>
          <p:cNvPr id="171" name="Content Placeholder 2"/>
          <p:cNvSpPr/>
          <p:nvPr/>
        </p:nvSpPr>
        <p:spPr>
          <a:xfrm>
            <a:off x="1367640" y="3912840"/>
            <a:ext cx="9706680" cy="2607120"/>
          </a:xfrm>
          <a:prstGeom prst="rect">
            <a:avLst/>
          </a:prstGeom>
          <a:noFill/>
          <a:ln w="0">
            <a:noFill/>
          </a:ln>
        </p:spPr>
        <p:style>
          <a:lnRef idx="0"/>
          <a:fillRef idx="0"/>
          <a:effectRef idx="0"/>
          <a:fontRef idx="minor"/>
        </p:style>
        <p:txBody>
          <a:bodyPr lIns="90000" rIns="90000" tIns="45000" bIns="45000" anchor="ctr">
            <a:normAutofit/>
          </a:bodyPr>
          <a:p>
            <a:pPr marL="228600" indent="-226800">
              <a:lnSpc>
                <a:spcPct val="90000"/>
              </a:lnSpc>
              <a:spcBef>
                <a:spcPts val="1001"/>
              </a:spcBef>
              <a:buClr>
                <a:srgbClr val="000000"/>
              </a:buClr>
              <a:buFont typeface="Arial"/>
              <a:buChar char="•"/>
            </a:pPr>
            <a:r>
              <a:rPr b="0" lang="en-US" sz="2400" spc="-1" strike="noStrike">
                <a:solidFill>
                  <a:srgbClr val="000000"/>
                </a:solidFill>
                <a:latin typeface="Times New Roman"/>
                <a:ea typeface="DejaVu Sans"/>
              </a:rPr>
              <a:t>The developed application consist registration page where user can register and login.</a:t>
            </a:r>
            <a:endParaRPr b="0" lang="en-US" sz="2400" spc="-1" strike="noStrike">
              <a:latin typeface="Arial"/>
            </a:endParaRPr>
          </a:p>
          <a:p>
            <a:pPr marL="228600" indent="-226800">
              <a:lnSpc>
                <a:spcPct val="90000"/>
              </a:lnSpc>
              <a:spcBef>
                <a:spcPts val="1001"/>
              </a:spcBef>
              <a:buClr>
                <a:srgbClr val="000000"/>
              </a:buClr>
              <a:buFont typeface="Arial"/>
              <a:buChar char="•"/>
            </a:pPr>
            <a:r>
              <a:rPr b="0" lang="en-US" sz="2400" spc="-1" strike="noStrike">
                <a:solidFill>
                  <a:srgbClr val="000000"/>
                </a:solidFill>
                <a:latin typeface="Times New Roman"/>
                <a:ea typeface="DejaVu Sans"/>
              </a:rPr>
              <a:t>User will be able to get Grocery details.</a:t>
            </a:r>
            <a:endParaRPr b="0" lang="en-US" sz="2400" spc="-1" strike="noStrike">
              <a:latin typeface="Arial"/>
            </a:endParaRPr>
          </a:p>
          <a:p>
            <a:pPr marL="228600" indent="-226800">
              <a:lnSpc>
                <a:spcPct val="90000"/>
              </a:lnSpc>
              <a:spcBef>
                <a:spcPts val="1001"/>
              </a:spcBef>
              <a:buClr>
                <a:srgbClr val="000000"/>
              </a:buClr>
              <a:buFont typeface="Arial"/>
              <a:buChar char="•"/>
            </a:pPr>
            <a:r>
              <a:rPr b="0" lang="en-US" sz="2400" spc="-1" strike="noStrike">
                <a:solidFill>
                  <a:srgbClr val="000000"/>
                </a:solidFill>
                <a:latin typeface="Times New Roman"/>
                <a:ea typeface="DejaVu Sans"/>
              </a:rPr>
              <a:t>User will get the Items List details options.</a:t>
            </a:r>
            <a:endParaRPr b="0" lang="en-US" sz="2400" spc="-1" strike="noStrike">
              <a:latin typeface="Arial"/>
            </a:endParaRPr>
          </a:p>
          <a:p>
            <a:pPr marL="228600" indent="-226800">
              <a:lnSpc>
                <a:spcPct val="90000"/>
              </a:lnSpc>
              <a:spcBef>
                <a:spcPts val="1001"/>
              </a:spcBef>
              <a:buClr>
                <a:srgbClr val="000000"/>
              </a:buClr>
              <a:buFont typeface="Arial"/>
              <a:buChar char="•"/>
            </a:pPr>
            <a:r>
              <a:rPr b="0" lang="en-US" sz="2400" spc="-1" strike="noStrike">
                <a:solidFill>
                  <a:srgbClr val="000000"/>
                </a:solidFill>
                <a:latin typeface="Times New Roman"/>
                <a:ea typeface="DejaVu Sans"/>
              </a:rPr>
              <a:t>User will get the payment options.</a:t>
            </a:r>
            <a:endParaRPr b="0" lang="en-US" sz="2400" spc="-1" strike="noStrike">
              <a:latin typeface="Arial"/>
            </a:endParaRPr>
          </a:p>
          <a:p>
            <a:pPr marL="228600" indent="-226800">
              <a:lnSpc>
                <a:spcPct val="90000"/>
              </a:lnSpc>
              <a:spcBef>
                <a:spcPts val="1001"/>
              </a:spcBef>
              <a:buClr>
                <a:srgbClr val="000000"/>
              </a:buClr>
              <a:buFont typeface="Arial"/>
              <a:buChar char="•"/>
            </a:pPr>
            <a:r>
              <a:rPr b="0" lang="en-US" sz="2400" spc="-1" strike="noStrike">
                <a:solidFill>
                  <a:srgbClr val="000000"/>
                </a:solidFill>
                <a:latin typeface="Times New Roman"/>
                <a:ea typeface="DejaVu Sans"/>
              </a:rPr>
              <a:t>User will be able to see item in his order list.</a:t>
            </a:r>
            <a:endParaRPr b="0" lang="en-US" sz="2400" spc="-1" strike="noStrike">
              <a:latin typeface="Arial"/>
            </a:endParaRPr>
          </a:p>
          <a:p>
            <a:pPr>
              <a:lnSpc>
                <a:spcPct val="90000"/>
              </a:lnSpc>
              <a:spcBef>
                <a:spcPts val="1001"/>
              </a:spcBef>
              <a:buNone/>
            </a:pPr>
            <a:endParaRPr b="0" lang="en-US" sz="2400" spc="-1" strike="noStrike">
              <a:latin typeface="Arial"/>
            </a:endParaRPr>
          </a:p>
          <a:p>
            <a:pPr>
              <a:lnSpc>
                <a:spcPct val="90000"/>
              </a:lnSpc>
              <a:spcBef>
                <a:spcPts val="1001"/>
              </a:spcBef>
              <a:buNone/>
            </a:pPr>
            <a:endParaRPr b="0" lang="en-US" sz="2400" spc="-1" strike="noStrike">
              <a:latin typeface="Arial"/>
            </a:endParaRPr>
          </a:p>
          <a:p>
            <a:pPr>
              <a:lnSpc>
                <a:spcPct val="90000"/>
              </a:lnSpc>
              <a:spcBef>
                <a:spcPts val="1001"/>
              </a:spcBef>
              <a:buNone/>
            </a:pPr>
            <a:endParaRPr b="0" lang="en-US" sz="2400" spc="-1" strike="noStrike">
              <a:latin typeface="Arial"/>
            </a:endParaRPr>
          </a:p>
          <a:p>
            <a:pPr>
              <a:lnSpc>
                <a:spcPct val="90000"/>
              </a:lnSpc>
              <a:spcBef>
                <a:spcPts val="1001"/>
              </a:spcBef>
              <a:buNone/>
            </a:pPr>
            <a:endParaRPr b="0" lang="en-US" sz="2400" spc="-1" strike="noStrike">
              <a:latin typeface="Arial"/>
            </a:endParaRPr>
          </a:p>
          <a:p>
            <a:pPr>
              <a:lnSpc>
                <a:spcPct val="90000"/>
              </a:lnSpc>
              <a:spcBef>
                <a:spcPts val="1001"/>
              </a:spcBef>
              <a:buNone/>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bg>
      <p:bgPr>
        <a:solidFill>
          <a:srgbClr val="ffffff"/>
        </a:solidFill>
      </p:bgPr>
    </p:bg>
    <p:spTree>
      <p:nvGrpSpPr>
        <p:cNvPr id="1" name=""/>
        <p:cNvGrpSpPr/>
        <p:nvPr/>
      </p:nvGrpSpPr>
      <p:grpSpPr>
        <a:xfrm>
          <a:off x="0" y="0"/>
          <a:ext cx="0" cy="0"/>
          <a:chOff x="0" y="0"/>
          <a:chExt cx="0" cy="0"/>
        </a:xfrm>
      </p:grpSpPr>
      <p:sp>
        <p:nvSpPr>
          <p:cNvPr id="172" name="Flowchart: Document 25"/>
          <p:cNvSpPr/>
          <p:nvPr/>
        </p:nvSpPr>
        <p:spPr>
          <a:xfrm>
            <a:off x="638280" y="0"/>
            <a:ext cx="3245760" cy="3398400"/>
          </a:xfrm>
          <a:prstGeom prst="flowChartDocument">
            <a:avLst/>
          </a:prstGeom>
          <a:solidFill>
            <a:srgbClr val="4472c4"/>
          </a:solidFill>
          <a:ln w="25560">
            <a:noFill/>
          </a:ln>
        </p:spPr>
        <p:style>
          <a:lnRef idx="0"/>
          <a:fillRef idx="0"/>
          <a:effectRef idx="0"/>
          <a:fontRef idx="minor"/>
        </p:style>
      </p:sp>
      <p:sp>
        <p:nvSpPr>
          <p:cNvPr id="173" name="Title 1"/>
          <p:cNvSpPr/>
          <p:nvPr/>
        </p:nvSpPr>
        <p:spPr>
          <a:xfrm>
            <a:off x="838080" y="171000"/>
            <a:ext cx="2837880" cy="2369160"/>
          </a:xfrm>
          <a:prstGeom prst="rect">
            <a:avLst/>
          </a:prstGeom>
          <a:noFill/>
          <a:ln w="0">
            <a:noFill/>
          </a:ln>
        </p:spPr>
        <p:style>
          <a:lnRef idx="0"/>
          <a:fillRef idx="0"/>
          <a:effectRef idx="0"/>
          <a:fontRef idx="minor"/>
        </p:style>
        <p:txBody>
          <a:bodyPr lIns="90000" rIns="90000" tIns="45000" bIns="45000" anchor="ctr">
            <a:normAutofit/>
          </a:bodyPr>
          <a:p>
            <a:pPr>
              <a:lnSpc>
                <a:spcPct val="90000"/>
              </a:lnSpc>
              <a:buNone/>
            </a:pPr>
            <a:r>
              <a:rPr b="0" lang="en-US" sz="3200" spc="-1" strike="noStrike">
                <a:solidFill>
                  <a:srgbClr val="ffffff"/>
                </a:solidFill>
                <a:latin typeface="Calibri Light"/>
                <a:ea typeface="DejaVu Sans"/>
              </a:rPr>
              <a:t>MVC ARCHITECTURE</a:t>
            </a:r>
            <a:endParaRPr b="0" lang="en-US" sz="3200" spc="-1" strike="noStrike">
              <a:latin typeface="Arial"/>
            </a:endParaRPr>
          </a:p>
        </p:txBody>
      </p:sp>
      <p:pic>
        <p:nvPicPr>
          <p:cNvPr id="174" name="" descr=""/>
          <p:cNvPicPr/>
          <p:nvPr/>
        </p:nvPicPr>
        <p:blipFill>
          <a:blip r:embed="rId1"/>
          <a:stretch/>
        </p:blipFill>
        <p:spPr>
          <a:xfrm>
            <a:off x="4213440" y="154800"/>
            <a:ext cx="7444440" cy="64738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5" name="Google Shape;110;p16"/>
          <p:cNvSpPr/>
          <p:nvPr/>
        </p:nvSpPr>
        <p:spPr>
          <a:xfrm>
            <a:off x="0" y="0"/>
            <a:ext cx="4057920" cy="6856920"/>
          </a:xfrm>
          <a:prstGeom prst="rect">
            <a:avLst/>
          </a:prstGeom>
          <a:solidFill>
            <a:srgbClr val="4472c4"/>
          </a:solidFill>
          <a:ln w="0">
            <a:noFill/>
          </a:ln>
        </p:spPr>
        <p:style>
          <a:lnRef idx="0"/>
          <a:fillRef idx="0"/>
          <a:effectRef idx="0"/>
          <a:fontRef idx="minor"/>
        </p:style>
      </p:sp>
      <p:sp>
        <p:nvSpPr>
          <p:cNvPr id="176" name="PlaceHolder 1"/>
          <p:cNvSpPr>
            <a:spLocks noGrp="1"/>
          </p:cNvSpPr>
          <p:nvPr>
            <p:ph type="title"/>
          </p:nvPr>
        </p:nvSpPr>
        <p:spPr>
          <a:xfrm>
            <a:off x="838080" y="1412640"/>
            <a:ext cx="2898000" cy="4362840"/>
          </a:xfrm>
          <a:prstGeom prst="rect">
            <a:avLst/>
          </a:prstGeom>
          <a:noFill/>
          <a:ln w="0">
            <a:noFill/>
          </a:ln>
        </p:spPr>
        <p:txBody>
          <a:bodyPr lIns="0" rIns="0" tIns="0" bIns="0" anchor="t">
            <a:normAutofit/>
          </a:bodyPr>
          <a:p>
            <a:pPr marL="571680" indent="-571680">
              <a:lnSpc>
                <a:spcPct val="90000"/>
              </a:lnSpc>
              <a:buNone/>
              <a:tabLst>
                <a:tab algn="l" pos="0"/>
              </a:tabLst>
            </a:pPr>
            <a:r>
              <a:rPr b="1" lang="en-US" sz="3100" spc="-1" strike="noStrike">
                <a:solidFill>
                  <a:srgbClr val="ffffff"/>
                </a:solidFill>
                <a:latin typeface="Calibri"/>
                <a:ea typeface="Calibri"/>
              </a:rPr>
              <a:t>Tools </a:t>
            </a:r>
            <a:br/>
            <a:r>
              <a:rPr b="1" lang="en-US" sz="3100" spc="-1" strike="noStrike">
                <a:solidFill>
                  <a:srgbClr val="ffffff"/>
                </a:solidFill>
                <a:latin typeface="Calibri"/>
                <a:ea typeface="Calibri"/>
              </a:rPr>
              <a:t>&amp; Technologies       Used:</a:t>
            </a:r>
            <a:endParaRPr b="0" lang="en-US" sz="3100" spc="-1" strike="noStrike">
              <a:latin typeface="Arial"/>
            </a:endParaRPr>
          </a:p>
        </p:txBody>
      </p:sp>
      <p:sp>
        <p:nvSpPr>
          <p:cNvPr id="177" name="PlaceHolder 2"/>
          <p:cNvSpPr>
            <a:spLocks noGrp="1"/>
          </p:cNvSpPr>
          <p:nvPr>
            <p:ph/>
          </p:nvPr>
        </p:nvSpPr>
        <p:spPr>
          <a:xfrm>
            <a:off x="4380840" y="1412640"/>
            <a:ext cx="3426120" cy="4362840"/>
          </a:xfrm>
          <a:prstGeom prst="rect">
            <a:avLst/>
          </a:prstGeom>
          <a:noFill/>
          <a:ln w="0">
            <a:noFill/>
          </a:ln>
        </p:spPr>
        <p:txBody>
          <a:bodyPr lIns="0" rIns="0" tIns="0" bIns="0" anchor="t">
            <a:normAutofit/>
          </a:bodyPr>
          <a:p>
            <a:pPr marL="228600" indent="-228600">
              <a:lnSpc>
                <a:spcPct val="90000"/>
              </a:lnSpc>
              <a:buClr>
                <a:srgbClr val="000000"/>
              </a:buClr>
              <a:buFont typeface="Arial"/>
              <a:buChar char="•"/>
            </a:pPr>
            <a:r>
              <a:rPr b="0" lang="en-US" sz="2000" spc="-1" strike="noStrike">
                <a:solidFill>
                  <a:srgbClr val="000000"/>
                </a:solidFill>
                <a:latin typeface="Calibri"/>
                <a:ea typeface="Calibri"/>
              </a:rPr>
              <a:t>JDK</a:t>
            </a:r>
            <a:endParaRPr b="0" lang="en-US" sz="2000" spc="-1" strike="noStrike">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ea typeface="Calibri"/>
              </a:rPr>
              <a:t>Eclipse</a:t>
            </a:r>
            <a:endParaRPr b="0" lang="en-US" sz="2000" spc="-1" strike="noStrike">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ea typeface="Calibri"/>
              </a:rPr>
              <a:t>MySQL Workbench</a:t>
            </a:r>
            <a:endParaRPr b="0" lang="en-US" sz="2000" spc="-1" strike="noStrike">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ea typeface="Calibri"/>
              </a:rPr>
              <a:t>Docker</a:t>
            </a:r>
            <a:endParaRPr b="0" lang="en-US" sz="2000" spc="-1" strike="noStrike">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ea typeface="Calibri"/>
              </a:rPr>
              <a:t>AWS</a:t>
            </a:r>
            <a:endParaRPr b="0" lang="en-US" sz="2000" spc="-1" strike="noStrike">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ea typeface="Calibri"/>
              </a:rPr>
              <a:t>Spring Boot</a:t>
            </a:r>
            <a:endParaRPr b="0" lang="en-US" sz="2000" spc="-1" strike="noStrike">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ea typeface="Calibri"/>
              </a:rPr>
              <a:t>Visual Studio Code</a:t>
            </a:r>
            <a:endParaRPr b="0" lang="en-US" sz="2000" spc="-1" strike="noStrike">
              <a:latin typeface="Arial"/>
            </a:endParaRPr>
          </a:p>
          <a:p>
            <a:pPr>
              <a:lnSpc>
                <a:spcPct val="90000"/>
              </a:lnSpc>
              <a:spcBef>
                <a:spcPts val="1001"/>
              </a:spcBef>
              <a:buNone/>
              <a:tabLst>
                <a:tab algn="l" pos="0"/>
              </a:tabLst>
            </a:pPr>
            <a:endParaRPr b="0" lang="en-US" sz="2000" spc="-1" strike="noStrike">
              <a:latin typeface="Arial"/>
            </a:endParaRPr>
          </a:p>
        </p:txBody>
      </p:sp>
      <p:sp>
        <p:nvSpPr>
          <p:cNvPr id="178" name="Google Shape;113;p16"/>
          <p:cNvSpPr/>
          <p:nvPr/>
        </p:nvSpPr>
        <p:spPr>
          <a:xfrm>
            <a:off x="8129880" y="1412640"/>
            <a:ext cx="360" cy="3656520"/>
          </a:xfrm>
          <a:custGeom>
            <a:avLst/>
            <a:gdLst/>
            <a:ahLst/>
            <a:rect l="l" t="t" r="r" b="b"/>
            <a:pathLst>
              <a:path w="21600" h="21600">
                <a:moveTo>
                  <a:pt x="0" y="0"/>
                </a:moveTo>
                <a:lnTo>
                  <a:pt x="21600" y="21600"/>
                </a:lnTo>
              </a:path>
            </a:pathLst>
          </a:custGeom>
          <a:noFill/>
          <a:ln w="12600">
            <a:solidFill>
              <a:srgbClr val="7f7f7f"/>
            </a:solidFill>
            <a:miter/>
          </a:ln>
        </p:spPr>
        <p:style>
          <a:lnRef idx="0"/>
          <a:fillRef idx="0"/>
          <a:effectRef idx="0"/>
          <a:fontRef idx="minor"/>
        </p:style>
      </p:sp>
      <p:sp>
        <p:nvSpPr>
          <p:cNvPr id="179" name="Google Shape;114;p16"/>
          <p:cNvSpPr/>
          <p:nvPr/>
        </p:nvSpPr>
        <p:spPr>
          <a:xfrm>
            <a:off x="8451720" y="1412640"/>
            <a:ext cx="3196800" cy="4362840"/>
          </a:xfrm>
          <a:prstGeom prst="rect">
            <a:avLst/>
          </a:prstGeom>
          <a:noFill/>
          <a:ln w="0">
            <a:noFill/>
          </a:ln>
        </p:spPr>
        <p:style>
          <a:lnRef idx="0"/>
          <a:fillRef idx="0"/>
          <a:effectRef idx="0"/>
          <a:fontRef idx="minor"/>
        </p:style>
        <p:txBody>
          <a:bodyPr lIns="90000" rIns="90000" tIns="45000" bIns="45000" anchor="t">
            <a:normAutofit/>
          </a:bodyPr>
          <a:p>
            <a:pPr marL="228600" indent="-228600">
              <a:lnSpc>
                <a:spcPct val="90000"/>
              </a:lnSpc>
              <a:buClr>
                <a:srgbClr val="000000"/>
              </a:buClr>
              <a:buFont typeface="Arial"/>
              <a:buChar char="•"/>
            </a:pPr>
            <a:r>
              <a:rPr b="0" lang="en-US" sz="2000" spc="-1" strike="noStrike">
                <a:solidFill>
                  <a:srgbClr val="000000"/>
                </a:solidFill>
                <a:latin typeface="Calibri"/>
                <a:ea typeface="Calibri"/>
              </a:rPr>
              <a:t>Java</a:t>
            </a:r>
            <a:endParaRPr b="0" lang="en-US" sz="2000" spc="-1" strike="noStrike">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ea typeface="Calibri"/>
              </a:rPr>
              <a:t>Maven Framework</a:t>
            </a:r>
            <a:endParaRPr b="0" lang="en-US" sz="2000" spc="-1" strike="noStrike">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ea typeface="Calibri"/>
              </a:rPr>
              <a:t>JDBC framework</a:t>
            </a:r>
            <a:endParaRPr b="0" lang="en-US" sz="2000" spc="-1" strike="noStrike">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ea typeface="Calibri"/>
              </a:rPr>
              <a:t>Spring Framework</a:t>
            </a:r>
            <a:endParaRPr b="0" lang="en-US" sz="2000" spc="-1" strike="noStrike">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ea typeface="Calibri"/>
              </a:rPr>
              <a:t>MySQL</a:t>
            </a:r>
            <a:endParaRPr b="0" lang="en-US" sz="2000" spc="-1" strike="noStrike">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ea typeface="Calibri"/>
              </a:rPr>
              <a:t>HTML</a:t>
            </a:r>
            <a:endParaRPr b="0" lang="en-US" sz="2000" spc="-1" strike="noStrike">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ea typeface="Calibri"/>
              </a:rPr>
              <a:t>CSS</a:t>
            </a:r>
            <a:endParaRPr b="0" lang="en-US" sz="2000" spc="-1" strike="noStrike">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ea typeface="Calibri"/>
              </a:rPr>
              <a:t>JavaScript</a:t>
            </a:r>
            <a:endParaRPr b="0" lang="en-US" sz="2000" spc="-1" strike="noStrike">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ea typeface="Calibri"/>
              </a:rPr>
              <a:t>jsp</a:t>
            </a:r>
            <a:endParaRPr b="0" lang="en-US" sz="2000" spc="-1" strike="noStrike">
              <a:latin typeface="Arial"/>
            </a:endParaRPr>
          </a:p>
          <a:p>
            <a:pPr>
              <a:lnSpc>
                <a:spcPct val="90000"/>
              </a:lnSpc>
              <a:spcBef>
                <a:spcPts val="1001"/>
              </a:spcBef>
              <a:buNone/>
              <a:tabLst>
                <a:tab algn="l" pos="0"/>
              </a:tabLs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0" name="" descr=""/>
          <p:cNvPicPr/>
          <p:nvPr/>
        </p:nvPicPr>
        <p:blipFill>
          <a:blip r:embed="rId1"/>
          <a:stretch/>
        </p:blipFill>
        <p:spPr>
          <a:xfrm>
            <a:off x="66240" y="32400"/>
            <a:ext cx="12191040" cy="68569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1" name="" descr=""/>
          <p:cNvPicPr/>
          <p:nvPr/>
        </p:nvPicPr>
        <p:blipFill>
          <a:blip r:embed="rId1"/>
          <a:stretch/>
        </p:blipFill>
        <p:spPr>
          <a:xfrm>
            <a:off x="66240" y="32400"/>
            <a:ext cx="12191040" cy="68569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2" name="" descr=""/>
          <p:cNvPicPr/>
          <p:nvPr/>
        </p:nvPicPr>
        <p:blipFill>
          <a:blip r:embed="rId1"/>
          <a:stretch/>
        </p:blipFill>
        <p:spPr>
          <a:xfrm>
            <a:off x="66240" y="32400"/>
            <a:ext cx="12191040" cy="68569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3" name="" descr=""/>
          <p:cNvPicPr/>
          <p:nvPr/>
        </p:nvPicPr>
        <p:blipFill>
          <a:blip r:embed="rId1"/>
          <a:stretch/>
        </p:blipFill>
        <p:spPr>
          <a:xfrm>
            <a:off x="228600" y="202320"/>
            <a:ext cx="11887200" cy="64270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47</TotalTime>
  <Application>LibreOffice/7.2.6.2$Windows_X86_64 LibreOffice_project/b0ec3a565991f7569a5a7f5d24fed7f52653d754</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2021-11-28T14:36:34Z</dcterms:created>
  <dc:creator/>
  <dc:description/>
  <dc:language>en-IN</dc:language>
  <cp:lastModifiedBy/>
  <dcterms:modified xsi:type="dcterms:W3CDTF">2022-04-04T10:43:18Z</dcterms:modified>
  <cp:revision>18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r8>1</vt:r8>
  </property>
  <property fmtid="{D5CDD505-2E9C-101B-9397-08002B2CF9AE}" pid="3" name="Notes">
    <vt:r8>1</vt:r8>
  </property>
  <property fmtid="{D5CDD505-2E9C-101B-9397-08002B2CF9AE}" pid="4" name="PresentationFormat">
    <vt:lpwstr>Widescreen</vt:lpwstr>
  </property>
  <property fmtid="{D5CDD505-2E9C-101B-9397-08002B2CF9AE}" pid="5" name="Slides">
    <vt:r8>11</vt:r8>
  </property>
</Properties>
</file>