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46"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7E5F8A9-889E-49D1-9EA3-A56ECC15AA6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A7E5F8A9-889E-49D1-9EA3-A56ECC15AA6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A7E5F8A9-889E-49D1-9EA3-A56ECC15AA6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A7E5F8A9-889E-49D1-9EA3-A56ECC15AA6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7E5F8A9-889E-49D1-9EA3-A56ECC15AA6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A7E5F8A9-889E-49D1-9EA3-A56ECC15AA6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A7E5F8A9-889E-49D1-9EA3-A56ECC15AA60}"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7E5F8A9-889E-49D1-9EA3-A56ECC15AA60}"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5F8A9-889E-49D1-9EA3-A56ECC15AA60}"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7E5F8A9-889E-49D1-9EA3-A56ECC15AA6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7E5F8A9-889E-49D1-9EA3-A56ECC15AA6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293214-88D9-44C4-BBBD-CCA9668360BB}"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a:xfrm>
            <a:off x="3159340" y="131233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Project Name</a:t>
            </a:r>
            <a:endParaRPr lang="en-US" sz="1600" b="1" dirty="0"/>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sz="1200"/>
          </a:p>
        </p:txBody>
      </p:sp>
      <p:grpSp>
        <p:nvGrpSpPr>
          <p:cNvPr id="8" name="Group 8"/>
          <p:cNvGrpSpPr/>
          <p:nvPr/>
        </p:nvGrpSpPr>
        <p:grpSpPr>
          <a:xfrm>
            <a:off x="140244"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5"/>
                </a:lnSpc>
              </a:pPr>
              <a:endParaRPr sz="1200"/>
            </a:p>
          </p:txBody>
        </p:sp>
      </p:grpSp>
      <p:grpSp>
        <p:nvGrpSpPr>
          <p:cNvPr id="56" name="Group 55"/>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5"/>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5"/>
                  </a:lnSpc>
                </a:pPr>
                <a:endParaRPr sz="1400"/>
              </a:p>
            </p:txBody>
          </p:sp>
          <p:sp>
            <p:nvSpPr>
              <p:cNvPr id="2" name="Freeform 33"/>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912943" y="7453335"/>
              <a:ext cx="4822692" cy="505977"/>
            </a:xfrm>
            <a:prstGeom prst="rect">
              <a:avLst/>
            </a:prstGeom>
          </p:spPr>
          <p:txBody>
            <a:bodyPr wrap="square" lIns="0" tIns="0" rIns="0" bIns="0" rtlCol="0" anchor="ctr">
              <a:spAutoFit/>
            </a:bodyPr>
            <a:lstStyle/>
            <a:p>
              <a:pPr algn="ctr">
                <a:lnSpc>
                  <a:spcPts val="2365"/>
                </a:lnSpc>
                <a:spcBef>
                  <a:spcPct val="0"/>
                </a:spcBef>
              </a:pPr>
              <a:r>
                <a:rPr lang="en-US" sz="1400">
                  <a:solidFill>
                    <a:srgbClr val="FFFFFF"/>
                  </a:solidFill>
                  <a:latin typeface="IBM Plex Sans 2"/>
                </a:rPr>
                <a:t>Adarsh Agrawal</a:t>
              </a: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p:cNvSpPr txBox="1"/>
            <p:nvPr/>
          </p:nvSpPr>
          <p:spPr>
            <a:xfrm>
              <a:off x="288055" y="9484427"/>
              <a:ext cx="5447723" cy="1013016"/>
            </a:xfrm>
            <a:prstGeom prst="rect">
              <a:avLst/>
            </a:prstGeom>
          </p:spPr>
          <p:txBody>
            <a:bodyPr wrap="square" lIns="0" tIns="0" rIns="0" bIns="0" rtlCol="0" anchor="ctr">
              <a:spAutoFit/>
            </a:bodyPr>
            <a:lstStyle/>
            <a:p>
              <a:pPr algn="ctr">
                <a:lnSpc>
                  <a:spcPts val="2365"/>
                </a:lnSpc>
                <a:spcBef>
                  <a:spcPct val="0"/>
                </a:spcBef>
              </a:pPr>
              <a:r>
                <a:rPr lang="en-US" sz="1200" b="1" kern="0" dirty="0">
                  <a:solidFill>
                    <a:schemeClr val="bg1"/>
                  </a:solidFill>
                  <a:cs typeface="Calibri" panose="020F0502020204030204"/>
                </a:rPr>
                <a:t>Shri Govindram Sekhsariya Institute of Technology and Science</a:t>
              </a:r>
              <a:endParaRPr lang="en-US" sz="1200" b="1" kern="0" dirty="0">
                <a:solidFill>
                  <a:schemeClr val="bg1"/>
                </a:solidFill>
                <a:cs typeface="Calibri" panose="020F0502020204030204"/>
              </a:endParaRPr>
            </a:p>
          </p:txBody>
        </p:sp>
      </p:grpSp>
      <p:sp>
        <p:nvSpPr>
          <p:cNvPr id="45" name="TextBox 45"/>
          <p:cNvSpPr txBox="1"/>
          <p:nvPr/>
        </p:nvSpPr>
        <p:spPr>
          <a:xfrm>
            <a:off x="3647702" y="1977319"/>
            <a:ext cx="3895847" cy="2665339"/>
          </a:xfrm>
          <a:prstGeom prst="rect">
            <a:avLst/>
          </a:prstGeom>
          <a:ln w="38100">
            <a:solidFill>
              <a:schemeClr val="bg1"/>
            </a:solidFill>
          </a:ln>
        </p:spPr>
        <p:txBody>
          <a:bodyPr wrap="square" lIns="0" tIns="0" rIns="0" bIns="0" rtlCol="0" anchor="t">
            <a:noAutofit/>
          </a:bodyPr>
          <a:lstStyle/>
          <a:p>
            <a:pPr algn="ctr">
              <a:lnSpc>
                <a:spcPts val="2525"/>
              </a:lnSpc>
              <a:spcBef>
                <a:spcPct val="0"/>
              </a:spcBef>
            </a:pPr>
            <a:endParaRPr lang="en-US" sz="1805">
              <a:solidFill>
                <a:srgbClr val="243666"/>
              </a:solidFill>
              <a:latin typeface="Canva Sans"/>
            </a:endParaRPr>
          </a:p>
        </p:txBody>
      </p:sp>
      <p:pic>
        <p:nvPicPr>
          <p:cNvPr id="52" name="Picture 51" descr="A blue and red text on a black background&#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p:cNvSpPr txBox="1"/>
          <p:nvPr/>
        </p:nvSpPr>
        <p:spPr>
          <a:xfrm>
            <a:off x="8040026" y="1986844"/>
            <a:ext cx="3829014" cy="3943470"/>
          </a:xfrm>
          <a:prstGeom prst="rect">
            <a:avLst/>
          </a:prstGeom>
          <a:ln w="38100">
            <a:solidFill>
              <a:schemeClr val="bg1"/>
            </a:solidFill>
          </a:ln>
        </p:spPr>
        <p:txBody>
          <a:bodyPr wrap="square" lIns="0" tIns="0" rIns="0" bIns="0" rtlCol="0" anchor="t">
            <a:noAutofit/>
          </a:bodyPr>
          <a:lstStyle/>
          <a:p>
            <a:pPr algn="ctr">
              <a:lnSpc>
                <a:spcPts val="2525"/>
              </a:lnSpc>
              <a:spcBef>
                <a:spcPct val="0"/>
              </a:spcBef>
            </a:pPr>
            <a:r>
              <a:rPr lang="en-US" sz="1805" dirty="0">
                <a:solidFill>
                  <a:srgbClr val="243666"/>
                </a:solidFill>
                <a:latin typeface="Canva Sans"/>
              </a:rPr>
              <a:t>Project Short Summary</a:t>
            </a:r>
            <a:endParaRPr lang="en-US" sz="1805" dirty="0">
              <a:solidFill>
                <a:srgbClr val="243666"/>
              </a:solidFill>
              <a:latin typeface="Canva Sans"/>
            </a:endParaRPr>
          </a:p>
        </p:txBody>
      </p:sp>
      <p:sp>
        <p:nvSpPr>
          <p:cNvPr id="14" name="TextBox 13"/>
          <p:cNvSpPr txBox="1"/>
          <p:nvPr/>
        </p:nvSpPr>
        <p:spPr>
          <a:xfrm>
            <a:off x="266700" y="5139055"/>
            <a:ext cx="3079750" cy="275590"/>
          </a:xfrm>
          <a:prstGeom prst="rect">
            <a:avLst/>
          </a:prstGeom>
          <a:noFill/>
        </p:spPr>
        <p:txBody>
          <a:bodyPr wrap="square" lIns="91440" tIns="45720" rIns="91440" bIns="45720" anchor="ctr">
            <a:spAutoFit/>
          </a:bodyPr>
          <a:lstStyle/>
          <a:p>
            <a:pPr algn="ctr"/>
            <a:r>
              <a:rPr lang="en-US" sz="1200" b="1" kern="0" dirty="0">
                <a:solidFill>
                  <a:schemeClr val="bg1"/>
                </a:solidFill>
                <a:ea typeface="+mn-lt"/>
                <a:cs typeface="+mn-lt"/>
              </a:rPr>
              <a:t>adarshagrawalSGSITS@gmail.com</a:t>
            </a:r>
            <a:endParaRPr lang="en-US" sz="1200" b="1" kern="0" dirty="0">
              <a:solidFill>
                <a:schemeClr val="bg1"/>
              </a:solidFill>
              <a:ea typeface="+mn-lt"/>
              <a:cs typeface="+mn-lt"/>
            </a:endParaRPr>
          </a:p>
        </p:txBody>
      </p:sp>
      <p:sp>
        <p:nvSpPr>
          <p:cNvPr id="16" name="TextBox 15"/>
          <p:cNvSpPr txBox="1"/>
          <p:nvPr/>
        </p:nvSpPr>
        <p:spPr>
          <a:xfrm>
            <a:off x="8173085" y="2341245"/>
            <a:ext cx="3394075" cy="2918460"/>
          </a:xfrm>
          <a:prstGeom prst="rect">
            <a:avLst/>
          </a:prstGeom>
          <a:noFill/>
          <a:ln>
            <a:noFill/>
          </a:ln>
        </p:spPr>
        <p:txBody>
          <a:bodyPr wrap="square" lIns="91440" tIns="45720" rIns="91440" bIns="45720" anchor="t">
            <a:noAutofit/>
          </a:bodyPr>
          <a:lstStyle/>
          <a:p>
            <a:pPr algn="just"/>
            <a:r>
              <a:rPr lang="en-US" dirty="0"/>
              <a:t>A Random Forest Classifier effectively predicts 10-year coronary heart disease risk, showing strong performance metrics despite challenges like data imbalance and feature engineering. Its accuracy supports early diagnosis and preventive healthcare. Further enhancements could boost predictive capabilities, crucial for managing CHD risk and public health improvement.</a:t>
            </a:r>
            <a:endParaRPr lang="en-US" dirty="0"/>
          </a:p>
        </p:txBody>
      </p:sp>
      <p:sp>
        <p:nvSpPr>
          <p:cNvPr id="18" name="TextBox 17"/>
          <p:cNvSpPr txBox="1"/>
          <p:nvPr/>
        </p:nvSpPr>
        <p:spPr>
          <a:xfrm>
            <a:off x="2275908" y="2010428"/>
            <a:ext cx="6393365" cy="399084"/>
          </a:xfrm>
          <a:prstGeom prst="rect">
            <a:avLst/>
          </a:prstGeom>
          <a:noFill/>
        </p:spPr>
        <p:txBody>
          <a:bodyPr wrap="square">
            <a:spAutoFit/>
          </a:bodyPr>
          <a:lstStyle/>
          <a:p>
            <a:pPr algn="ctr">
              <a:lnSpc>
                <a:spcPts val="2525"/>
              </a:lnSpc>
              <a:spcBef>
                <a:spcPct val="0"/>
              </a:spcBef>
            </a:pPr>
            <a:r>
              <a:rPr lang="en-US" sz="1865">
                <a:solidFill>
                  <a:srgbClr val="243666"/>
                </a:solidFill>
              </a:rPr>
              <a:t>Program Feedback</a:t>
            </a:r>
            <a:endParaRPr lang="en-US" sz="1865">
              <a:solidFill>
                <a:srgbClr val="243666"/>
              </a:solidFill>
            </a:endParaRPr>
          </a:p>
        </p:txBody>
      </p:sp>
      <p:sp>
        <p:nvSpPr>
          <p:cNvPr id="20" name="TextBox 19"/>
          <p:cNvSpPr txBox="1"/>
          <p:nvPr/>
        </p:nvSpPr>
        <p:spPr>
          <a:xfrm>
            <a:off x="3925402" y="2472533"/>
            <a:ext cx="3340385" cy="1076325"/>
          </a:xfrm>
          <a:prstGeom prst="rect">
            <a:avLst/>
          </a:prstGeom>
          <a:noFill/>
        </p:spPr>
        <p:txBody>
          <a:bodyPr wrap="square" lIns="91440" tIns="45720" rIns="91440" bIns="45720" anchor="t">
            <a:spAutoFit/>
          </a:bodyPr>
          <a:lstStyle/>
          <a:p>
            <a:r>
              <a:rPr lang="en-US" sz="1600" dirty="0">
                <a:ea typeface="+mn-lt"/>
                <a:cs typeface="+mn-lt"/>
              </a:rPr>
              <a:t>Best Program I have everattended with complete Explanation from Groundup and Detailed Attention to students.</a:t>
            </a:r>
            <a:endParaRPr lang="en-US" sz="1600" dirty="0">
              <a:ea typeface="+mn-lt"/>
              <a:cs typeface="+mn-lt"/>
            </a:endParaRPr>
          </a:p>
        </p:txBody>
      </p:sp>
      <p:sp>
        <p:nvSpPr>
          <p:cNvPr id="7" name="TextBox 6"/>
          <p:cNvSpPr txBox="1"/>
          <p:nvPr/>
        </p:nvSpPr>
        <p:spPr>
          <a:xfrm>
            <a:off x="3880434" y="3774204"/>
            <a:ext cx="2850459" cy="646331"/>
          </a:xfrm>
          <a:prstGeom prst="rect">
            <a:avLst/>
          </a:prstGeom>
          <a:noFill/>
        </p:spPr>
        <p:txBody>
          <a:bodyPr wrap="square" rtlCol="0">
            <a:spAutoFit/>
          </a:bodyPr>
          <a:lstStyle/>
          <a:p>
            <a:r>
              <a:rPr lang="en-GB" dirty="0"/>
              <a:t>Final Project Outcome Screenshot</a:t>
            </a:r>
            <a:endParaRPr lang="en-GB" dirty="0"/>
          </a:p>
        </p:txBody>
      </p:sp>
      <p:pic>
        <p:nvPicPr>
          <p:cNvPr id="13" name="Picture 12" descr="WhatsApp Image 2024-06-26 at 11.34.53 PM"/>
          <p:cNvPicPr>
            <a:picLocks noChangeAspect="1"/>
          </p:cNvPicPr>
          <p:nvPr/>
        </p:nvPicPr>
        <p:blipFill>
          <a:blip r:embed="rId4"/>
          <a:srcRect l="3841" t="4167" r="11609" b="19253"/>
          <a:stretch>
            <a:fillRect/>
          </a:stretch>
        </p:blipFill>
        <p:spPr>
          <a:xfrm>
            <a:off x="516255" y="1723390"/>
            <a:ext cx="2501900" cy="2369185"/>
          </a:xfrm>
          <a:prstGeom prst="rect">
            <a:avLst/>
          </a:prstGeom>
        </p:spPr>
      </p:pic>
      <p:pic>
        <p:nvPicPr>
          <p:cNvPr id="17" name="Picture 16"/>
          <p:cNvPicPr>
            <a:picLocks noChangeAspect="1"/>
          </p:cNvPicPr>
          <p:nvPr/>
        </p:nvPicPr>
        <p:blipFill>
          <a:blip r:embed="rId5"/>
          <a:stretch>
            <a:fillRect/>
          </a:stretch>
        </p:blipFill>
        <p:spPr>
          <a:xfrm>
            <a:off x="3871595" y="4507230"/>
            <a:ext cx="3813810" cy="20345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Words>
  <Application>WPS Presentation</Application>
  <PresentationFormat>Widescreen</PresentationFormat>
  <Paragraphs>20</Paragraphs>
  <Slides>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vt:i4>
      </vt:variant>
    </vt:vector>
  </HeadingPairs>
  <TitlesOfParts>
    <vt:vector size="16" baseType="lpstr">
      <vt:lpstr>Arial</vt:lpstr>
      <vt:lpstr>SimSun</vt:lpstr>
      <vt:lpstr>Wingdings</vt:lpstr>
      <vt:lpstr>IBM Plex Sans 2</vt:lpstr>
      <vt:lpstr>Calibri</vt:lpstr>
      <vt:lpstr>Canva Sans</vt:lpstr>
      <vt:lpstr>IBM Plex Sans</vt:lpstr>
      <vt:lpstr>Yu Gothic UI</vt:lpstr>
      <vt:lpstr>Calibri</vt:lpstr>
      <vt:lpstr>Times New Roman</vt:lpstr>
      <vt:lpstr>Segoe Print</vt:lpstr>
      <vt:lpstr>Microsoft YaHei</vt:lpstr>
      <vt:lpstr>Arial Unicode MS</vt:lpstr>
      <vt:lpstr>Aptos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pc</cp:lastModifiedBy>
  <cp:revision>15</cp:revision>
  <dcterms:created xsi:type="dcterms:W3CDTF">2024-03-21T10:04:00Z</dcterms:created>
  <dcterms:modified xsi:type="dcterms:W3CDTF">2024-06-26T18:12:34Z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68DFA927AACF421DBCA9EC90D58129B7_13</vt:lpwstr>
  </property>
  <property fmtid="{D5CDD505-2E9C-101B-9397-08002B2CF9AE}" pid="3" name="KSOProductBuildVer">
    <vt:lpwstr>1033-12.2.0.13472</vt:lpwstr>
  </property>
</Properties>
</file>