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Inter Bold" charset="1" panose="020B0802030000000004"/>
      <p:regular r:id="rId31"/>
    </p:embeddedFont>
    <p:embeddedFont>
      <p:font typeface="Inter Semi-Bold" charset="1" panose="02000503000000020004"/>
      <p:regular r:id="rId32"/>
    </p:embeddedFont>
    <p:embeddedFont>
      <p:font typeface="Inter Ultra-Bold" charset="1" panose="02000503000000020004"/>
      <p:regular r:id="rId33"/>
    </p:embeddedFont>
    <p:embeddedFont>
      <p:font typeface="Inter" charset="1" panose="020B0502030000000004"/>
      <p:regular r:id="rId34"/>
    </p:embeddedFont>
    <p:embeddedFont>
      <p:font typeface="Inter Medium" charset="1" panose="02000503000000020004"/>
      <p:regular r:id="rId35"/>
    </p:embeddedFont>
    <p:embeddedFont>
      <p:font typeface="Canva Sans Bold" charset="1" panose="020B0803030501040103"/>
      <p:regular r:id="rId36"/>
    </p:embeddedFont>
    <p:embeddedFont>
      <p:font typeface="Canva Sans" charset="1" panose="020B05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32" Target="../media/image31.png" Type="http://schemas.openxmlformats.org/officeDocument/2006/relationships/image"/><Relationship Id="rId33" Target="../media/image32.svg" Type="http://schemas.openxmlformats.org/officeDocument/2006/relationships/image"/><Relationship Id="rId34" Target="../media/image33.png" Type="http://schemas.openxmlformats.org/officeDocument/2006/relationships/image"/><Relationship Id="rId35" Target="../media/image34.svg" Type="http://schemas.openxmlformats.org/officeDocument/2006/relationships/image"/><Relationship Id="rId36" Target="../media/image35.png" Type="http://schemas.openxmlformats.org/officeDocument/2006/relationships/image"/><Relationship Id="rId37" Target="../media/image36.svg" Type="http://schemas.openxmlformats.org/officeDocument/2006/relationships/image"/><Relationship Id="rId38" Target="../media/image37.png" Type="http://schemas.openxmlformats.org/officeDocument/2006/relationships/image"/><Relationship Id="rId39" Target="../media/image38.svg" Type="http://schemas.openxmlformats.org/officeDocument/2006/relationships/image"/><Relationship Id="rId4" Target="../media/image3.png" Type="http://schemas.openxmlformats.org/officeDocument/2006/relationships/image"/><Relationship Id="rId40" Target="../media/image39.png" Type="http://schemas.openxmlformats.org/officeDocument/2006/relationships/image"/><Relationship Id="rId41" Target="../media/image40.svg" Type="http://schemas.openxmlformats.org/officeDocument/2006/relationships/image"/><Relationship Id="rId42" Target="../media/image41.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png" Type="http://schemas.openxmlformats.org/officeDocument/2006/relationships/image"/><Relationship Id="rId4" Target="../media/image53.png" Type="http://schemas.openxmlformats.org/officeDocument/2006/relationships/image"/><Relationship Id="rId5" Target="../media/image54.png" Type="http://schemas.openxmlformats.org/officeDocument/2006/relationships/image"/><Relationship Id="rId6" Target="../media/image55.png" Type="http://schemas.openxmlformats.org/officeDocument/2006/relationships/image"/><Relationship Id="rId7" Target="../media/image5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16" Target="../media/image21.png" Type="http://schemas.openxmlformats.org/officeDocument/2006/relationships/image"/><Relationship Id="rId17" Target="../media/image22.svg" Type="http://schemas.openxmlformats.org/officeDocument/2006/relationships/image"/><Relationship Id="rId18" Target="../media/image23.png" Type="http://schemas.openxmlformats.org/officeDocument/2006/relationships/image"/><Relationship Id="rId19" Target="../media/image24.svg" Type="http://schemas.openxmlformats.org/officeDocument/2006/relationships/image"/><Relationship Id="rId2" Target="../media/image7.png" Type="http://schemas.openxmlformats.org/officeDocument/2006/relationships/image"/><Relationship Id="rId20" Target="../media/image5.png" Type="http://schemas.openxmlformats.org/officeDocument/2006/relationships/image"/><Relationship Id="rId21" Target="../media/image6.svg" Type="http://schemas.openxmlformats.org/officeDocument/2006/relationships/image"/><Relationship Id="rId22" Target="../media/image25.png" Type="http://schemas.openxmlformats.org/officeDocument/2006/relationships/image"/><Relationship Id="rId23" Target="../media/image26.svg" Type="http://schemas.openxmlformats.org/officeDocument/2006/relationships/image"/><Relationship Id="rId24" Target="../media/image27.png" Type="http://schemas.openxmlformats.org/officeDocument/2006/relationships/image"/><Relationship Id="rId25" Target="../media/image28.svg" Type="http://schemas.openxmlformats.org/officeDocument/2006/relationships/image"/><Relationship Id="rId26" Target="../media/image29.png" Type="http://schemas.openxmlformats.org/officeDocument/2006/relationships/image"/><Relationship Id="rId27" Target="../media/image30.svg" Type="http://schemas.openxmlformats.org/officeDocument/2006/relationships/image"/><Relationship Id="rId28" Target="../media/image3.png" Type="http://schemas.openxmlformats.org/officeDocument/2006/relationships/image"/><Relationship Id="rId29" Target="../media/image4.svg" Type="http://schemas.openxmlformats.org/officeDocument/2006/relationships/image"/><Relationship Id="rId3" Target="../media/image8.svg" Type="http://schemas.openxmlformats.org/officeDocument/2006/relationships/image"/><Relationship Id="rId30" Target="../media/image31.png" Type="http://schemas.openxmlformats.org/officeDocument/2006/relationships/image"/><Relationship Id="rId31" Target="../media/image32.svg" Type="http://schemas.openxmlformats.org/officeDocument/2006/relationships/image"/><Relationship Id="rId32" Target="../media/image33.png" Type="http://schemas.openxmlformats.org/officeDocument/2006/relationships/image"/><Relationship Id="rId33" Target="../media/image34.svg" Type="http://schemas.openxmlformats.org/officeDocument/2006/relationships/image"/><Relationship Id="rId34" Target="../media/image35.png" Type="http://schemas.openxmlformats.org/officeDocument/2006/relationships/image"/><Relationship Id="rId35" Target="../media/image36.svg" Type="http://schemas.openxmlformats.org/officeDocument/2006/relationships/image"/><Relationship Id="rId36" Target="../media/image39.png" Type="http://schemas.openxmlformats.org/officeDocument/2006/relationships/image"/><Relationship Id="rId37" Target="../media/image40.svg" Type="http://schemas.openxmlformats.org/officeDocument/2006/relationships/image"/><Relationship Id="rId38" Target="../media/image1.png" Type="http://schemas.openxmlformats.org/officeDocument/2006/relationships/image"/><Relationship Id="rId39" Target="../media/image2.svg" Type="http://schemas.openxmlformats.org/officeDocument/2006/relationships/image"/><Relationship Id="rId4" Target="../media/image9.png" Type="http://schemas.openxmlformats.org/officeDocument/2006/relationships/image"/><Relationship Id="rId40" Target="../media/image37.png" Type="http://schemas.openxmlformats.org/officeDocument/2006/relationships/image"/><Relationship Id="rId41" Target="../media/image38.sv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8487375" y="-854029"/>
            <a:ext cx="1717425" cy="1708058"/>
          </a:xfrm>
          <a:custGeom>
            <a:avLst/>
            <a:gdLst/>
            <a:ahLst/>
            <a:cxnLst/>
            <a:rect r="r" b="b" t="t" l="l"/>
            <a:pathLst>
              <a:path h="1708058" w="1717425">
                <a:moveTo>
                  <a:pt x="0" y="0"/>
                </a:moveTo>
                <a:lnTo>
                  <a:pt x="1717425" y="0"/>
                </a:lnTo>
                <a:lnTo>
                  <a:pt x="1717425" y="1708058"/>
                </a:lnTo>
                <a:lnTo>
                  <a:pt x="0" y="1708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4343388" y="-810113"/>
            <a:ext cx="1641113" cy="1620226"/>
          </a:xfrm>
          <a:custGeom>
            <a:avLst/>
            <a:gdLst/>
            <a:ahLst/>
            <a:cxnLst/>
            <a:rect r="r" b="b" t="t" l="l"/>
            <a:pathLst>
              <a:path h="1620226" w="1641113">
                <a:moveTo>
                  <a:pt x="0" y="0"/>
                </a:moveTo>
                <a:lnTo>
                  <a:pt x="1641112" y="0"/>
                </a:lnTo>
                <a:lnTo>
                  <a:pt x="1641112" y="1620226"/>
                </a:lnTo>
                <a:lnTo>
                  <a:pt x="0" y="1620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479384">
            <a:off x="12058098" y="-1180523"/>
            <a:ext cx="1672606" cy="1666524"/>
          </a:xfrm>
          <a:custGeom>
            <a:avLst/>
            <a:gdLst/>
            <a:ahLst/>
            <a:cxnLst/>
            <a:rect r="r" b="b" t="t" l="l"/>
            <a:pathLst>
              <a:path h="1666524" w="1672606">
                <a:moveTo>
                  <a:pt x="0" y="0"/>
                </a:moveTo>
                <a:lnTo>
                  <a:pt x="1672607" y="0"/>
                </a:lnTo>
                <a:lnTo>
                  <a:pt x="1672607" y="1666524"/>
                </a:lnTo>
                <a:lnTo>
                  <a:pt x="0" y="1666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5" id="5"/>
          <p:cNvGrpSpPr/>
          <p:nvPr/>
        </p:nvGrpSpPr>
        <p:grpSpPr>
          <a:xfrm rot="0">
            <a:off x="-634367" y="-643906"/>
            <a:ext cx="27205207" cy="16525542"/>
            <a:chOff x="0" y="0"/>
            <a:chExt cx="36273610" cy="22034057"/>
          </a:xfrm>
        </p:grpSpPr>
        <p:sp>
          <p:nvSpPr>
            <p:cNvPr name="Freeform 6" id="6"/>
            <p:cNvSpPr/>
            <p:nvPr/>
          </p:nvSpPr>
          <p:spPr>
            <a:xfrm flipH="false" flipV="false" rot="-488993">
              <a:off x="14750722" y="12745733"/>
              <a:ext cx="2361939" cy="2340467"/>
            </a:xfrm>
            <a:custGeom>
              <a:avLst/>
              <a:gdLst/>
              <a:ahLst/>
              <a:cxnLst/>
              <a:rect r="r" b="b" t="t" l="l"/>
              <a:pathLst>
                <a:path h="2340467" w="2361939">
                  <a:moveTo>
                    <a:pt x="0" y="0"/>
                  </a:moveTo>
                  <a:lnTo>
                    <a:pt x="2361939" y="0"/>
                  </a:lnTo>
                  <a:lnTo>
                    <a:pt x="2361939" y="2340467"/>
                  </a:lnTo>
                  <a:lnTo>
                    <a:pt x="0" y="23404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456671">
              <a:off x="8941581" y="137867"/>
              <a:ext cx="2230142" cy="2230142"/>
            </a:xfrm>
            <a:custGeom>
              <a:avLst/>
              <a:gdLst/>
              <a:ahLst/>
              <a:cxnLst/>
              <a:rect r="r" b="b" t="t" l="l"/>
              <a:pathLst>
                <a:path h="2230142" w="2230142">
                  <a:moveTo>
                    <a:pt x="0" y="0"/>
                  </a:moveTo>
                  <a:lnTo>
                    <a:pt x="2230142" y="0"/>
                  </a:lnTo>
                  <a:lnTo>
                    <a:pt x="2230142" y="2230142"/>
                  </a:lnTo>
                  <a:lnTo>
                    <a:pt x="0" y="22301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1737092" y="10255191"/>
              <a:ext cx="2413945" cy="2334943"/>
            </a:xfrm>
            <a:custGeom>
              <a:avLst/>
              <a:gdLst/>
              <a:ahLst/>
              <a:cxnLst/>
              <a:rect r="r" b="b" t="t" l="l"/>
              <a:pathLst>
                <a:path h="2334943" w="2413945">
                  <a:moveTo>
                    <a:pt x="0" y="0"/>
                  </a:moveTo>
                  <a:lnTo>
                    <a:pt x="2413945" y="0"/>
                  </a:lnTo>
                  <a:lnTo>
                    <a:pt x="2413945" y="2334943"/>
                  </a:lnTo>
                  <a:lnTo>
                    <a:pt x="0" y="23349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410983">
              <a:off x="18192213" y="1775910"/>
              <a:ext cx="2230142" cy="2193649"/>
            </a:xfrm>
            <a:custGeom>
              <a:avLst/>
              <a:gdLst/>
              <a:ahLst/>
              <a:cxnLst/>
              <a:rect r="r" b="b" t="t" l="l"/>
              <a:pathLst>
                <a:path h="2193649" w="2230142">
                  <a:moveTo>
                    <a:pt x="0" y="0"/>
                  </a:moveTo>
                  <a:lnTo>
                    <a:pt x="2230142" y="0"/>
                  </a:lnTo>
                  <a:lnTo>
                    <a:pt x="2230142" y="2193648"/>
                  </a:lnTo>
                  <a:lnTo>
                    <a:pt x="0" y="219364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498594">
              <a:off x="19778898" y="12897112"/>
              <a:ext cx="2230142" cy="2230142"/>
            </a:xfrm>
            <a:custGeom>
              <a:avLst/>
              <a:gdLst/>
              <a:ahLst/>
              <a:cxnLst/>
              <a:rect r="r" b="b" t="t" l="l"/>
              <a:pathLst>
                <a:path h="2230142" w="2230142">
                  <a:moveTo>
                    <a:pt x="0" y="0"/>
                  </a:moveTo>
                  <a:lnTo>
                    <a:pt x="2230141" y="0"/>
                  </a:lnTo>
                  <a:lnTo>
                    <a:pt x="2230141" y="2230141"/>
                  </a:lnTo>
                  <a:lnTo>
                    <a:pt x="0" y="223014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396738">
              <a:off x="15146734" y="1513759"/>
              <a:ext cx="2230142" cy="2230142"/>
            </a:xfrm>
            <a:custGeom>
              <a:avLst/>
              <a:gdLst/>
              <a:ahLst/>
              <a:cxnLst/>
              <a:rect r="r" b="b" t="t" l="l"/>
              <a:pathLst>
                <a:path h="2230142" w="2230142">
                  <a:moveTo>
                    <a:pt x="0" y="0"/>
                  </a:moveTo>
                  <a:lnTo>
                    <a:pt x="2230141" y="0"/>
                  </a:lnTo>
                  <a:lnTo>
                    <a:pt x="2230141" y="2230141"/>
                  </a:lnTo>
                  <a:lnTo>
                    <a:pt x="0" y="223014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2" id="12"/>
            <p:cNvSpPr/>
            <p:nvPr/>
          </p:nvSpPr>
          <p:spPr>
            <a:xfrm flipH="false" flipV="false" rot="0">
              <a:off x="15274216" y="9551748"/>
              <a:ext cx="2223643" cy="2223643"/>
            </a:xfrm>
            <a:custGeom>
              <a:avLst/>
              <a:gdLst/>
              <a:ahLst/>
              <a:cxnLst/>
              <a:rect r="r" b="b" t="t" l="l"/>
              <a:pathLst>
                <a:path h="2223643" w="2223643">
                  <a:moveTo>
                    <a:pt x="0" y="0"/>
                  </a:moveTo>
                  <a:lnTo>
                    <a:pt x="2223643" y="0"/>
                  </a:lnTo>
                  <a:lnTo>
                    <a:pt x="2223643" y="2223642"/>
                  </a:lnTo>
                  <a:lnTo>
                    <a:pt x="0" y="222364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3" id="13"/>
            <p:cNvSpPr/>
            <p:nvPr/>
          </p:nvSpPr>
          <p:spPr>
            <a:xfrm flipH="false" flipV="false" rot="-395307">
              <a:off x="17832484" y="10550483"/>
              <a:ext cx="2222032" cy="2222032"/>
            </a:xfrm>
            <a:custGeom>
              <a:avLst/>
              <a:gdLst/>
              <a:ahLst/>
              <a:cxnLst/>
              <a:rect r="r" b="b" t="t" l="l"/>
              <a:pathLst>
                <a:path h="2222032" w="2222032">
                  <a:moveTo>
                    <a:pt x="0" y="0"/>
                  </a:moveTo>
                  <a:lnTo>
                    <a:pt x="2222032" y="0"/>
                  </a:lnTo>
                  <a:lnTo>
                    <a:pt x="2222032" y="2222032"/>
                  </a:lnTo>
                  <a:lnTo>
                    <a:pt x="0" y="222203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4" id="14"/>
            <p:cNvSpPr/>
            <p:nvPr/>
          </p:nvSpPr>
          <p:spPr>
            <a:xfrm flipH="false" flipV="false" rot="463159">
              <a:off x="18188035" y="4812055"/>
              <a:ext cx="2217992" cy="2222032"/>
            </a:xfrm>
            <a:custGeom>
              <a:avLst/>
              <a:gdLst/>
              <a:ahLst/>
              <a:cxnLst/>
              <a:rect r="r" b="b" t="t" l="l"/>
              <a:pathLst>
                <a:path h="2222032" w="2217992">
                  <a:moveTo>
                    <a:pt x="0" y="0"/>
                  </a:moveTo>
                  <a:lnTo>
                    <a:pt x="2217992" y="0"/>
                  </a:lnTo>
                  <a:lnTo>
                    <a:pt x="2217992" y="2222032"/>
                  </a:lnTo>
                  <a:lnTo>
                    <a:pt x="0" y="222203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5" id="15"/>
            <p:cNvSpPr/>
            <p:nvPr/>
          </p:nvSpPr>
          <p:spPr>
            <a:xfrm flipH="false" flipV="false" rot="-432636">
              <a:off x="23989365" y="3294046"/>
              <a:ext cx="2230142" cy="2230142"/>
            </a:xfrm>
            <a:custGeom>
              <a:avLst/>
              <a:gdLst/>
              <a:ahLst/>
              <a:cxnLst/>
              <a:rect r="r" b="b" t="t" l="l"/>
              <a:pathLst>
                <a:path h="2230142" w="2230142">
                  <a:moveTo>
                    <a:pt x="0" y="0"/>
                  </a:moveTo>
                  <a:lnTo>
                    <a:pt x="2230141" y="0"/>
                  </a:lnTo>
                  <a:lnTo>
                    <a:pt x="2230141" y="2230142"/>
                  </a:lnTo>
                  <a:lnTo>
                    <a:pt x="0" y="223014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8271827" y="10016783"/>
              <a:ext cx="2230142" cy="2193649"/>
            </a:xfrm>
            <a:custGeom>
              <a:avLst/>
              <a:gdLst/>
              <a:ahLst/>
              <a:cxnLst/>
              <a:rect r="r" b="b" t="t" l="l"/>
              <a:pathLst>
                <a:path h="2193649" w="2230142">
                  <a:moveTo>
                    <a:pt x="0" y="0"/>
                  </a:moveTo>
                  <a:lnTo>
                    <a:pt x="2230142" y="0"/>
                  </a:lnTo>
                  <a:lnTo>
                    <a:pt x="2230142" y="2193649"/>
                  </a:lnTo>
                  <a:lnTo>
                    <a:pt x="0" y="21936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626669">
              <a:off x="4892818" y="10813993"/>
              <a:ext cx="2230142" cy="2230142"/>
            </a:xfrm>
            <a:custGeom>
              <a:avLst/>
              <a:gdLst/>
              <a:ahLst/>
              <a:cxnLst/>
              <a:rect r="r" b="b" t="t" l="l"/>
              <a:pathLst>
                <a:path h="2230142" w="2230142">
                  <a:moveTo>
                    <a:pt x="0" y="0"/>
                  </a:moveTo>
                  <a:lnTo>
                    <a:pt x="2230142" y="0"/>
                  </a:lnTo>
                  <a:lnTo>
                    <a:pt x="2230142" y="2230142"/>
                  </a:lnTo>
                  <a:lnTo>
                    <a:pt x="0" y="223014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399599">
              <a:off x="4306701" y="7554835"/>
              <a:ext cx="2222032" cy="2222032"/>
            </a:xfrm>
            <a:custGeom>
              <a:avLst/>
              <a:gdLst/>
              <a:ahLst/>
              <a:cxnLst/>
              <a:rect r="r" b="b" t="t" l="l"/>
              <a:pathLst>
                <a:path h="2222032" w="2222032">
                  <a:moveTo>
                    <a:pt x="0" y="0"/>
                  </a:moveTo>
                  <a:lnTo>
                    <a:pt x="2222032" y="0"/>
                  </a:lnTo>
                  <a:lnTo>
                    <a:pt x="2222032" y="2222032"/>
                  </a:lnTo>
                  <a:lnTo>
                    <a:pt x="0" y="222203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9" id="19"/>
            <p:cNvSpPr/>
            <p:nvPr/>
          </p:nvSpPr>
          <p:spPr>
            <a:xfrm flipH="false" flipV="false" rot="0">
              <a:off x="0" y="3014569"/>
              <a:ext cx="2217992" cy="2222032"/>
            </a:xfrm>
            <a:custGeom>
              <a:avLst/>
              <a:gdLst/>
              <a:ahLst/>
              <a:cxnLst/>
              <a:rect r="r" b="b" t="t" l="l"/>
              <a:pathLst>
                <a:path h="2222032" w="2217992">
                  <a:moveTo>
                    <a:pt x="0" y="0"/>
                  </a:moveTo>
                  <a:lnTo>
                    <a:pt x="2217992" y="0"/>
                  </a:lnTo>
                  <a:lnTo>
                    <a:pt x="2217992" y="2222032"/>
                  </a:lnTo>
                  <a:lnTo>
                    <a:pt x="0" y="222203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20" id="20"/>
            <p:cNvSpPr/>
            <p:nvPr/>
          </p:nvSpPr>
          <p:spPr>
            <a:xfrm flipH="false" flipV="false" rot="514846">
              <a:off x="2277661" y="11362122"/>
              <a:ext cx="2230142" cy="2209868"/>
            </a:xfrm>
            <a:custGeom>
              <a:avLst/>
              <a:gdLst/>
              <a:ahLst/>
              <a:cxnLst/>
              <a:rect r="r" b="b" t="t" l="l"/>
              <a:pathLst>
                <a:path h="2209868" w="2230142">
                  <a:moveTo>
                    <a:pt x="0" y="0"/>
                  </a:moveTo>
                  <a:lnTo>
                    <a:pt x="2230142" y="0"/>
                  </a:lnTo>
                  <a:lnTo>
                    <a:pt x="2230142" y="2209867"/>
                  </a:lnTo>
                  <a:lnTo>
                    <a:pt x="0" y="22098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2125282" y="0"/>
              <a:ext cx="2230142" cy="2230142"/>
            </a:xfrm>
            <a:custGeom>
              <a:avLst/>
              <a:gdLst/>
              <a:ahLst/>
              <a:cxnLst/>
              <a:rect r="r" b="b" t="t" l="l"/>
              <a:pathLst>
                <a:path h="2230142" w="2230142">
                  <a:moveTo>
                    <a:pt x="0" y="0"/>
                  </a:moveTo>
                  <a:lnTo>
                    <a:pt x="2230142" y="0"/>
                  </a:lnTo>
                  <a:lnTo>
                    <a:pt x="2230142" y="2230142"/>
                  </a:lnTo>
                  <a:lnTo>
                    <a:pt x="0" y="223014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22" id="22"/>
            <p:cNvSpPr/>
            <p:nvPr/>
          </p:nvSpPr>
          <p:spPr>
            <a:xfrm flipH="false" flipV="false" rot="479384">
              <a:off x="1562954" y="6613832"/>
              <a:ext cx="2230142" cy="2222032"/>
            </a:xfrm>
            <a:custGeom>
              <a:avLst/>
              <a:gdLst/>
              <a:ahLst/>
              <a:cxnLst/>
              <a:rect r="r" b="b" t="t" l="l"/>
              <a:pathLst>
                <a:path h="2222032" w="2230142">
                  <a:moveTo>
                    <a:pt x="0" y="0"/>
                  </a:moveTo>
                  <a:lnTo>
                    <a:pt x="2230141" y="0"/>
                  </a:lnTo>
                  <a:lnTo>
                    <a:pt x="2230141" y="2222032"/>
                  </a:lnTo>
                  <a:lnTo>
                    <a:pt x="0" y="22220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3" id="23"/>
            <p:cNvSpPr/>
            <p:nvPr/>
          </p:nvSpPr>
          <p:spPr>
            <a:xfrm flipH="false" flipV="false" rot="0">
              <a:off x="524791" y="9551748"/>
              <a:ext cx="2153233" cy="2157155"/>
            </a:xfrm>
            <a:custGeom>
              <a:avLst/>
              <a:gdLst/>
              <a:ahLst/>
              <a:cxnLst/>
              <a:rect r="r" b="b" t="t" l="l"/>
              <a:pathLst>
                <a:path h="2157155" w="2153233">
                  <a:moveTo>
                    <a:pt x="0" y="0"/>
                  </a:moveTo>
                  <a:lnTo>
                    <a:pt x="2153234" y="0"/>
                  </a:lnTo>
                  <a:lnTo>
                    <a:pt x="2153234" y="2157155"/>
                  </a:lnTo>
                  <a:lnTo>
                    <a:pt x="0" y="215715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24" id="24"/>
            <p:cNvSpPr/>
            <p:nvPr/>
          </p:nvSpPr>
          <p:spPr>
            <a:xfrm flipH="false" flipV="false" rot="654407">
              <a:off x="21533848" y="3177707"/>
              <a:ext cx="1906397" cy="1906397"/>
            </a:xfrm>
            <a:custGeom>
              <a:avLst/>
              <a:gdLst/>
              <a:ahLst/>
              <a:cxnLst/>
              <a:rect r="r" b="b" t="t" l="l"/>
              <a:pathLst>
                <a:path h="1906397" w="1906397">
                  <a:moveTo>
                    <a:pt x="0" y="0"/>
                  </a:moveTo>
                  <a:lnTo>
                    <a:pt x="1906397" y="0"/>
                  </a:lnTo>
                  <a:lnTo>
                    <a:pt x="1906397" y="1906397"/>
                  </a:lnTo>
                  <a:lnTo>
                    <a:pt x="0" y="19063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700846">
              <a:off x="23381618" y="13267783"/>
              <a:ext cx="2230142" cy="2157155"/>
            </a:xfrm>
            <a:custGeom>
              <a:avLst/>
              <a:gdLst/>
              <a:ahLst/>
              <a:cxnLst/>
              <a:rect r="r" b="b" t="t" l="l"/>
              <a:pathLst>
                <a:path h="2157155" w="2230142">
                  <a:moveTo>
                    <a:pt x="0" y="0"/>
                  </a:moveTo>
                  <a:lnTo>
                    <a:pt x="2230142" y="0"/>
                  </a:lnTo>
                  <a:lnTo>
                    <a:pt x="2230142" y="2157155"/>
                  </a:lnTo>
                  <a:lnTo>
                    <a:pt x="0" y="215715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843244">
              <a:off x="20722736" y="6469509"/>
              <a:ext cx="2230142" cy="2197703"/>
            </a:xfrm>
            <a:custGeom>
              <a:avLst/>
              <a:gdLst/>
              <a:ahLst/>
              <a:cxnLst/>
              <a:rect r="r" b="b" t="t" l="l"/>
              <a:pathLst>
                <a:path h="2197703" w="2230142">
                  <a:moveTo>
                    <a:pt x="0" y="0"/>
                  </a:moveTo>
                  <a:lnTo>
                    <a:pt x="2230142" y="0"/>
                  </a:lnTo>
                  <a:lnTo>
                    <a:pt x="2230142" y="2197703"/>
                  </a:lnTo>
                  <a:lnTo>
                    <a:pt x="0" y="2197703"/>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7" id="27"/>
            <p:cNvSpPr/>
            <p:nvPr/>
          </p:nvSpPr>
          <p:spPr>
            <a:xfrm flipH="false" flipV="false" rot="549426">
              <a:off x="21404680" y="9571588"/>
              <a:ext cx="1410526" cy="2197703"/>
            </a:xfrm>
            <a:custGeom>
              <a:avLst/>
              <a:gdLst/>
              <a:ahLst/>
              <a:cxnLst/>
              <a:rect r="r" b="b" t="t" l="l"/>
              <a:pathLst>
                <a:path h="2197703" w="1410526">
                  <a:moveTo>
                    <a:pt x="0" y="0"/>
                  </a:moveTo>
                  <a:lnTo>
                    <a:pt x="1410526" y="0"/>
                  </a:lnTo>
                  <a:lnTo>
                    <a:pt x="1410526" y="2197703"/>
                  </a:lnTo>
                  <a:lnTo>
                    <a:pt x="0" y="2197703"/>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a:ln cap="sq">
              <a:noFill/>
              <a:prstDash val="solid"/>
              <a:miter/>
            </a:ln>
          </p:spPr>
        </p:sp>
        <p:sp>
          <p:nvSpPr>
            <p:cNvPr name="Freeform 28" id="28"/>
            <p:cNvSpPr/>
            <p:nvPr/>
          </p:nvSpPr>
          <p:spPr>
            <a:xfrm flipH="false" flipV="false" rot="0">
              <a:off x="6842557" y="3014569"/>
              <a:ext cx="2188150" cy="2160301"/>
            </a:xfrm>
            <a:custGeom>
              <a:avLst/>
              <a:gdLst/>
              <a:ahLst/>
              <a:cxnLst/>
              <a:rect r="r" b="b" t="t" l="l"/>
              <a:pathLst>
                <a:path h="2160301" w="2188150">
                  <a:moveTo>
                    <a:pt x="0" y="0"/>
                  </a:moveTo>
                  <a:lnTo>
                    <a:pt x="2188150" y="0"/>
                  </a:lnTo>
                  <a:lnTo>
                    <a:pt x="2188150" y="2160301"/>
                  </a:lnTo>
                  <a:lnTo>
                    <a:pt x="0" y="2160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9" id="29"/>
            <p:cNvSpPr/>
            <p:nvPr/>
          </p:nvSpPr>
          <p:spPr>
            <a:xfrm flipH="false" flipV="false" rot="-457908">
              <a:off x="23770870" y="9849853"/>
              <a:ext cx="2230142" cy="2209868"/>
            </a:xfrm>
            <a:custGeom>
              <a:avLst/>
              <a:gdLst/>
              <a:ahLst/>
              <a:cxnLst/>
              <a:rect r="r" b="b" t="t" l="l"/>
              <a:pathLst>
                <a:path h="2209868" w="2230142">
                  <a:moveTo>
                    <a:pt x="0" y="0"/>
                  </a:moveTo>
                  <a:lnTo>
                    <a:pt x="2230142" y="0"/>
                  </a:lnTo>
                  <a:lnTo>
                    <a:pt x="2230142" y="2209868"/>
                  </a:lnTo>
                  <a:lnTo>
                    <a:pt x="0" y="22098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0">
              <a:off x="23653802" y="6626272"/>
              <a:ext cx="2180539" cy="2180539"/>
            </a:xfrm>
            <a:custGeom>
              <a:avLst/>
              <a:gdLst/>
              <a:ahLst/>
              <a:cxnLst/>
              <a:rect r="r" b="b" t="t" l="l"/>
              <a:pathLst>
                <a:path h="2180539" w="2180539">
                  <a:moveTo>
                    <a:pt x="0" y="0"/>
                  </a:moveTo>
                  <a:lnTo>
                    <a:pt x="2180539" y="0"/>
                  </a:lnTo>
                  <a:lnTo>
                    <a:pt x="2180539" y="2180539"/>
                  </a:lnTo>
                  <a:lnTo>
                    <a:pt x="0" y="2180539"/>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a:ln cap="sq">
              <a:noFill/>
              <a:prstDash val="solid"/>
              <a:miter/>
            </a:ln>
          </p:spPr>
        </p:sp>
        <p:sp>
          <p:nvSpPr>
            <p:cNvPr name="Freeform 31" id="31"/>
            <p:cNvSpPr/>
            <p:nvPr/>
          </p:nvSpPr>
          <p:spPr>
            <a:xfrm flipH="false" flipV="false" rot="0">
              <a:off x="10501969" y="12999353"/>
              <a:ext cx="2242751" cy="1117298"/>
            </a:xfrm>
            <a:custGeom>
              <a:avLst/>
              <a:gdLst/>
              <a:ahLst/>
              <a:cxnLst/>
              <a:rect r="r" b="b" t="t" l="l"/>
              <a:pathLst>
                <a:path h="1117298" w="2242751">
                  <a:moveTo>
                    <a:pt x="0" y="0"/>
                  </a:moveTo>
                  <a:lnTo>
                    <a:pt x="2242751" y="0"/>
                  </a:lnTo>
                  <a:lnTo>
                    <a:pt x="2242751" y="1117298"/>
                  </a:lnTo>
                  <a:lnTo>
                    <a:pt x="0" y="1117298"/>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a:ln cap="sq">
              <a:noFill/>
              <a:prstDash val="solid"/>
              <a:miter/>
            </a:ln>
          </p:spPr>
        </p:sp>
        <p:sp>
          <p:nvSpPr>
            <p:cNvPr name="Freeform 32" id="32"/>
            <p:cNvSpPr/>
            <p:nvPr/>
          </p:nvSpPr>
          <p:spPr>
            <a:xfrm flipH="false" flipV="false" rot="0">
              <a:off x="11171723" y="2711956"/>
              <a:ext cx="2795511" cy="1189363"/>
            </a:xfrm>
            <a:custGeom>
              <a:avLst/>
              <a:gdLst/>
              <a:ahLst/>
              <a:cxnLst/>
              <a:rect r="r" b="b" t="t" l="l"/>
              <a:pathLst>
                <a:path h="1189363" w="2795511">
                  <a:moveTo>
                    <a:pt x="0" y="0"/>
                  </a:moveTo>
                  <a:lnTo>
                    <a:pt x="2795511" y="0"/>
                  </a:lnTo>
                  <a:lnTo>
                    <a:pt x="2795511" y="1189363"/>
                  </a:lnTo>
                  <a:lnTo>
                    <a:pt x="0" y="1189363"/>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a:ln cap="sq">
              <a:noFill/>
              <a:prstDash val="solid"/>
              <a:miter/>
            </a:ln>
          </p:spPr>
        </p:sp>
        <p:sp>
          <p:nvSpPr>
            <p:cNvPr name="Freeform 33" id="33"/>
            <p:cNvSpPr/>
            <p:nvPr/>
          </p:nvSpPr>
          <p:spPr>
            <a:xfrm flipH="false" flipV="false" rot="-694233">
              <a:off x="14133928" y="9600090"/>
              <a:ext cx="21313027" cy="10402237"/>
            </a:xfrm>
            <a:custGeom>
              <a:avLst/>
              <a:gdLst/>
              <a:ahLst/>
              <a:cxnLst/>
              <a:rect r="r" b="b" t="t" l="l"/>
              <a:pathLst>
                <a:path h="10402237" w="21313027">
                  <a:moveTo>
                    <a:pt x="0" y="0"/>
                  </a:moveTo>
                  <a:lnTo>
                    <a:pt x="21313027" y="0"/>
                  </a:lnTo>
                  <a:lnTo>
                    <a:pt x="21313027" y="10402237"/>
                  </a:lnTo>
                  <a:lnTo>
                    <a:pt x="0" y="10402237"/>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a:ln cap="sq">
              <a:noFill/>
              <a:prstDash val="solid"/>
              <a:miter/>
            </a:ln>
          </p:spPr>
        </p:sp>
        <p:sp>
          <p:nvSpPr>
            <p:cNvPr name="Freeform 34" id="34"/>
            <p:cNvSpPr/>
            <p:nvPr/>
          </p:nvSpPr>
          <p:spPr>
            <a:xfrm flipH="false" flipV="false" rot="-350424">
              <a:off x="3436249" y="3306638"/>
              <a:ext cx="2464743" cy="2469232"/>
            </a:xfrm>
            <a:custGeom>
              <a:avLst/>
              <a:gdLst/>
              <a:ahLst/>
              <a:cxnLst/>
              <a:rect r="r" b="b" t="t" l="l"/>
              <a:pathLst>
                <a:path h="2469232" w="2464743">
                  <a:moveTo>
                    <a:pt x="0" y="0"/>
                  </a:moveTo>
                  <a:lnTo>
                    <a:pt x="2464743" y="0"/>
                  </a:lnTo>
                  <a:lnTo>
                    <a:pt x="2464743" y="2469232"/>
                  </a:lnTo>
                  <a:lnTo>
                    <a:pt x="0" y="2469232"/>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a:ln cap="sq">
              <a:noFill/>
              <a:prstDash val="solid"/>
              <a:miter/>
            </a:ln>
          </p:spPr>
        </p:sp>
        <p:sp>
          <p:nvSpPr>
            <p:cNvPr name="Freeform 35" id="35"/>
            <p:cNvSpPr/>
            <p:nvPr/>
          </p:nvSpPr>
          <p:spPr>
            <a:xfrm flipH="false" flipV="false" rot="0">
              <a:off x="5417717" y="291822"/>
              <a:ext cx="2387512" cy="2387512"/>
            </a:xfrm>
            <a:custGeom>
              <a:avLst/>
              <a:gdLst/>
              <a:ahLst/>
              <a:cxnLst/>
              <a:rect r="r" b="b" t="t" l="l"/>
              <a:pathLst>
                <a:path h="2387512" w="2387512">
                  <a:moveTo>
                    <a:pt x="0" y="0"/>
                  </a:moveTo>
                  <a:lnTo>
                    <a:pt x="2387512" y="0"/>
                  </a:lnTo>
                  <a:lnTo>
                    <a:pt x="2387512" y="2387512"/>
                  </a:lnTo>
                  <a:lnTo>
                    <a:pt x="0" y="238751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36" id="36"/>
            <p:cNvSpPr/>
            <p:nvPr/>
          </p:nvSpPr>
          <p:spPr>
            <a:xfrm flipH="false" flipV="false" rot="0">
              <a:off x="23653802" y="291822"/>
              <a:ext cx="2153233" cy="2157155"/>
            </a:xfrm>
            <a:custGeom>
              <a:avLst/>
              <a:gdLst/>
              <a:ahLst/>
              <a:cxnLst/>
              <a:rect r="r" b="b" t="t" l="l"/>
              <a:pathLst>
                <a:path h="2157155" w="2153233">
                  <a:moveTo>
                    <a:pt x="0" y="0"/>
                  </a:moveTo>
                  <a:lnTo>
                    <a:pt x="2153233" y="0"/>
                  </a:lnTo>
                  <a:lnTo>
                    <a:pt x="2153233" y="2157155"/>
                  </a:lnTo>
                  <a:lnTo>
                    <a:pt x="0" y="215715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37" id="37"/>
            <p:cNvSpPr/>
            <p:nvPr/>
          </p:nvSpPr>
          <p:spPr>
            <a:xfrm flipH="false" flipV="false" rot="0">
              <a:off x="6842557" y="13558002"/>
              <a:ext cx="2217992" cy="2222032"/>
            </a:xfrm>
            <a:custGeom>
              <a:avLst/>
              <a:gdLst/>
              <a:ahLst/>
              <a:cxnLst/>
              <a:rect r="r" b="b" t="t" l="l"/>
              <a:pathLst>
                <a:path h="2222032" w="2217992">
                  <a:moveTo>
                    <a:pt x="0" y="0"/>
                  </a:moveTo>
                  <a:lnTo>
                    <a:pt x="2217992" y="0"/>
                  </a:lnTo>
                  <a:lnTo>
                    <a:pt x="2217992" y="2222032"/>
                  </a:lnTo>
                  <a:lnTo>
                    <a:pt x="0" y="222203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38" id="38"/>
            <p:cNvSpPr/>
            <p:nvPr/>
          </p:nvSpPr>
          <p:spPr>
            <a:xfrm flipH="false" flipV="false" rot="0">
              <a:off x="0" y="13915967"/>
              <a:ext cx="2795511" cy="1189363"/>
            </a:xfrm>
            <a:custGeom>
              <a:avLst/>
              <a:gdLst/>
              <a:ahLst/>
              <a:cxnLst/>
              <a:rect r="r" b="b" t="t" l="l"/>
              <a:pathLst>
                <a:path h="1189363" w="2795511">
                  <a:moveTo>
                    <a:pt x="0" y="0"/>
                  </a:moveTo>
                  <a:lnTo>
                    <a:pt x="2795511" y="0"/>
                  </a:lnTo>
                  <a:lnTo>
                    <a:pt x="2795511" y="1189362"/>
                  </a:lnTo>
                  <a:lnTo>
                    <a:pt x="0" y="1189362"/>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a:ln cap="sq">
              <a:noFill/>
              <a:prstDash val="solid"/>
              <a:miter/>
            </a:ln>
          </p:spPr>
        </p:sp>
        <p:sp>
          <p:nvSpPr>
            <p:cNvPr name="Freeform 39" id="39"/>
            <p:cNvSpPr/>
            <p:nvPr/>
          </p:nvSpPr>
          <p:spPr>
            <a:xfrm flipH="false" flipV="false" rot="0">
              <a:off x="2381594" y="858542"/>
              <a:ext cx="21313027" cy="10402237"/>
            </a:xfrm>
            <a:custGeom>
              <a:avLst/>
              <a:gdLst/>
              <a:ahLst/>
              <a:cxnLst/>
              <a:rect r="r" b="b" t="t" l="l"/>
              <a:pathLst>
                <a:path h="10402237" w="21313027">
                  <a:moveTo>
                    <a:pt x="0" y="0"/>
                  </a:moveTo>
                  <a:lnTo>
                    <a:pt x="21313027" y="0"/>
                  </a:lnTo>
                  <a:lnTo>
                    <a:pt x="21313027" y="10402236"/>
                  </a:lnTo>
                  <a:lnTo>
                    <a:pt x="0" y="10402236"/>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a:ln cap="sq">
              <a:noFill/>
              <a:prstDash val="solid"/>
              <a:miter/>
            </a:ln>
          </p:spPr>
        </p:sp>
        <p:sp>
          <p:nvSpPr>
            <p:cNvPr name="Freeform 40" id="40"/>
            <p:cNvSpPr/>
            <p:nvPr/>
          </p:nvSpPr>
          <p:spPr>
            <a:xfrm flipH="false" flipV="false" rot="0">
              <a:off x="10310061" y="3026712"/>
              <a:ext cx="4245789" cy="4272661"/>
            </a:xfrm>
            <a:custGeom>
              <a:avLst/>
              <a:gdLst/>
              <a:ahLst/>
              <a:cxnLst/>
              <a:rect r="r" b="b" t="t" l="l"/>
              <a:pathLst>
                <a:path h="4272661" w="4245789">
                  <a:moveTo>
                    <a:pt x="0" y="0"/>
                  </a:moveTo>
                  <a:lnTo>
                    <a:pt x="4245789" y="0"/>
                  </a:lnTo>
                  <a:lnTo>
                    <a:pt x="4245789" y="4272661"/>
                  </a:lnTo>
                  <a:lnTo>
                    <a:pt x="0" y="4272661"/>
                  </a:lnTo>
                  <a:lnTo>
                    <a:pt x="0" y="0"/>
                  </a:lnTo>
                  <a:close/>
                </a:path>
              </a:pathLst>
            </a:custGeom>
            <a:blipFill>
              <a:blip r:embed="rId42"/>
              <a:stretch>
                <a:fillRect l="0" t="0" r="0" b="0"/>
              </a:stretch>
            </a:blipFill>
          </p:spPr>
        </p:sp>
        <p:sp>
          <p:nvSpPr>
            <p:cNvPr name="TextBox 41" id="41"/>
            <p:cNvSpPr txBox="true"/>
            <p:nvPr/>
          </p:nvSpPr>
          <p:spPr>
            <a:xfrm rot="0">
              <a:off x="7554296" y="7513060"/>
              <a:ext cx="10779538" cy="2249367"/>
            </a:xfrm>
            <a:prstGeom prst="rect">
              <a:avLst/>
            </a:prstGeom>
          </p:spPr>
          <p:txBody>
            <a:bodyPr anchor="t" rtlCol="false" tIns="0" lIns="0" bIns="0" rIns="0">
              <a:spAutoFit/>
            </a:bodyPr>
            <a:lstStyle/>
            <a:p>
              <a:pPr algn="ctr" marL="0" indent="0" lvl="0">
                <a:lnSpc>
                  <a:spcPts val="6514"/>
                </a:lnSpc>
              </a:pPr>
              <a:r>
                <a:rPr lang="en-US" b="true" sz="6204">
                  <a:solidFill>
                    <a:srgbClr val="0A0147"/>
                  </a:solidFill>
                  <a:latin typeface="Inter Bold"/>
                  <a:ea typeface="Inter Bold"/>
                  <a:cs typeface="Inter Bold"/>
                  <a:sym typeface="Inter Bold"/>
                </a:rPr>
                <a:t>INTRODUCTION TO HTML AND HTML5</a:t>
              </a:r>
            </a:p>
          </p:txBody>
        </p:sp>
        <p:sp>
          <p:nvSpPr>
            <p:cNvPr name="TextBox 42" id="42"/>
            <p:cNvSpPr txBox="true"/>
            <p:nvPr/>
          </p:nvSpPr>
          <p:spPr>
            <a:xfrm rot="0">
              <a:off x="14151037" y="12111999"/>
              <a:ext cx="10549568" cy="1714475"/>
            </a:xfrm>
            <a:prstGeom prst="rect">
              <a:avLst/>
            </a:prstGeom>
          </p:spPr>
          <p:txBody>
            <a:bodyPr anchor="t" rtlCol="false" tIns="0" lIns="0" bIns="0" rIns="0">
              <a:spAutoFit/>
            </a:bodyPr>
            <a:lstStyle/>
            <a:p>
              <a:pPr algn="r">
                <a:lnSpc>
                  <a:spcPts val="3440"/>
                </a:lnSpc>
              </a:pPr>
              <a:r>
                <a:rPr lang="en-US" b="true" sz="2820">
                  <a:solidFill>
                    <a:srgbClr val="0A0147"/>
                  </a:solidFill>
                  <a:latin typeface="Inter Semi-Bold"/>
                  <a:ea typeface="Inter Semi-Bold"/>
                  <a:cs typeface="Inter Semi-Bold"/>
                  <a:sym typeface="Inter Semi-Bold"/>
                </a:rPr>
                <a:t>SUBMITTED BY:</a:t>
              </a:r>
            </a:p>
            <a:p>
              <a:pPr algn="r">
                <a:lnSpc>
                  <a:spcPts val="3440"/>
                </a:lnSpc>
              </a:pPr>
              <a:r>
                <a:rPr lang="en-US" b="true" sz="2820">
                  <a:solidFill>
                    <a:srgbClr val="0A0147"/>
                  </a:solidFill>
                  <a:latin typeface="Inter Semi-Bold"/>
                  <a:ea typeface="Inter Semi-Bold"/>
                  <a:cs typeface="Inter Semi-Bold"/>
                  <a:sym typeface="Inter Semi-Bold"/>
                </a:rPr>
                <a:t>0801IT221150</a:t>
              </a:r>
            </a:p>
            <a:p>
              <a:pPr algn="r" marL="0" indent="0" lvl="0">
                <a:lnSpc>
                  <a:spcPts val="3440"/>
                </a:lnSpc>
                <a:spcBef>
                  <a:spcPct val="0"/>
                </a:spcBef>
              </a:pPr>
            </a:p>
          </p:txBody>
        </p:sp>
        <p:sp>
          <p:nvSpPr>
            <p:cNvPr name="TextBox 43" id="43"/>
            <p:cNvSpPr txBox="true"/>
            <p:nvPr/>
          </p:nvSpPr>
          <p:spPr>
            <a:xfrm rot="0">
              <a:off x="1465063" y="11699378"/>
              <a:ext cx="9040129" cy="1714475"/>
            </a:xfrm>
            <a:prstGeom prst="rect">
              <a:avLst/>
            </a:prstGeom>
          </p:spPr>
          <p:txBody>
            <a:bodyPr anchor="t" rtlCol="false" tIns="0" lIns="0" bIns="0" rIns="0">
              <a:spAutoFit/>
            </a:bodyPr>
            <a:lstStyle/>
            <a:p>
              <a:pPr algn="l">
                <a:lnSpc>
                  <a:spcPts val="3440"/>
                </a:lnSpc>
              </a:pPr>
              <a:r>
                <a:rPr lang="en-US" sz="2820" b="true">
                  <a:solidFill>
                    <a:srgbClr val="0A0147"/>
                  </a:solidFill>
                  <a:latin typeface="Inter Semi-Bold"/>
                  <a:ea typeface="Inter Semi-Bold"/>
                  <a:cs typeface="Inter Semi-Bold"/>
                  <a:sym typeface="Inter Semi-Bold"/>
                </a:rPr>
                <a:t>SUBMITTED TO:</a:t>
              </a:r>
            </a:p>
            <a:p>
              <a:pPr algn="l">
                <a:lnSpc>
                  <a:spcPts val="3440"/>
                </a:lnSpc>
              </a:pPr>
              <a:r>
                <a:rPr lang="en-US" sz="2820" b="true">
                  <a:solidFill>
                    <a:srgbClr val="0A0147"/>
                  </a:solidFill>
                  <a:latin typeface="Inter Semi-Bold"/>
                  <a:ea typeface="Inter Semi-Bold"/>
                  <a:cs typeface="Inter Semi-Bold"/>
                  <a:sym typeface="Inter Semi-Bold"/>
                </a:rPr>
                <a:t>ASST. PROF. UPENDRA SINGH</a:t>
              </a:r>
            </a:p>
            <a:p>
              <a:pPr algn="l" marL="0" indent="0" lvl="0">
                <a:lnSpc>
                  <a:spcPts val="3440"/>
                </a:lnSpc>
                <a:spcBef>
                  <a:spcPct val="0"/>
                </a:spcBef>
              </a:pPr>
              <a:r>
                <a:rPr lang="en-US" b="true" sz="2820">
                  <a:solidFill>
                    <a:srgbClr val="0A0147"/>
                  </a:solidFill>
                  <a:latin typeface="Inter Semi-Bold"/>
                  <a:ea typeface="Inter Semi-Bold"/>
                  <a:cs typeface="Inter Semi-Bold"/>
                  <a:sym typeface="Inter Semi-Bold"/>
                </a:rPr>
                <a:t>ASST. PROF. SHWETA GUPTA </a:t>
              </a:r>
            </a:p>
          </p:txBody>
        </p:sp>
        <p:sp>
          <p:nvSpPr>
            <p:cNvPr name="TextBox 44" id="44"/>
            <p:cNvSpPr txBox="true"/>
            <p:nvPr/>
          </p:nvSpPr>
          <p:spPr>
            <a:xfrm rot="0">
              <a:off x="4355424" y="1784019"/>
              <a:ext cx="17586896" cy="5844961"/>
            </a:xfrm>
            <a:prstGeom prst="rect">
              <a:avLst/>
            </a:prstGeom>
          </p:spPr>
          <p:txBody>
            <a:bodyPr anchor="t" rtlCol="false" tIns="0" lIns="0" bIns="0" rIns="0">
              <a:spAutoFit/>
            </a:bodyPr>
            <a:lstStyle/>
            <a:p>
              <a:pPr algn="ctr" marL="0" indent="0" lvl="0">
                <a:lnSpc>
                  <a:spcPts val="4564"/>
                </a:lnSpc>
              </a:pPr>
              <a:r>
                <a:rPr lang="en-US" b="true" sz="4346">
                  <a:solidFill>
                    <a:srgbClr val="0A0147"/>
                  </a:solidFill>
                  <a:latin typeface="Inter Ultra-Bold"/>
                  <a:ea typeface="Inter Ultra-Bold"/>
                  <a:cs typeface="Inter Ultra-Bold"/>
                  <a:sym typeface="Inter Ultra-Bold"/>
                </a:rPr>
                <a:t>SHRI  G. S.  INSTITUTE   OF   TECHNOLOGY  AND   SCIENCE</a:t>
              </a:r>
            </a:p>
          </p:txBody>
        </p:sp>
        <p:sp>
          <p:nvSpPr>
            <p:cNvPr name="TextBox 45" id="45"/>
            <p:cNvSpPr txBox="true"/>
            <p:nvPr/>
          </p:nvSpPr>
          <p:spPr>
            <a:xfrm rot="0">
              <a:off x="15931692" y="12080052"/>
              <a:ext cx="4962277" cy="2285975"/>
            </a:xfrm>
            <a:prstGeom prst="rect">
              <a:avLst/>
            </a:prstGeom>
          </p:spPr>
          <p:txBody>
            <a:bodyPr anchor="t" rtlCol="false" tIns="0" lIns="0" bIns="0" rIns="0">
              <a:spAutoFit/>
            </a:bodyPr>
            <a:lstStyle/>
            <a:p>
              <a:pPr algn="l">
                <a:lnSpc>
                  <a:spcPts val="3440"/>
                </a:lnSpc>
              </a:pPr>
            </a:p>
            <a:p>
              <a:pPr algn="l">
                <a:lnSpc>
                  <a:spcPts val="3440"/>
                </a:lnSpc>
              </a:pPr>
              <a:r>
                <a:rPr lang="en-US" sz="2820" b="true">
                  <a:solidFill>
                    <a:srgbClr val="0A0147"/>
                  </a:solidFill>
                  <a:latin typeface="Inter Semi-Bold"/>
                  <a:ea typeface="Inter Semi-Bold"/>
                  <a:cs typeface="Inter Semi-Bold"/>
                  <a:sym typeface="Inter Semi-Bold"/>
                </a:rPr>
                <a:t>ADARSH AGRAWAL</a:t>
              </a:r>
            </a:p>
            <a:p>
              <a:pPr algn="l">
                <a:lnSpc>
                  <a:spcPts val="3440"/>
                </a:lnSpc>
              </a:pPr>
            </a:p>
            <a:p>
              <a:pPr algn="l" marL="0" indent="0" lvl="0">
                <a:lnSpc>
                  <a:spcPts val="3440"/>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SOME OTHER IMPORTANT HTML TAGS </a:t>
            </a:r>
          </a:p>
        </p:txBody>
      </p:sp>
      <p:sp>
        <p:nvSpPr>
          <p:cNvPr name="TextBox 3" id="3"/>
          <p:cNvSpPr txBox="true"/>
          <p:nvPr/>
        </p:nvSpPr>
        <p:spPr>
          <a:xfrm rot="0">
            <a:off x="1028700" y="2407463"/>
            <a:ext cx="16639251" cy="7459929"/>
          </a:xfrm>
          <a:prstGeom prst="rect">
            <a:avLst/>
          </a:prstGeom>
        </p:spPr>
        <p:txBody>
          <a:bodyPr anchor="t" rtlCol="false" tIns="0" lIns="0" bIns="0" rIns="0">
            <a:spAutoFit/>
          </a:bodyPr>
          <a:lstStyle/>
          <a:p>
            <a:pPr algn="l" marL="652022" indent="-326011" lvl="1">
              <a:lnSpc>
                <a:spcPts val="3684"/>
              </a:lnSpc>
              <a:buFont typeface="Arial"/>
              <a:buChar char="•"/>
            </a:pPr>
            <a:r>
              <a:rPr lang="en-US" b="true" sz="3020">
                <a:solidFill>
                  <a:srgbClr val="0A0147"/>
                </a:solidFill>
                <a:latin typeface="Inter Bold"/>
                <a:ea typeface="Inter Bold"/>
                <a:cs typeface="Inter Bold"/>
                <a:sym typeface="Inter Bold"/>
              </a:rPr>
              <a:t>Links (&lt;a&gt; tag):</a:t>
            </a:r>
          </a:p>
          <a:p>
            <a:pPr algn="l" marL="1304044" indent="-434681" lvl="2">
              <a:lnSpc>
                <a:spcPts val="3684"/>
              </a:lnSpc>
              <a:buFont typeface="Arial"/>
              <a:buChar char="⚬"/>
            </a:pPr>
            <a:r>
              <a:rPr lang="en-US" sz="3020">
                <a:solidFill>
                  <a:srgbClr val="0A0147"/>
                </a:solidFill>
                <a:latin typeface="Inter"/>
                <a:ea typeface="Inter"/>
                <a:cs typeface="Inter"/>
                <a:sym typeface="Inter"/>
              </a:rPr>
              <a:t>Used to create hyperlinks to navigate between pages or sections.</a:t>
            </a:r>
          </a:p>
          <a:p>
            <a:pPr algn="l" marL="1304044" indent="-434681" lvl="2">
              <a:lnSpc>
                <a:spcPts val="3684"/>
              </a:lnSpc>
              <a:buFont typeface="Arial"/>
              <a:buChar char="⚬"/>
            </a:pPr>
            <a:r>
              <a:rPr lang="en-US" b="true" sz="3020">
                <a:solidFill>
                  <a:srgbClr val="0A0147"/>
                </a:solidFill>
                <a:latin typeface="Inter Bold"/>
                <a:ea typeface="Inter Bold"/>
                <a:cs typeface="Inter Bold"/>
                <a:sym typeface="Inter Bold"/>
              </a:rPr>
              <a:t>Example: </a:t>
            </a:r>
            <a:r>
              <a:rPr lang="en-US" sz="3020">
                <a:solidFill>
                  <a:srgbClr val="0A0147"/>
                </a:solidFill>
                <a:latin typeface="Inter"/>
                <a:ea typeface="Inter"/>
                <a:cs typeface="Inter"/>
                <a:sym typeface="Inter"/>
              </a:rPr>
              <a:t>&lt;a href="https://example.com"&gt;Click here&lt;/a&gt;</a:t>
            </a:r>
          </a:p>
          <a:p>
            <a:pPr algn="l">
              <a:lnSpc>
                <a:spcPts val="3684"/>
              </a:lnSpc>
            </a:pPr>
          </a:p>
          <a:p>
            <a:pPr algn="l" marL="652022" indent="-326011" lvl="1">
              <a:lnSpc>
                <a:spcPts val="3684"/>
              </a:lnSpc>
              <a:buFont typeface="Arial"/>
              <a:buChar char="•"/>
            </a:pPr>
            <a:r>
              <a:rPr lang="en-US" b="true" sz="3020">
                <a:solidFill>
                  <a:srgbClr val="0A0147"/>
                </a:solidFill>
                <a:latin typeface="Inter Bold"/>
                <a:ea typeface="Inter Bold"/>
                <a:cs typeface="Inter Bold"/>
                <a:sym typeface="Inter Bold"/>
              </a:rPr>
              <a:t>Images (&lt;img&gt; tag):</a:t>
            </a:r>
          </a:p>
          <a:p>
            <a:pPr algn="l" marL="1304044" indent="-434681" lvl="2">
              <a:lnSpc>
                <a:spcPts val="3684"/>
              </a:lnSpc>
              <a:buFont typeface="Arial"/>
              <a:buChar char="⚬"/>
            </a:pPr>
            <a:r>
              <a:rPr lang="en-US" sz="3020">
                <a:solidFill>
                  <a:srgbClr val="0A0147"/>
                </a:solidFill>
                <a:latin typeface="Inter"/>
                <a:ea typeface="Inter"/>
                <a:cs typeface="Inter"/>
                <a:sym typeface="Inter"/>
              </a:rPr>
              <a:t>Used to display images on a webpage.</a:t>
            </a:r>
          </a:p>
          <a:p>
            <a:pPr algn="l" marL="1304044" indent="-434681" lvl="2">
              <a:lnSpc>
                <a:spcPts val="3684"/>
              </a:lnSpc>
              <a:buFont typeface="Arial"/>
              <a:buChar char="⚬"/>
            </a:pPr>
            <a:r>
              <a:rPr lang="en-US" b="true" sz="3020">
                <a:solidFill>
                  <a:srgbClr val="0A0147"/>
                </a:solidFill>
                <a:latin typeface="Inter Bold"/>
                <a:ea typeface="Inter Bold"/>
                <a:cs typeface="Inter Bold"/>
                <a:sym typeface="Inter Bold"/>
              </a:rPr>
              <a:t>Example: </a:t>
            </a:r>
            <a:r>
              <a:rPr lang="en-US" sz="3020">
                <a:solidFill>
                  <a:srgbClr val="0A0147"/>
                </a:solidFill>
                <a:latin typeface="Inter"/>
                <a:ea typeface="Inter"/>
                <a:cs typeface="Inter"/>
                <a:sym typeface="Inter"/>
              </a:rPr>
              <a:t>&lt;img src="image.jpg" alt="Description of Image"&gt;</a:t>
            </a:r>
          </a:p>
          <a:p>
            <a:pPr algn="l">
              <a:lnSpc>
                <a:spcPts val="3684"/>
              </a:lnSpc>
            </a:pPr>
          </a:p>
          <a:p>
            <a:pPr algn="l" marL="652022" indent="-326011" lvl="1">
              <a:lnSpc>
                <a:spcPts val="3684"/>
              </a:lnSpc>
              <a:buFont typeface="Arial"/>
              <a:buChar char="•"/>
            </a:pPr>
            <a:r>
              <a:rPr lang="en-US" b="true" sz="3020">
                <a:solidFill>
                  <a:srgbClr val="0A0147"/>
                </a:solidFill>
                <a:latin typeface="Inter Bold"/>
                <a:ea typeface="Inter Bold"/>
                <a:cs typeface="Inter Bold"/>
                <a:sym typeface="Inter Bold"/>
              </a:rPr>
              <a:t>Lists:</a:t>
            </a:r>
          </a:p>
          <a:p>
            <a:pPr algn="l" marL="1304044" indent="-434681" lvl="2">
              <a:lnSpc>
                <a:spcPts val="3684"/>
              </a:lnSpc>
              <a:buFont typeface="Arial"/>
              <a:buChar char="⚬"/>
            </a:pPr>
            <a:r>
              <a:rPr lang="en-US" b="true" sz="3020">
                <a:solidFill>
                  <a:srgbClr val="0A0147"/>
                </a:solidFill>
                <a:latin typeface="Inter Bold"/>
                <a:ea typeface="Inter Bold"/>
                <a:cs typeface="Inter Bold"/>
                <a:sym typeface="Inter Bold"/>
              </a:rPr>
              <a:t>Ordered List (&lt;ol&gt; tag): </a:t>
            </a:r>
            <a:r>
              <a:rPr lang="en-US" sz="3020">
                <a:solidFill>
                  <a:srgbClr val="0A0147"/>
                </a:solidFill>
                <a:latin typeface="Inter"/>
                <a:ea typeface="Inter"/>
                <a:cs typeface="Inter"/>
                <a:sym typeface="Inter"/>
              </a:rPr>
              <a:t>Displays items in a numbered list.</a:t>
            </a:r>
          </a:p>
          <a:p>
            <a:pPr algn="l" marL="1304044" indent="-434681" lvl="2">
              <a:lnSpc>
                <a:spcPts val="3684"/>
              </a:lnSpc>
              <a:buFont typeface="Arial"/>
              <a:buChar char="⚬"/>
            </a:pPr>
            <a:r>
              <a:rPr lang="en-US" b="true" sz="3020">
                <a:solidFill>
                  <a:srgbClr val="0A0147"/>
                </a:solidFill>
                <a:latin typeface="Inter Bold"/>
                <a:ea typeface="Inter Bold"/>
                <a:cs typeface="Inter Bold"/>
                <a:sym typeface="Inter Bold"/>
              </a:rPr>
              <a:t>Example:</a:t>
            </a:r>
            <a:r>
              <a:rPr lang="en-US" sz="3020">
                <a:solidFill>
                  <a:srgbClr val="0A0147"/>
                </a:solidFill>
                <a:latin typeface="Inter"/>
                <a:ea typeface="Inter"/>
                <a:cs typeface="Inter"/>
                <a:sym typeface="Inter"/>
              </a:rPr>
              <a:t><![CDATA[ <ol><li>Item 1</li><li>Item 2</li></ol>]]></a:t>
            </a:r>
          </a:p>
          <a:p>
            <a:pPr algn="l">
              <a:lnSpc>
                <a:spcPts val="3684"/>
              </a:lnSpc>
            </a:pPr>
          </a:p>
          <a:p>
            <a:pPr algn="l" marL="1304044" indent="-434681" lvl="2">
              <a:lnSpc>
                <a:spcPts val="3684"/>
              </a:lnSpc>
              <a:buFont typeface="Arial"/>
              <a:buChar char="⚬"/>
            </a:pPr>
            <a:r>
              <a:rPr lang="en-US" b="true" sz="3020">
                <a:solidFill>
                  <a:srgbClr val="0A0147"/>
                </a:solidFill>
                <a:latin typeface="Inter Bold"/>
                <a:ea typeface="Inter Bold"/>
                <a:cs typeface="Inter Bold"/>
                <a:sym typeface="Inter Bold"/>
              </a:rPr>
              <a:t>Unordered List (&lt;ul&gt; tag): </a:t>
            </a:r>
            <a:r>
              <a:rPr lang="en-US" sz="3020">
                <a:solidFill>
                  <a:srgbClr val="0A0147"/>
                </a:solidFill>
                <a:latin typeface="Inter"/>
                <a:ea typeface="Inter"/>
                <a:cs typeface="Inter"/>
                <a:sym typeface="Inter"/>
              </a:rPr>
              <a:t>Displays items with bullet points.</a:t>
            </a:r>
          </a:p>
          <a:p>
            <a:pPr algn="l" marL="1304044" indent="-434681" lvl="2">
              <a:lnSpc>
                <a:spcPts val="3684"/>
              </a:lnSpc>
              <a:buFont typeface="Arial"/>
              <a:buChar char="⚬"/>
            </a:pPr>
            <a:r>
              <a:rPr lang="en-US" b="true" sz="3020">
                <a:solidFill>
                  <a:srgbClr val="0A0147"/>
                </a:solidFill>
                <a:latin typeface="Inter Bold"/>
                <a:ea typeface="Inter Bold"/>
                <a:cs typeface="Inter Bold"/>
                <a:sym typeface="Inter Bold"/>
              </a:rPr>
              <a:t>Example</a:t>
            </a:r>
            <a:r>
              <a:rPr lang="en-US" sz="3020">
                <a:solidFill>
                  <a:srgbClr val="0A0147"/>
                </a:solidFill>
                <a:latin typeface="Inter"/>
                <a:ea typeface="Inter"/>
                <a:cs typeface="Inter"/>
                <a:sym typeface="Inter"/>
              </a:rPr>
              <a:t><![CDATA[: <ul><li>Item 1</li><li>Item 2</li></ul>]]></a:t>
            </a:r>
          </a:p>
          <a:p>
            <a:pPr algn="l">
              <a:lnSpc>
                <a:spcPts val="3684"/>
              </a:lnSpc>
            </a:pPr>
          </a:p>
          <a:p>
            <a:pPr algn="l">
              <a:lnSpc>
                <a:spcPts val="368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10496820" y="2410882"/>
            <a:ext cx="6466156" cy="3349535"/>
          </a:xfrm>
          <a:custGeom>
            <a:avLst/>
            <a:gdLst/>
            <a:ahLst/>
            <a:cxnLst/>
            <a:rect r="r" b="b" t="t" l="l"/>
            <a:pathLst>
              <a:path h="3349535" w="6466156">
                <a:moveTo>
                  <a:pt x="0" y="0"/>
                </a:moveTo>
                <a:lnTo>
                  <a:pt x="6466156" y="0"/>
                </a:lnTo>
                <a:lnTo>
                  <a:pt x="6466156" y="3349535"/>
                </a:lnTo>
                <a:lnTo>
                  <a:pt x="0" y="3349535"/>
                </a:lnTo>
                <a:lnTo>
                  <a:pt x="0" y="0"/>
                </a:lnTo>
                <a:close/>
              </a:path>
            </a:pathLst>
          </a:custGeom>
          <a:blipFill>
            <a:blip r:embed="rId2"/>
            <a:stretch>
              <a:fillRect l="0" t="0" r="0" b="0"/>
            </a:stretch>
          </a:blipFill>
        </p:spPr>
      </p:sp>
      <p:sp>
        <p:nvSpPr>
          <p:cNvPr name="TextBox 3" id="3"/>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ANCHOR TAG IMPLEMENTATION</a:t>
            </a:r>
          </a:p>
        </p:txBody>
      </p:sp>
      <p:sp>
        <p:nvSpPr>
          <p:cNvPr name="TextBox 4" id="4"/>
          <p:cNvSpPr txBox="true"/>
          <p:nvPr/>
        </p:nvSpPr>
        <p:spPr>
          <a:xfrm rot="0">
            <a:off x="968989" y="2448982"/>
            <a:ext cx="9301227" cy="5052060"/>
          </a:xfrm>
          <a:prstGeom prst="rect">
            <a:avLst/>
          </a:prstGeom>
        </p:spPr>
        <p:txBody>
          <a:bodyPr anchor="t" rtlCol="false" tIns="0" lIns="0" bIns="0" rIns="0">
            <a:spAutoFit/>
          </a:bodyPr>
          <a:lstStyle/>
          <a:p>
            <a:pPr algn="l">
              <a:lnSpc>
                <a:spcPts val="3359"/>
              </a:lnSpc>
            </a:pPr>
            <a:r>
              <a:rPr lang="en-US" sz="3199">
                <a:solidFill>
                  <a:srgbClr val="0A0147"/>
                </a:solidFill>
                <a:latin typeface="Inter"/>
                <a:ea typeface="Inter"/>
                <a:cs typeface="Inter"/>
                <a:sym typeface="Inter"/>
              </a:rPr>
              <a:t>&lt;!DOCTYPE html&gt;</a:t>
            </a:r>
          </a:p>
          <a:p>
            <a:pPr algn="l">
              <a:lnSpc>
                <a:spcPts val="3359"/>
              </a:lnSpc>
            </a:pPr>
            <a:r>
              <a:rPr lang="en-US" sz="3199">
                <a:solidFill>
                  <a:srgbClr val="0A0147"/>
                </a:solidFill>
                <a:latin typeface="Inter"/>
                <a:ea typeface="Inter"/>
                <a:cs typeface="Inter"/>
                <a:sym typeface="Inter"/>
              </a:rPr>
              <a:t>&lt;html&gt;</a:t>
            </a:r>
          </a:p>
          <a:p>
            <a:pPr algn="l">
              <a:lnSpc>
                <a:spcPts val="3359"/>
              </a:lnSpc>
            </a:pPr>
            <a:r>
              <a:rPr lang="en-US" sz="3199">
                <a:solidFill>
                  <a:srgbClr val="0A0147"/>
                </a:solidFill>
                <a:latin typeface="Inter"/>
                <a:ea typeface="Inter"/>
                <a:cs typeface="Inter"/>
                <a:sym typeface="Inter"/>
              </a:rPr>
              <a:t>&lt;head&gt;</a:t>
            </a:r>
          </a:p>
          <a:p>
            <a:pPr algn="l">
              <a:lnSpc>
                <a:spcPts val="3359"/>
              </a:lnSpc>
            </a:pPr>
            <a:r>
              <a:rPr lang="en-US" sz="3199">
                <a:solidFill>
                  <a:srgbClr val="0A0147"/>
                </a:solidFill>
                <a:latin typeface="Inter"/>
                <a:ea typeface="Inter"/>
                <a:cs typeface="Inter"/>
                <a:sym typeface="Inter"/>
              </a:rPr>
              <a:t>    &lt;title&gt;Anchor Tag Use&lt;/title&gt;</a:t>
            </a:r>
          </a:p>
          <a:p>
            <a:pPr algn="l">
              <a:lnSpc>
                <a:spcPts val="3359"/>
              </a:lnSpc>
            </a:pPr>
            <a:r>
              <a:rPr lang="en-US" sz="3199">
                <a:solidFill>
                  <a:srgbClr val="0A0147"/>
                </a:solidFill>
                <a:latin typeface="Inter"/>
                <a:ea typeface="Inter"/>
                <a:cs typeface="Inter"/>
                <a:sym typeface="Inter"/>
              </a:rPr>
              <a:t>&lt;/head&gt;</a:t>
            </a:r>
          </a:p>
          <a:p>
            <a:pPr algn="l">
              <a:lnSpc>
                <a:spcPts val="3359"/>
              </a:lnSpc>
            </a:pPr>
            <a:r>
              <a:rPr lang="en-US" sz="3199">
                <a:solidFill>
                  <a:srgbClr val="0A0147"/>
                </a:solidFill>
                <a:latin typeface="Inter"/>
                <a:ea typeface="Inter"/>
                <a:cs typeface="Inter"/>
                <a:sym typeface="Inter"/>
              </a:rPr>
              <a:t>&lt;body&gt;</a:t>
            </a:r>
          </a:p>
          <a:p>
            <a:pPr algn="l">
              <a:lnSpc>
                <a:spcPts val="3359"/>
              </a:lnSpc>
            </a:pPr>
            <a:r>
              <a:rPr lang="en-US" sz="3199">
                <a:solidFill>
                  <a:srgbClr val="0A0147"/>
                </a:solidFill>
                <a:latin typeface="Inter"/>
                <a:ea typeface="Inter"/>
                <a:cs typeface="Inter"/>
                <a:sym typeface="Inter"/>
              </a:rPr>
              <a:t>    &lt;h1&gt;Anchor Tag Implement&lt;/h1&gt;</a:t>
            </a:r>
          </a:p>
          <a:p>
            <a:pPr algn="l">
              <a:lnSpc>
                <a:spcPts val="3359"/>
              </a:lnSpc>
            </a:pPr>
            <a:r>
              <a:rPr lang="en-US" sz="3199">
                <a:solidFill>
                  <a:srgbClr val="0A0147"/>
                </a:solidFill>
                <a:latin typeface="Inter"/>
                <a:ea typeface="Inter"/>
                <a:cs typeface="Inter"/>
                <a:sym typeface="Inter"/>
              </a:rPr>
              <a:t>    &lt;a href="https://www.google.com/"&gt;GOOGLE SITE&lt;/a&gt;</a:t>
            </a:r>
          </a:p>
          <a:p>
            <a:pPr algn="l">
              <a:lnSpc>
                <a:spcPts val="3359"/>
              </a:lnSpc>
            </a:pPr>
            <a:r>
              <a:rPr lang="en-US" sz="3199">
                <a:solidFill>
                  <a:srgbClr val="0A0147"/>
                </a:solidFill>
                <a:latin typeface="Inter"/>
                <a:ea typeface="Inter"/>
                <a:cs typeface="Inter"/>
                <a:sym typeface="Inter"/>
              </a:rPr>
              <a:t>&lt;/body&gt;</a:t>
            </a:r>
          </a:p>
          <a:p>
            <a:pPr algn="l">
              <a:lnSpc>
                <a:spcPts val="3359"/>
              </a:lnSpc>
            </a:pPr>
            <a:r>
              <a:rPr lang="en-US" sz="3199">
                <a:solidFill>
                  <a:srgbClr val="0A0147"/>
                </a:solidFill>
                <a:latin typeface="Inter"/>
                <a:ea typeface="Inter"/>
                <a:cs typeface="Inter"/>
                <a:sym typeface="Inter"/>
              </a:rPr>
              <a:t>&lt;/html&gt;</a:t>
            </a:r>
          </a:p>
          <a:p>
            <a:pPr algn="l">
              <a:lnSpc>
                <a:spcPts val="335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1028700" y="410363"/>
            <a:ext cx="16350022" cy="167076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IMAGE TAG &amp; OL AND UL LIST TAGS IMPLEMENTATION</a:t>
            </a:r>
          </a:p>
        </p:txBody>
      </p:sp>
      <p:sp>
        <p:nvSpPr>
          <p:cNvPr name="TextBox 3" id="3"/>
          <p:cNvSpPr txBox="true"/>
          <p:nvPr/>
        </p:nvSpPr>
        <p:spPr>
          <a:xfrm rot="0">
            <a:off x="1124098" y="2224268"/>
            <a:ext cx="6881801" cy="7875270"/>
          </a:xfrm>
          <a:prstGeom prst="rect">
            <a:avLst/>
          </a:prstGeom>
        </p:spPr>
        <p:txBody>
          <a:bodyPr anchor="t" rtlCol="false" tIns="0" lIns="0" bIns="0" rIns="0">
            <a:spAutoFit/>
          </a:bodyPr>
          <a:lstStyle/>
          <a:p>
            <a:pPr algn="l">
              <a:lnSpc>
                <a:spcPts val="2520"/>
              </a:lnSpc>
            </a:pPr>
            <a:r>
              <a:rPr lang="en-US" sz="2400">
                <a:solidFill>
                  <a:srgbClr val="0A0147"/>
                </a:solidFill>
                <a:latin typeface="Inter"/>
                <a:ea typeface="Inter"/>
                <a:cs typeface="Inter"/>
                <a:sym typeface="Inter"/>
              </a:rPr>
              <a:t>&lt;!DOCTYPE html&gt;</a:t>
            </a:r>
          </a:p>
          <a:p>
            <a:pPr algn="l">
              <a:lnSpc>
                <a:spcPts val="2520"/>
              </a:lnSpc>
            </a:pPr>
            <a:r>
              <a:rPr lang="en-US" sz="2400">
                <a:solidFill>
                  <a:srgbClr val="0A0147"/>
                </a:solidFill>
                <a:latin typeface="Inter"/>
                <a:ea typeface="Inter"/>
                <a:cs typeface="Inter"/>
                <a:sym typeface="Inter"/>
              </a:rPr>
              <a:t>&lt;html&gt;</a:t>
            </a:r>
          </a:p>
          <a:p>
            <a:pPr algn="l">
              <a:lnSpc>
                <a:spcPts val="2520"/>
              </a:lnSpc>
            </a:pPr>
            <a:r>
              <a:rPr lang="en-US" sz="2400">
                <a:solidFill>
                  <a:srgbClr val="0A0147"/>
                </a:solidFill>
                <a:latin typeface="Inter"/>
                <a:ea typeface="Inter"/>
                <a:cs typeface="Inter"/>
                <a:sym typeface="Inter"/>
              </a:rPr>
              <a:t>&lt;head&gt;</a:t>
            </a:r>
          </a:p>
          <a:p>
            <a:pPr algn="l">
              <a:lnSpc>
                <a:spcPts val="2520"/>
              </a:lnSpc>
            </a:pPr>
            <a:r>
              <a:rPr lang="en-US" sz="2400">
                <a:solidFill>
                  <a:srgbClr val="0A0147"/>
                </a:solidFill>
                <a:latin typeface="Inter"/>
                <a:ea typeface="Inter"/>
                <a:cs typeface="Inter"/>
                <a:sym typeface="Inter"/>
              </a:rPr>
              <a:t>    &lt;title&gt;Some common tags implementation&lt;/title&gt;</a:t>
            </a:r>
          </a:p>
          <a:p>
            <a:pPr algn="l">
              <a:lnSpc>
                <a:spcPts val="2520"/>
              </a:lnSpc>
            </a:pPr>
            <a:r>
              <a:rPr lang="en-US" sz="2400">
                <a:solidFill>
                  <a:srgbClr val="0A0147"/>
                </a:solidFill>
                <a:latin typeface="Inter"/>
                <a:ea typeface="Inter"/>
                <a:cs typeface="Inter"/>
                <a:sym typeface="Inter"/>
              </a:rPr>
              <a:t>&lt;/head&gt;</a:t>
            </a:r>
          </a:p>
          <a:p>
            <a:pPr algn="l">
              <a:lnSpc>
                <a:spcPts val="2520"/>
              </a:lnSpc>
            </a:pPr>
            <a:r>
              <a:rPr lang="en-US" sz="2400">
                <a:solidFill>
                  <a:srgbClr val="0A0147"/>
                </a:solidFill>
                <a:latin typeface="Inter"/>
                <a:ea typeface="Inter"/>
                <a:cs typeface="Inter"/>
                <a:sym typeface="Inter"/>
              </a:rPr>
              <a:t>&lt;body&gt;</a:t>
            </a:r>
          </a:p>
          <a:p>
            <a:pPr algn="l">
              <a:lnSpc>
                <a:spcPts val="2520"/>
              </a:lnSpc>
            </a:pPr>
            <a:r>
              <a:rPr lang="en-US" sz="2400">
                <a:solidFill>
                  <a:srgbClr val="0A0147"/>
                </a:solidFill>
                <a:latin typeface="Inter"/>
                <a:ea typeface="Inter"/>
                <a:cs typeface="Inter"/>
                <a:sym typeface="Inter"/>
              </a:rPr>
              <a:t>    &lt;h1&gt;Image Tag Implement&lt;/h1&gt;</a:t>
            </a:r>
          </a:p>
          <a:p>
            <a:pPr algn="l">
              <a:lnSpc>
                <a:spcPts val="2520"/>
              </a:lnSpc>
            </a:pPr>
            <a:r>
              <a:rPr lang="en-US" sz="2400">
                <a:solidFill>
                  <a:srgbClr val="0A0147"/>
                </a:solidFill>
                <a:latin typeface="Inter"/>
                <a:ea typeface="Inter"/>
                <a:cs typeface="Inter"/>
                <a:sym typeface="Inter"/>
              </a:rPr>
              <a:t>    &lt;img src="https://www.shutterstock.com/image-photo/calm-weather-on-sea-ocean-600nw-2212935531.jpg" alt="Random Image" style="width: 500px; height: 500px;"&gt;</a:t>
            </a:r>
          </a:p>
          <a:p>
            <a:pPr algn="l">
              <a:lnSpc>
                <a:spcPts val="2520"/>
              </a:lnSpc>
            </a:pPr>
            <a:r>
              <a:rPr lang="en-US" sz="2400">
                <a:solidFill>
                  <a:srgbClr val="0A0147"/>
                </a:solidFill>
                <a:latin typeface="Inter"/>
                <a:ea typeface="Inter"/>
                <a:cs typeface="Inter"/>
                <a:sym typeface="Inter"/>
              </a:rPr>
              <a:t>    &lt;br&gt;</a:t>
            </a:r>
          </a:p>
          <a:p>
            <a:pPr algn="l">
              <a:lnSpc>
                <a:spcPts val="2520"/>
              </a:lnSpc>
            </a:pPr>
            <a:r>
              <a:rPr lang="en-US" sz="2400">
                <a:solidFill>
                  <a:srgbClr val="0A0147"/>
                </a:solidFill>
                <a:latin typeface="Inter"/>
                <a:ea typeface="Inter"/>
                <a:cs typeface="Inter"/>
                <a:sym typeface="Inter"/>
              </a:rPr>
              <a:t>    &lt;h1&gt;List Tag&lt;/h1&gt;</a:t>
            </a:r>
          </a:p>
          <a:p>
            <a:pPr algn="l">
              <a:lnSpc>
                <a:spcPts val="2520"/>
              </a:lnSpc>
            </a:pPr>
            <a:r>
              <a:rPr lang="en-US" sz="2400">
                <a:solidFill>
                  <a:srgbClr val="0A0147"/>
                </a:solidFill>
                <a:latin typeface="Inter"/>
                <a:ea typeface="Inter"/>
                <a:cs typeface="Inter"/>
                <a:sym typeface="Inter"/>
              </a:rPr>
              <a:t>    &lt;br&gt;</a:t>
            </a:r>
          </a:p>
          <a:p>
            <a:pPr algn="l">
              <a:lnSpc>
                <a:spcPts val="2520"/>
              </a:lnSpc>
            </a:pPr>
            <a:r>
              <a:rPr lang="en-US" sz="2400">
                <a:solidFill>
                  <a:srgbClr val="0A0147"/>
                </a:solidFill>
                <a:latin typeface="Inter"/>
                <a:ea typeface="Inter"/>
                <a:cs typeface="Inter"/>
                <a:sym typeface="Inter"/>
              </a:rPr>
              <a:t>    &lt;h2&gt;Ordered List&lt;/h2&gt;</a:t>
            </a:r>
          </a:p>
          <a:p>
            <a:pPr algn="l">
              <a:lnSpc>
                <a:spcPts val="2520"/>
              </a:lnSpc>
            </a:pPr>
            <a:r>
              <a:rPr lang="en-US" sz="2400">
                <a:solidFill>
                  <a:srgbClr val="0A0147"/>
                </a:solidFill>
                <a:latin typeface="Inter"/>
                <a:ea typeface="Inter"/>
                <a:cs typeface="Inter"/>
                <a:sym typeface="Inter"/>
              </a:rPr>
              <a:t><![CDATA[    <ol><li>Item1</li><li>Item 2</li></ol>]]></a:t>
            </a:r>
          </a:p>
          <a:p>
            <a:pPr algn="l">
              <a:lnSpc>
                <a:spcPts val="2520"/>
              </a:lnSpc>
            </a:pPr>
            <a:r>
              <a:rPr lang="en-US" sz="2400">
                <a:solidFill>
                  <a:srgbClr val="0A0147"/>
                </a:solidFill>
                <a:latin typeface="Inter"/>
                <a:ea typeface="Inter"/>
                <a:cs typeface="Inter"/>
                <a:sym typeface="Inter"/>
              </a:rPr>
              <a:t>    &lt;br&gt;</a:t>
            </a:r>
          </a:p>
          <a:p>
            <a:pPr algn="l">
              <a:lnSpc>
                <a:spcPts val="2520"/>
              </a:lnSpc>
            </a:pPr>
            <a:r>
              <a:rPr lang="en-US" sz="2400">
                <a:solidFill>
                  <a:srgbClr val="0A0147"/>
                </a:solidFill>
                <a:latin typeface="Inter"/>
                <a:ea typeface="Inter"/>
                <a:cs typeface="Inter"/>
                <a:sym typeface="Inter"/>
              </a:rPr>
              <a:t>    &lt;h2&gt;Unodered List&lt;/h2&gt;</a:t>
            </a:r>
          </a:p>
          <a:p>
            <a:pPr algn="l">
              <a:lnSpc>
                <a:spcPts val="2520"/>
              </a:lnSpc>
            </a:pPr>
            <a:r>
              <a:rPr lang="en-US" sz="2400">
                <a:solidFill>
                  <a:srgbClr val="0A0147"/>
                </a:solidFill>
                <a:latin typeface="Inter"/>
                <a:ea typeface="Inter"/>
                <a:cs typeface="Inter"/>
                <a:sym typeface="Inter"/>
              </a:rPr>
              <a:t><![CDATA[    <ul><li>Item1</li><li>Item 2</li></ol>]]></a:t>
            </a:r>
          </a:p>
          <a:p>
            <a:pPr algn="l">
              <a:lnSpc>
                <a:spcPts val="2520"/>
              </a:lnSpc>
            </a:pPr>
            <a:r>
              <a:rPr lang="en-US" sz="2400">
                <a:solidFill>
                  <a:srgbClr val="0A0147"/>
                </a:solidFill>
                <a:latin typeface="Inter"/>
                <a:ea typeface="Inter"/>
                <a:cs typeface="Inter"/>
                <a:sym typeface="Inter"/>
              </a:rPr>
              <a:t>    &lt;br&gt;</a:t>
            </a:r>
          </a:p>
          <a:p>
            <a:pPr algn="l">
              <a:lnSpc>
                <a:spcPts val="2520"/>
              </a:lnSpc>
            </a:pPr>
            <a:r>
              <a:rPr lang="en-US" sz="2400">
                <a:solidFill>
                  <a:srgbClr val="0A0147"/>
                </a:solidFill>
                <a:latin typeface="Inter"/>
                <a:ea typeface="Inter"/>
                <a:cs typeface="Inter"/>
                <a:sym typeface="Inter"/>
              </a:rPr>
              <a:t>&lt;/body&gt;</a:t>
            </a:r>
          </a:p>
          <a:p>
            <a:pPr algn="l">
              <a:lnSpc>
                <a:spcPts val="2520"/>
              </a:lnSpc>
            </a:pPr>
            <a:r>
              <a:rPr lang="en-US" sz="2400">
                <a:solidFill>
                  <a:srgbClr val="0A0147"/>
                </a:solidFill>
                <a:latin typeface="Inter"/>
                <a:ea typeface="Inter"/>
                <a:cs typeface="Inter"/>
                <a:sym typeface="Inter"/>
              </a:rPr>
              <a:t>&lt;/html&gt;</a:t>
            </a:r>
          </a:p>
          <a:p>
            <a:pPr algn="l">
              <a:lnSpc>
                <a:spcPts val="2520"/>
              </a:lnSpc>
              <a:spcBef>
                <a:spcPct val="0"/>
              </a:spcBef>
            </a:pPr>
          </a:p>
        </p:txBody>
      </p:sp>
      <p:sp>
        <p:nvSpPr>
          <p:cNvPr name="Freeform 4" id="4"/>
          <p:cNvSpPr/>
          <p:nvPr/>
        </p:nvSpPr>
        <p:spPr>
          <a:xfrm flipH="false" flipV="false" rot="0">
            <a:off x="8867950" y="1526023"/>
            <a:ext cx="6074155" cy="8269545"/>
          </a:xfrm>
          <a:custGeom>
            <a:avLst/>
            <a:gdLst/>
            <a:ahLst/>
            <a:cxnLst/>
            <a:rect r="r" b="b" t="t" l="l"/>
            <a:pathLst>
              <a:path h="8269545" w="6074155">
                <a:moveTo>
                  <a:pt x="0" y="0"/>
                </a:moveTo>
                <a:lnTo>
                  <a:pt x="6074155" y="0"/>
                </a:lnTo>
                <a:lnTo>
                  <a:pt x="6074155" y="8269544"/>
                </a:lnTo>
                <a:lnTo>
                  <a:pt x="0" y="8269544"/>
                </a:lnTo>
                <a:lnTo>
                  <a:pt x="0" y="0"/>
                </a:lnTo>
                <a:close/>
              </a:path>
            </a:pathLst>
          </a:custGeom>
          <a:blipFill>
            <a:blip r:embed="rId2"/>
            <a:stretch>
              <a:fillRect l="0" t="0" r="-6702" b="0"/>
            </a:stretch>
          </a:blipFill>
        </p:spPr>
      </p:sp>
      <p:sp>
        <p:nvSpPr>
          <p:cNvPr name="TextBox 5" id="5"/>
          <p:cNvSpPr txBox="true"/>
          <p:nvPr/>
        </p:nvSpPr>
        <p:spPr>
          <a:xfrm rot="0">
            <a:off x="15341997" y="2233793"/>
            <a:ext cx="1898154" cy="1734503"/>
          </a:xfrm>
          <a:prstGeom prst="rect">
            <a:avLst/>
          </a:prstGeom>
        </p:spPr>
        <p:txBody>
          <a:bodyPr anchor="t" rtlCol="false" tIns="0" lIns="0" bIns="0" rIns="0">
            <a:spAutoFit/>
          </a:bodyPr>
          <a:lstStyle/>
          <a:p>
            <a:pPr algn="just">
              <a:lnSpc>
                <a:spcPts val="2835"/>
              </a:lnSpc>
            </a:pPr>
            <a:r>
              <a:rPr lang="en-US" sz="2700">
                <a:solidFill>
                  <a:srgbClr val="0A0147"/>
                </a:solidFill>
                <a:latin typeface="Inter"/>
                <a:ea typeface="Inter"/>
                <a:cs typeface="Inter"/>
                <a:sym typeface="Inter"/>
              </a:rPr>
              <a:t>Tags Used:</a:t>
            </a:r>
          </a:p>
          <a:p>
            <a:pPr algn="just">
              <a:lnSpc>
                <a:spcPts val="2835"/>
              </a:lnSpc>
            </a:pPr>
            <a:r>
              <a:rPr lang="en-US" sz="2700">
                <a:solidFill>
                  <a:srgbClr val="0A0147"/>
                </a:solidFill>
                <a:latin typeface="Inter"/>
                <a:ea typeface="Inter"/>
                <a:cs typeface="Inter"/>
                <a:sym typeface="Inter"/>
              </a:rPr>
              <a:t>1.&lt;img&gt; tag</a:t>
            </a:r>
          </a:p>
          <a:p>
            <a:pPr algn="just">
              <a:lnSpc>
                <a:spcPts val="2835"/>
              </a:lnSpc>
            </a:pPr>
            <a:r>
              <a:rPr lang="en-US" sz="2700">
                <a:solidFill>
                  <a:srgbClr val="0A0147"/>
                </a:solidFill>
                <a:latin typeface="Inter"/>
                <a:ea typeface="Inter"/>
                <a:cs typeface="Inter"/>
                <a:sym typeface="Inter"/>
              </a:rPr>
              <a:t>2.&lt;br&gt; tag</a:t>
            </a:r>
          </a:p>
          <a:p>
            <a:pPr algn="just">
              <a:lnSpc>
                <a:spcPts val="2835"/>
              </a:lnSpc>
            </a:pPr>
            <a:r>
              <a:rPr lang="en-US" sz="2700">
                <a:solidFill>
                  <a:srgbClr val="0A0147"/>
                </a:solidFill>
                <a:latin typeface="Inter"/>
                <a:ea typeface="Inter"/>
                <a:cs typeface="Inter"/>
                <a:sym typeface="Inter"/>
              </a:rPr>
              <a:t>3.&lt;ol&gt; tag</a:t>
            </a:r>
          </a:p>
          <a:p>
            <a:pPr algn="just">
              <a:lnSpc>
                <a:spcPts val="2520"/>
              </a:lnSpc>
              <a:spcBef>
                <a:spcPct val="0"/>
              </a:spcBef>
            </a:pPr>
            <a:r>
              <a:rPr lang="en-US" sz="2400">
                <a:solidFill>
                  <a:srgbClr val="0A0147"/>
                </a:solidFill>
                <a:latin typeface="Inter"/>
                <a:ea typeface="Inter"/>
                <a:cs typeface="Inter"/>
                <a:sym typeface="Inter"/>
              </a:rPr>
              <a:t>4.&lt;ul&gt; tag</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SOME OTHER IMPORTANT HTML TAGS </a:t>
            </a:r>
          </a:p>
        </p:txBody>
      </p:sp>
      <p:sp>
        <p:nvSpPr>
          <p:cNvPr name="TextBox 3" id="3"/>
          <p:cNvSpPr txBox="true"/>
          <p:nvPr/>
        </p:nvSpPr>
        <p:spPr>
          <a:xfrm rot="0">
            <a:off x="1028700" y="2397938"/>
            <a:ext cx="16639251" cy="6860362"/>
          </a:xfrm>
          <a:prstGeom prst="rect">
            <a:avLst/>
          </a:prstGeom>
        </p:spPr>
        <p:txBody>
          <a:bodyPr anchor="t" rtlCol="false" tIns="0" lIns="0" bIns="0" rIns="0">
            <a:spAutoFit/>
          </a:bodyPr>
          <a:lstStyle/>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Table (&lt;table&gt; tag):</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Used to display data in rows and columns.</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Example:</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&lt;table&gt;</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&lt;tr&gt;&lt;th&gt;Header 1&lt;/th&gt;&lt;th&gt;Header 2&lt;/th&gt;</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CDATA[</tr><tr><td>Data 1</td><td>Data 2</td></tr>]]></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&lt;/table&gt;</a:t>
            </a:r>
          </a:p>
          <a:p>
            <a:pPr algn="l">
              <a:lnSpc>
                <a:spcPts val="3440"/>
              </a:lnSpc>
            </a:pP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Horizontal Line (&lt;hr&gt; tag):</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Adds a horizontal line to separate sections.</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Example: &lt;hr&gt;</a:t>
            </a:r>
          </a:p>
          <a:p>
            <a:pPr algn="l">
              <a:lnSpc>
                <a:spcPts val="3440"/>
              </a:lnSpc>
            </a:pP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Line Break (&lt;br&gt; tag):</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Inserts a single line break in text.</a:t>
            </a:r>
          </a:p>
          <a:p>
            <a:pPr algn="l" marL="608843" indent="-304421" lvl="1">
              <a:lnSpc>
                <a:spcPts val="3440"/>
              </a:lnSpc>
              <a:buFont typeface="Arial"/>
              <a:buChar char="•"/>
            </a:pPr>
            <a:r>
              <a:rPr lang="en-US" b="true" sz="2820">
                <a:solidFill>
                  <a:srgbClr val="0A0147"/>
                </a:solidFill>
                <a:latin typeface="Inter Semi-Bold"/>
                <a:ea typeface="Inter Semi-Bold"/>
                <a:cs typeface="Inter Semi-Bold"/>
                <a:sym typeface="Inter Semi-Bold"/>
              </a:rPr>
              <a:t>Example: This is&lt;br&gt;new line text.</a:t>
            </a:r>
          </a:p>
          <a:p>
            <a:pPr algn="l">
              <a:lnSpc>
                <a:spcPts val="344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11075363" y="1438275"/>
            <a:ext cx="6472284" cy="5599039"/>
          </a:xfrm>
          <a:custGeom>
            <a:avLst/>
            <a:gdLst/>
            <a:ahLst/>
            <a:cxnLst/>
            <a:rect r="r" b="b" t="t" l="l"/>
            <a:pathLst>
              <a:path h="5599039" w="6472284">
                <a:moveTo>
                  <a:pt x="0" y="0"/>
                </a:moveTo>
                <a:lnTo>
                  <a:pt x="6472285" y="0"/>
                </a:lnTo>
                <a:lnTo>
                  <a:pt x="6472285" y="5599039"/>
                </a:lnTo>
                <a:lnTo>
                  <a:pt x="0" y="5599039"/>
                </a:lnTo>
                <a:lnTo>
                  <a:pt x="0" y="0"/>
                </a:lnTo>
                <a:close/>
              </a:path>
            </a:pathLst>
          </a:custGeom>
          <a:blipFill>
            <a:blip r:embed="rId2"/>
            <a:stretch>
              <a:fillRect l="0" t="0" r="0" b="0"/>
            </a:stretch>
          </a:blipFill>
        </p:spPr>
      </p:sp>
      <p:sp>
        <p:nvSpPr>
          <p:cNvPr name="TextBox 3" id="3"/>
          <p:cNvSpPr txBox="true"/>
          <p:nvPr/>
        </p:nvSpPr>
        <p:spPr>
          <a:xfrm rot="0">
            <a:off x="1028700" y="645756"/>
            <a:ext cx="14958155" cy="167076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Ultra-Bold"/>
                <a:ea typeface="Inter Ultra-Bold"/>
                <a:cs typeface="Inter Ultra-Bold"/>
                <a:sym typeface="Inter Ultra-Bold"/>
              </a:rPr>
              <a:t>TABLE TAG AND HR TAG IMPLEMENTATION</a:t>
            </a:r>
          </a:p>
        </p:txBody>
      </p:sp>
      <p:sp>
        <p:nvSpPr>
          <p:cNvPr name="TextBox 4" id="4"/>
          <p:cNvSpPr txBox="true"/>
          <p:nvPr/>
        </p:nvSpPr>
        <p:spPr>
          <a:xfrm rot="0">
            <a:off x="853805" y="2354619"/>
            <a:ext cx="9765506" cy="7566660"/>
          </a:xfrm>
          <a:prstGeom prst="rect">
            <a:avLst/>
          </a:prstGeom>
        </p:spPr>
        <p:txBody>
          <a:bodyPr anchor="t" rtlCol="false" tIns="0" lIns="0" bIns="0" rIns="0">
            <a:spAutoFit/>
          </a:bodyPr>
          <a:lstStyle/>
          <a:p>
            <a:pPr algn="just">
              <a:lnSpc>
                <a:spcPts val="3359"/>
              </a:lnSpc>
            </a:pPr>
            <a:r>
              <a:rPr lang="en-US" sz="3199">
                <a:solidFill>
                  <a:srgbClr val="0A0147"/>
                </a:solidFill>
                <a:latin typeface="Inter"/>
                <a:ea typeface="Inter"/>
                <a:cs typeface="Inter"/>
                <a:sym typeface="Inter"/>
              </a:rPr>
              <a:t>&lt;!DOCTYPE html&gt;</a:t>
            </a:r>
          </a:p>
          <a:p>
            <a:pPr algn="just">
              <a:lnSpc>
                <a:spcPts val="3359"/>
              </a:lnSpc>
            </a:pPr>
            <a:r>
              <a:rPr lang="en-US" sz="3199">
                <a:solidFill>
                  <a:srgbClr val="0A0147"/>
                </a:solidFill>
                <a:latin typeface="Inter"/>
                <a:ea typeface="Inter"/>
                <a:cs typeface="Inter"/>
                <a:sym typeface="Inter"/>
              </a:rPr>
              <a:t>&lt;html&gt;</a:t>
            </a:r>
          </a:p>
          <a:p>
            <a:pPr algn="just">
              <a:lnSpc>
                <a:spcPts val="3359"/>
              </a:lnSpc>
            </a:pPr>
            <a:r>
              <a:rPr lang="en-US" sz="3199">
                <a:solidFill>
                  <a:srgbClr val="0A0147"/>
                </a:solidFill>
                <a:latin typeface="Inter"/>
                <a:ea typeface="Inter"/>
                <a:cs typeface="Inter"/>
                <a:sym typeface="Inter"/>
              </a:rPr>
              <a:t>&lt;head&gt;</a:t>
            </a:r>
          </a:p>
          <a:p>
            <a:pPr algn="just">
              <a:lnSpc>
                <a:spcPts val="3359"/>
              </a:lnSpc>
            </a:pPr>
            <a:r>
              <a:rPr lang="en-US" sz="3199">
                <a:solidFill>
                  <a:srgbClr val="0A0147"/>
                </a:solidFill>
                <a:latin typeface="Inter"/>
                <a:ea typeface="Inter"/>
                <a:cs typeface="Inter"/>
                <a:sym typeface="Inter"/>
              </a:rPr>
              <a:t>    &lt;title&gt;Table and hr tags implementation&lt;/title&gt;</a:t>
            </a:r>
          </a:p>
          <a:p>
            <a:pPr algn="just">
              <a:lnSpc>
                <a:spcPts val="3359"/>
              </a:lnSpc>
            </a:pPr>
            <a:r>
              <a:rPr lang="en-US" sz="3199">
                <a:solidFill>
                  <a:srgbClr val="0A0147"/>
                </a:solidFill>
                <a:latin typeface="Inter"/>
                <a:ea typeface="Inter"/>
                <a:cs typeface="Inter"/>
                <a:sym typeface="Inter"/>
              </a:rPr>
              <a:t>&lt;/head&gt;</a:t>
            </a:r>
          </a:p>
          <a:p>
            <a:pPr algn="just">
              <a:lnSpc>
                <a:spcPts val="3359"/>
              </a:lnSpc>
            </a:pPr>
            <a:r>
              <a:rPr lang="en-US" sz="3199">
                <a:solidFill>
                  <a:srgbClr val="0A0147"/>
                </a:solidFill>
                <a:latin typeface="Inter"/>
                <a:ea typeface="Inter"/>
                <a:cs typeface="Inter"/>
                <a:sym typeface="Inter"/>
              </a:rPr>
              <a:t>&lt;body&gt;</a:t>
            </a:r>
          </a:p>
          <a:p>
            <a:pPr algn="just">
              <a:lnSpc>
                <a:spcPts val="3359"/>
              </a:lnSpc>
            </a:pPr>
            <a:r>
              <a:rPr lang="en-US" sz="3199">
                <a:solidFill>
                  <a:srgbClr val="0A0147"/>
                </a:solidFill>
                <a:latin typeface="Inter"/>
                <a:ea typeface="Inter"/>
                <a:cs typeface="Inter"/>
                <a:sym typeface="Inter"/>
              </a:rPr>
              <a:t> &lt;h1&gt;Table Tag Implement&lt;/h1&gt;</a:t>
            </a:r>
          </a:p>
          <a:p>
            <a:pPr algn="just">
              <a:lnSpc>
                <a:spcPts val="3359"/>
              </a:lnSpc>
            </a:pPr>
            <a:r>
              <a:rPr lang="en-US" sz="3199">
                <a:solidFill>
                  <a:srgbClr val="0A0147"/>
                </a:solidFill>
                <a:latin typeface="Inter"/>
                <a:ea typeface="Inter"/>
                <a:cs typeface="Inter"/>
                <a:sym typeface="Inter"/>
              </a:rPr>
              <a:t> &lt;table&gt;</a:t>
            </a:r>
          </a:p>
          <a:p>
            <a:pPr algn="just">
              <a:lnSpc>
                <a:spcPts val="3359"/>
              </a:lnSpc>
            </a:pPr>
            <a:r>
              <a:rPr lang="en-US" sz="3199">
                <a:solidFill>
                  <a:srgbClr val="0A0147"/>
                </a:solidFill>
                <a:latin typeface="Inter"/>
                <a:ea typeface="Inter"/>
                <a:cs typeface="Inter"/>
                <a:sym typeface="Inter"/>
              </a:rPr>
              <a:t><![CDATA[ <tr><th>Header1</th><th>Header 2</th></tr>]]></a:t>
            </a:r>
          </a:p>
          <a:p>
            <a:pPr algn="just">
              <a:lnSpc>
                <a:spcPts val="3359"/>
              </a:lnSpc>
            </a:pPr>
            <a:r>
              <a:rPr lang="en-US" sz="3199">
                <a:solidFill>
                  <a:srgbClr val="0A0147"/>
                </a:solidFill>
                <a:latin typeface="Inter"/>
                <a:ea typeface="Inter"/>
                <a:cs typeface="Inter"/>
                <a:sym typeface="Inter"/>
              </a:rPr>
              <a:t><![CDATA[ <tr><td>Data1</td><td>Data2</td></tr>]]></a:t>
            </a:r>
          </a:p>
          <a:p>
            <a:pPr algn="just">
              <a:lnSpc>
                <a:spcPts val="3359"/>
              </a:lnSpc>
            </a:pPr>
            <a:r>
              <a:rPr lang="en-US" sz="3199">
                <a:solidFill>
                  <a:srgbClr val="0A0147"/>
                </a:solidFill>
                <a:latin typeface="Inter"/>
                <a:ea typeface="Inter"/>
                <a:cs typeface="Inter"/>
                <a:sym typeface="Inter"/>
              </a:rPr>
              <a:t> &lt;/table&gt;</a:t>
            </a:r>
          </a:p>
          <a:p>
            <a:pPr algn="just">
              <a:lnSpc>
                <a:spcPts val="3359"/>
              </a:lnSpc>
            </a:pPr>
            <a:r>
              <a:rPr lang="en-US" sz="3199">
                <a:solidFill>
                  <a:srgbClr val="0A0147"/>
                </a:solidFill>
                <a:latin typeface="Inter"/>
                <a:ea typeface="Inter"/>
                <a:cs typeface="Inter"/>
                <a:sym typeface="Inter"/>
              </a:rPr>
              <a:t> &lt;h2&gt;Horizontal line Tag&lt;/h2&gt;</a:t>
            </a:r>
          </a:p>
          <a:p>
            <a:pPr algn="just">
              <a:lnSpc>
                <a:spcPts val="3359"/>
              </a:lnSpc>
            </a:pPr>
            <a:r>
              <a:rPr lang="en-US" sz="3199">
                <a:solidFill>
                  <a:srgbClr val="0A0147"/>
                </a:solidFill>
                <a:latin typeface="Inter"/>
                <a:ea typeface="Inter"/>
                <a:cs typeface="Inter"/>
                <a:sym typeface="Inter"/>
              </a:rPr>
              <a:t> &lt;hr&gt;</a:t>
            </a:r>
          </a:p>
          <a:p>
            <a:pPr algn="just">
              <a:lnSpc>
                <a:spcPts val="3359"/>
              </a:lnSpc>
            </a:pPr>
            <a:r>
              <a:rPr lang="en-US" sz="3199">
                <a:solidFill>
                  <a:srgbClr val="0A0147"/>
                </a:solidFill>
                <a:latin typeface="Inter"/>
                <a:ea typeface="Inter"/>
                <a:cs typeface="Inter"/>
                <a:sym typeface="Inter"/>
              </a:rPr>
              <a:t> &lt;h2&gt;Line Break Tag&lt;/h2&gt;</a:t>
            </a:r>
          </a:p>
          <a:p>
            <a:pPr algn="just">
              <a:lnSpc>
                <a:spcPts val="3359"/>
              </a:lnSpc>
            </a:pPr>
            <a:r>
              <a:rPr lang="en-US" sz="3199">
                <a:solidFill>
                  <a:srgbClr val="0A0147"/>
                </a:solidFill>
                <a:latin typeface="Inter"/>
                <a:ea typeface="Inter"/>
                <a:cs typeface="Inter"/>
                <a:sym typeface="Inter"/>
              </a:rPr>
              <a:t> &lt;p&gt;Lamos Adios Aples&lt;br&gt;Semoaof afaf ggs&lt;/p&gt;</a:t>
            </a:r>
          </a:p>
          <a:p>
            <a:pPr algn="just">
              <a:lnSpc>
                <a:spcPts val="3359"/>
              </a:lnSpc>
            </a:pPr>
            <a:r>
              <a:rPr lang="en-US" sz="3199">
                <a:solidFill>
                  <a:srgbClr val="0A0147"/>
                </a:solidFill>
                <a:latin typeface="Inter"/>
                <a:ea typeface="Inter"/>
                <a:cs typeface="Inter"/>
                <a:sym typeface="Inter"/>
              </a:rPr>
              <a:t>&lt;/body&gt;</a:t>
            </a:r>
          </a:p>
          <a:p>
            <a:pPr algn="just">
              <a:lnSpc>
                <a:spcPts val="3359"/>
              </a:lnSpc>
            </a:pPr>
            <a:r>
              <a:rPr lang="en-US" sz="3199">
                <a:solidFill>
                  <a:srgbClr val="0A0147"/>
                </a:solidFill>
                <a:latin typeface="Inter"/>
                <a:ea typeface="Inter"/>
                <a:cs typeface="Inter"/>
                <a:sym typeface="Inter"/>
              </a:rPr>
              <a:t>&lt;/html&gt;</a:t>
            </a:r>
          </a:p>
          <a:p>
            <a:pPr algn="just">
              <a:lnSpc>
                <a:spcPts val="335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1156155">
            <a:off x="9788220" y="3023957"/>
            <a:ext cx="7466170" cy="2337915"/>
          </a:xfrm>
          <a:custGeom>
            <a:avLst/>
            <a:gdLst/>
            <a:ahLst/>
            <a:cxnLst/>
            <a:rect r="r" b="b" t="t" l="l"/>
            <a:pathLst>
              <a:path h="2337915" w="7466170">
                <a:moveTo>
                  <a:pt x="0" y="0"/>
                </a:moveTo>
                <a:lnTo>
                  <a:pt x="7466171" y="0"/>
                </a:lnTo>
                <a:lnTo>
                  <a:pt x="7466171" y="2337915"/>
                </a:lnTo>
                <a:lnTo>
                  <a:pt x="0" y="2337915"/>
                </a:lnTo>
                <a:lnTo>
                  <a:pt x="0" y="0"/>
                </a:lnTo>
                <a:close/>
              </a:path>
            </a:pathLst>
          </a:custGeom>
          <a:blipFill>
            <a:blip r:embed="rId2"/>
            <a:stretch>
              <a:fillRect l="0" t="-38857" r="0" b="-20818"/>
            </a:stretch>
          </a:blipFill>
        </p:spPr>
      </p:sp>
      <p:sp>
        <p:nvSpPr>
          <p:cNvPr name="TextBox 3" id="3"/>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WHAT IS HTML5?</a:t>
            </a:r>
          </a:p>
        </p:txBody>
      </p:sp>
      <p:sp>
        <p:nvSpPr>
          <p:cNvPr name="TextBox 4" id="4"/>
          <p:cNvSpPr txBox="true"/>
          <p:nvPr/>
        </p:nvSpPr>
        <p:spPr>
          <a:xfrm rot="0">
            <a:off x="1028700" y="2294014"/>
            <a:ext cx="8582889" cy="4535003"/>
          </a:xfrm>
          <a:prstGeom prst="rect">
            <a:avLst/>
          </a:prstGeom>
        </p:spPr>
        <p:txBody>
          <a:bodyPr anchor="t" rtlCol="false" tIns="0" lIns="0" bIns="0" rIns="0">
            <a:spAutoFit/>
          </a:bodyPr>
          <a:lstStyle/>
          <a:p>
            <a:pPr algn="l">
              <a:lnSpc>
                <a:spcPts val="4044"/>
              </a:lnSpc>
            </a:pPr>
            <a:r>
              <a:rPr lang="en-US" sz="3315">
                <a:solidFill>
                  <a:srgbClr val="0A0147"/>
                </a:solidFill>
                <a:latin typeface="Inter"/>
                <a:ea typeface="Inter"/>
                <a:cs typeface="Inter"/>
                <a:sym typeface="Inter"/>
              </a:rPr>
              <a:t>HTML5 is the current or latest version of the HTML trendy, which is used to format and supply content on the World Wide Web. </a:t>
            </a:r>
          </a:p>
          <a:p>
            <a:pPr algn="l">
              <a:lnSpc>
                <a:spcPts val="4044"/>
              </a:lnSpc>
            </a:pPr>
          </a:p>
          <a:p>
            <a:pPr algn="l">
              <a:lnSpc>
                <a:spcPts val="4044"/>
              </a:lnSpc>
              <a:spcBef>
                <a:spcPct val="0"/>
              </a:spcBef>
            </a:pPr>
            <a:r>
              <a:rPr lang="en-US" sz="3315">
                <a:solidFill>
                  <a:srgbClr val="0A0147"/>
                </a:solidFill>
                <a:latin typeface="Inter"/>
                <a:ea typeface="Inter"/>
                <a:cs typeface="Inter"/>
                <a:sym typeface="Inter"/>
              </a:rPr>
              <a:t>HTML5 consists of a plethora of latest capabilities that beautify the capability of web pages and apps, making them greater dynamic, efficient, and user-pleasant.</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FEATURES OF HTML5</a:t>
            </a:r>
          </a:p>
        </p:txBody>
      </p:sp>
      <p:sp>
        <p:nvSpPr>
          <p:cNvPr name="TextBox 3" id="3"/>
          <p:cNvSpPr txBox="true"/>
          <p:nvPr/>
        </p:nvSpPr>
        <p:spPr>
          <a:xfrm rot="0">
            <a:off x="968989" y="2397938"/>
            <a:ext cx="16639251" cy="7288987"/>
          </a:xfrm>
          <a:prstGeom prst="rect">
            <a:avLst/>
          </a:prstGeom>
        </p:spPr>
        <p:txBody>
          <a:bodyPr anchor="t" rtlCol="false" tIns="0" lIns="0" bIns="0" rIns="0">
            <a:spAutoFit/>
          </a:bodyPr>
          <a:lstStyle/>
          <a:p>
            <a:pPr algn="l">
              <a:lnSpc>
                <a:spcPts val="3440"/>
              </a:lnSpc>
            </a:pP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1. Improv</a:t>
            </a:r>
            <a:r>
              <a:rPr lang="en-US" b="true" sz="2820">
                <a:solidFill>
                  <a:srgbClr val="0A0147"/>
                </a:solidFill>
                <a:latin typeface="Inter Bold"/>
                <a:ea typeface="Inter Bold"/>
                <a:cs typeface="Inter Bold"/>
                <a:sym typeface="Inter Bold"/>
              </a:rPr>
              <a:t>ed Syntax</a:t>
            </a:r>
          </a:p>
          <a:p>
            <a:pPr algn="l" marL="608843" indent="-304421" lvl="1">
              <a:lnSpc>
                <a:spcPts val="3440"/>
              </a:lnSpc>
              <a:buFont typeface="Arial"/>
              <a:buChar char="•"/>
            </a:pPr>
            <a:r>
              <a:rPr lang="en-US" sz="2820">
                <a:solidFill>
                  <a:srgbClr val="0A0147"/>
                </a:solidFill>
                <a:latin typeface="Inter"/>
                <a:ea typeface="Inter"/>
                <a:cs typeface="Inter"/>
                <a:sym typeface="Inter"/>
              </a:rPr>
              <a:t>HTML5 introduces new semantic elements that offer higher structure and meaning to the internet content material. These elements make the HTML code extra readable and accessible each for builders and search engines like google. : Defines a header for a record or segment.</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&lt;header&gt; : </a:t>
            </a:r>
            <a:r>
              <a:rPr lang="en-US" sz="2820">
                <a:solidFill>
                  <a:srgbClr val="0A0147"/>
                </a:solidFill>
                <a:latin typeface="Inter"/>
                <a:ea typeface="Inter"/>
                <a:cs typeface="Inter"/>
                <a:sym typeface="Inter"/>
              </a:rPr>
              <a:t>Defines a container for navigation hyperlinks.</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&lt;nav &gt; :</a:t>
            </a:r>
            <a:r>
              <a:rPr lang="en-US" sz="2820">
                <a:solidFill>
                  <a:srgbClr val="0A0147"/>
                </a:solidFill>
                <a:latin typeface="Inter"/>
                <a:ea typeface="Inter"/>
                <a:cs typeface="Inter"/>
                <a:sym typeface="Inter"/>
              </a:rPr>
              <a:t> Represents a self-contained piece of content material.</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&lt;article&gt;</a:t>
            </a:r>
            <a:r>
              <a:rPr lang="en-US" sz="2820">
                <a:solidFill>
                  <a:srgbClr val="0A0147"/>
                </a:solidFill>
                <a:latin typeface="Inter"/>
                <a:ea typeface="Inter"/>
                <a:cs typeface="Inter"/>
                <a:sym typeface="Inter"/>
              </a:rPr>
              <a:t> : Defines a phase in a record.</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&lt;section &gt; </a:t>
            </a:r>
            <a:r>
              <a:rPr lang="en-US" sz="2820">
                <a:solidFill>
                  <a:srgbClr val="0A0147"/>
                </a:solidFill>
                <a:latin typeface="Inter"/>
                <a:ea typeface="Inter"/>
                <a:cs typeface="Inter"/>
                <a:sym typeface="Inter"/>
              </a:rPr>
              <a:t>: Defines a section in a document</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&lt;footer &gt;</a:t>
            </a:r>
            <a:r>
              <a:rPr lang="en-US" sz="2820">
                <a:solidFill>
                  <a:srgbClr val="0A0147"/>
                </a:solidFill>
                <a:latin typeface="Inter"/>
                <a:ea typeface="Inter"/>
                <a:cs typeface="Inter"/>
                <a:sym typeface="Inter"/>
              </a:rPr>
              <a:t> : Represents a footer for a file or section.</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2. </a:t>
            </a:r>
            <a:r>
              <a:rPr lang="en-US" b="true" sz="2820">
                <a:solidFill>
                  <a:srgbClr val="0A0147"/>
                </a:solidFill>
                <a:latin typeface="Inter Bold"/>
                <a:ea typeface="Inter Bold"/>
                <a:cs typeface="Inter Bold"/>
                <a:sym typeface="Inter Bold"/>
              </a:rPr>
              <a:t>Enhanced Multimedia Support</a:t>
            </a:r>
          </a:p>
          <a:p>
            <a:pPr algn="l" marL="608843" indent="-304421" lvl="1">
              <a:lnSpc>
                <a:spcPts val="3440"/>
              </a:lnSpc>
              <a:buFont typeface="Arial"/>
              <a:buChar char="•"/>
            </a:pPr>
            <a:r>
              <a:rPr lang="en-US" sz="2820">
                <a:solidFill>
                  <a:srgbClr val="0A0147"/>
                </a:solidFill>
                <a:latin typeface="Inter"/>
                <a:ea typeface="Inter"/>
                <a:cs typeface="Inter"/>
                <a:sym typeface="Inter"/>
              </a:rPr>
              <a:t>&lt;audio&gt; and &lt;video&gt; tags for media playback</a:t>
            </a:r>
          </a:p>
          <a:p>
            <a:pPr algn="l" marL="608843" indent="-304421" lvl="1">
              <a:lnSpc>
                <a:spcPts val="3440"/>
              </a:lnSpc>
              <a:buFont typeface="Arial"/>
              <a:buChar char="•"/>
            </a:pPr>
            <a:r>
              <a:rPr lang="en-US" sz="2820">
                <a:solidFill>
                  <a:srgbClr val="0A0147"/>
                </a:solidFill>
                <a:latin typeface="Inter"/>
                <a:ea typeface="Inter"/>
                <a:cs typeface="Inter"/>
                <a:sym typeface="Inter"/>
              </a:rPr>
              <a:t>no need for Flash or external plugins</a:t>
            </a:r>
          </a:p>
          <a:p>
            <a:pPr algn="l" marL="608843" indent="-304421" lvl="1">
              <a:lnSpc>
                <a:spcPts val="3440"/>
              </a:lnSpc>
              <a:buFont typeface="Arial"/>
              <a:buChar char="•"/>
            </a:pPr>
            <a:r>
              <a:rPr lang="en-US" b="true" sz="2820">
                <a:solidFill>
                  <a:srgbClr val="0A0147"/>
                </a:solidFill>
                <a:latin typeface="Inter Bold"/>
                <a:ea typeface="Inter Bold"/>
                <a:cs typeface="Inter Bold"/>
                <a:sym typeface="Inter Bold"/>
              </a:rPr>
              <a:t>3.Canvas &amp; SVG for Graphics</a:t>
            </a:r>
          </a:p>
          <a:p>
            <a:pPr algn="l" marL="608843" indent="-304421" lvl="1">
              <a:lnSpc>
                <a:spcPts val="3440"/>
              </a:lnSpc>
              <a:buFont typeface="Arial"/>
              <a:buChar char="•"/>
            </a:pPr>
            <a:r>
              <a:rPr lang="en-US" sz="2820">
                <a:solidFill>
                  <a:srgbClr val="0A0147"/>
                </a:solidFill>
                <a:latin typeface="Inter"/>
                <a:ea typeface="Inter"/>
                <a:cs typeface="Inter"/>
                <a:sym typeface="Inter"/>
              </a:rPr>
              <a:t>&lt;canvas&gt; allows drawing graphics &amp; animations using JavaScript</a:t>
            </a:r>
          </a:p>
          <a:p>
            <a:pPr algn="l" marL="608843" indent="-304421" lvl="1">
              <a:lnSpc>
                <a:spcPts val="3440"/>
              </a:lnSpc>
              <a:buFont typeface="Arial"/>
              <a:buChar char="•"/>
            </a:pPr>
            <a:r>
              <a:rPr lang="en-US" sz="2820">
                <a:solidFill>
                  <a:srgbClr val="0A0147"/>
                </a:solidFill>
                <a:latin typeface="Inter"/>
                <a:ea typeface="Inter"/>
                <a:cs typeface="Inter"/>
                <a:sym typeface="Inter"/>
              </a:rPr>
              <a:t>SVG (Scalable Vector Graphics) supports high-quality images without losing clarity.</a:t>
            </a:r>
          </a:p>
          <a:p>
            <a:pPr algn="l">
              <a:lnSpc>
                <a:spcPts val="344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795472" y="1976650"/>
            <a:ext cx="16809156" cy="7069613"/>
          </a:xfrm>
          <a:prstGeom prst="rect">
            <a:avLst/>
          </a:prstGeom>
        </p:spPr>
        <p:txBody>
          <a:bodyPr anchor="t" rtlCol="false" tIns="0" lIns="0" bIns="0" rIns="0">
            <a:spAutoFit/>
          </a:bodyPr>
          <a:lstStyle/>
          <a:p>
            <a:pPr algn="l" marL="630912" indent="-315456" lvl="1">
              <a:lnSpc>
                <a:spcPts val="3565"/>
              </a:lnSpc>
              <a:buFont typeface="Arial"/>
              <a:buChar char="•"/>
            </a:pPr>
            <a:r>
              <a:rPr lang="en-US" b="true" sz="2922">
                <a:solidFill>
                  <a:srgbClr val="0A0147"/>
                </a:solidFill>
                <a:latin typeface="Inter Bold"/>
                <a:ea typeface="Inter Bold"/>
                <a:cs typeface="Inter Bold"/>
                <a:sym typeface="Inter Bold"/>
              </a:rPr>
              <a:t>4.Geolocation API</a:t>
            </a:r>
          </a:p>
          <a:p>
            <a:pPr algn="l" marL="630912" indent="-315456" lvl="1">
              <a:lnSpc>
                <a:spcPts val="3565"/>
              </a:lnSpc>
              <a:buFont typeface="Arial"/>
              <a:buChar char="•"/>
            </a:pPr>
            <a:r>
              <a:rPr lang="en-US" sz="2922">
                <a:solidFill>
                  <a:srgbClr val="0A0147"/>
                </a:solidFill>
                <a:latin typeface="Inter"/>
                <a:ea typeface="Inter"/>
                <a:cs typeface="Inter"/>
                <a:sym typeface="Inter"/>
              </a:rPr>
              <a:t>Allows web apps to detect user location.</a:t>
            </a:r>
          </a:p>
          <a:p>
            <a:pPr algn="l" marL="630912" indent="-315456" lvl="1">
              <a:lnSpc>
                <a:spcPts val="3565"/>
              </a:lnSpc>
              <a:buFont typeface="Arial"/>
              <a:buChar char="•"/>
            </a:pPr>
            <a:r>
              <a:rPr lang="en-US" sz="2922">
                <a:solidFill>
                  <a:srgbClr val="0A0147"/>
                </a:solidFill>
                <a:latin typeface="Inter"/>
                <a:ea typeface="Inter"/>
                <a:cs typeface="Inter"/>
                <a:sym typeface="Inter"/>
              </a:rPr>
              <a:t>Used for location-based services like maps, weather apps, etc.</a:t>
            </a:r>
          </a:p>
          <a:p>
            <a:pPr algn="l" marL="630912" indent="-315456" lvl="1">
              <a:lnSpc>
                <a:spcPts val="3565"/>
              </a:lnSpc>
              <a:buFont typeface="Arial"/>
              <a:buChar char="•"/>
            </a:pPr>
            <a:r>
              <a:rPr lang="en-US" b="true" sz="2922">
                <a:solidFill>
                  <a:srgbClr val="0A0147"/>
                </a:solidFill>
                <a:latin typeface="Inter Bold"/>
                <a:ea typeface="Inter Bold"/>
                <a:cs typeface="Inter Bold"/>
                <a:sym typeface="Inter Bold"/>
              </a:rPr>
              <a:t>5.Offline &amp; Storage Features</a:t>
            </a:r>
          </a:p>
          <a:p>
            <a:pPr algn="l" marL="608540" indent="-304270" lvl="1">
              <a:lnSpc>
                <a:spcPts val="3438"/>
              </a:lnSpc>
              <a:buFont typeface="Arial"/>
              <a:buChar char="•"/>
            </a:pPr>
            <a:r>
              <a:rPr lang="en-US" b="true" sz="2818">
                <a:solidFill>
                  <a:srgbClr val="0A0147"/>
                </a:solidFill>
                <a:latin typeface="Inter Bold"/>
                <a:ea typeface="Inter Bold"/>
                <a:cs typeface="Inter Bold"/>
                <a:sym typeface="Inter Bold"/>
              </a:rPr>
              <a:t>LocalStorage &amp; SessionStorage: </a:t>
            </a:r>
            <a:r>
              <a:rPr lang="en-US" sz="2818">
                <a:solidFill>
                  <a:srgbClr val="0A0147"/>
                </a:solidFill>
                <a:latin typeface="Inter"/>
                <a:ea typeface="Inter"/>
                <a:cs typeface="Inter"/>
                <a:sym typeface="Inter"/>
              </a:rPr>
              <a:t>Stores data in the browser.</a:t>
            </a:r>
          </a:p>
          <a:p>
            <a:pPr algn="l" marL="608540" indent="-304270" lvl="1">
              <a:lnSpc>
                <a:spcPts val="3438"/>
              </a:lnSpc>
              <a:buFont typeface="Arial"/>
              <a:buChar char="•"/>
            </a:pPr>
            <a:r>
              <a:rPr lang="en-US" b="true" sz="2818">
                <a:solidFill>
                  <a:srgbClr val="0A0147"/>
                </a:solidFill>
                <a:latin typeface="Inter Bold"/>
                <a:ea typeface="Inter Bold"/>
                <a:cs typeface="Inter Bold"/>
                <a:sym typeface="Inter Bold"/>
              </a:rPr>
              <a:t>IndexedDB: </a:t>
            </a:r>
            <a:r>
              <a:rPr lang="en-US" sz="2818">
                <a:solidFill>
                  <a:srgbClr val="0A0147"/>
                </a:solidFill>
                <a:latin typeface="Inter"/>
                <a:ea typeface="Inter"/>
                <a:cs typeface="Inter"/>
                <a:sym typeface="Inter"/>
              </a:rPr>
              <a:t>Database-like storage for web applications.</a:t>
            </a:r>
          </a:p>
          <a:p>
            <a:pPr algn="l" marL="608540" indent="-304270" lvl="1">
              <a:lnSpc>
                <a:spcPts val="3438"/>
              </a:lnSpc>
              <a:buFont typeface="Arial"/>
              <a:buChar char="•"/>
            </a:pPr>
            <a:r>
              <a:rPr lang="en-US" b="true" sz="2818">
                <a:solidFill>
                  <a:srgbClr val="0A0147"/>
                </a:solidFill>
                <a:latin typeface="Inter Bold"/>
                <a:ea typeface="Inter Bold"/>
                <a:cs typeface="Inter Bold"/>
                <a:sym typeface="Inter Bold"/>
              </a:rPr>
              <a:t>Application Cache: </a:t>
            </a:r>
            <a:r>
              <a:rPr lang="en-US" sz="2818">
                <a:solidFill>
                  <a:srgbClr val="0A0147"/>
                </a:solidFill>
                <a:latin typeface="Inter"/>
                <a:ea typeface="Inter"/>
                <a:cs typeface="Inter"/>
                <a:sym typeface="Inter"/>
              </a:rPr>
              <a:t>Allows offline access to web pages.</a:t>
            </a:r>
          </a:p>
          <a:p>
            <a:pPr algn="l" marL="630912" indent="-315456" lvl="1">
              <a:lnSpc>
                <a:spcPts val="3565"/>
              </a:lnSpc>
              <a:buFont typeface="Arial"/>
              <a:buChar char="•"/>
            </a:pPr>
            <a:r>
              <a:rPr lang="en-US" b="true" sz="2922">
                <a:solidFill>
                  <a:srgbClr val="0A0147"/>
                </a:solidFill>
                <a:latin typeface="Inter Bold"/>
                <a:ea typeface="Inter Bold"/>
                <a:cs typeface="Inter Bold"/>
                <a:sym typeface="Inter Bold"/>
              </a:rPr>
              <a:t>6. Responsive Web Design Support</a:t>
            </a:r>
          </a:p>
          <a:p>
            <a:pPr algn="l" marL="630912" indent="-315456" lvl="1">
              <a:lnSpc>
                <a:spcPts val="3565"/>
              </a:lnSpc>
              <a:buFont typeface="Arial"/>
              <a:buChar char="•"/>
            </a:pPr>
            <a:r>
              <a:rPr lang="en-US" sz="2922">
                <a:solidFill>
                  <a:srgbClr val="0A0147"/>
                </a:solidFill>
                <a:latin typeface="Inter"/>
                <a:ea typeface="Inter"/>
                <a:cs typeface="Inter"/>
                <a:sym typeface="Inter"/>
              </a:rPr>
              <a:t>Media Queries allow web pages to adjust to different screen sizes.</a:t>
            </a:r>
          </a:p>
          <a:p>
            <a:pPr algn="l" marL="630912" indent="-315456" lvl="1">
              <a:lnSpc>
                <a:spcPts val="3565"/>
              </a:lnSpc>
              <a:buFont typeface="Arial"/>
              <a:buChar char="•"/>
            </a:pPr>
            <a:r>
              <a:rPr lang="en-US" sz="2922">
                <a:solidFill>
                  <a:srgbClr val="0A0147"/>
                </a:solidFill>
                <a:latin typeface="Inter"/>
                <a:ea typeface="Inter"/>
                <a:cs typeface="Inter"/>
                <a:sym typeface="Inter"/>
              </a:rPr>
              <a:t>Viewport meta tag for better mobile support.</a:t>
            </a:r>
          </a:p>
          <a:p>
            <a:pPr algn="l" marL="630912" indent="-315456" lvl="1">
              <a:lnSpc>
                <a:spcPts val="3565"/>
              </a:lnSpc>
              <a:buFont typeface="Arial"/>
              <a:buChar char="•"/>
            </a:pPr>
            <a:r>
              <a:rPr lang="en-US" b="true" sz="2922">
                <a:solidFill>
                  <a:srgbClr val="0A0147"/>
                </a:solidFill>
                <a:latin typeface="Inter Bold"/>
                <a:ea typeface="Inter Bold"/>
                <a:cs typeface="Inter Bold"/>
                <a:sym typeface="Inter Bold"/>
              </a:rPr>
              <a:t>8. Improved Forms &amp; Input Types</a:t>
            </a:r>
          </a:p>
          <a:p>
            <a:pPr algn="l" marL="630912" indent="-315456" lvl="1">
              <a:lnSpc>
                <a:spcPts val="3565"/>
              </a:lnSpc>
              <a:buFont typeface="Arial"/>
              <a:buChar char="•"/>
            </a:pPr>
            <a:r>
              <a:rPr lang="en-US" sz="2922">
                <a:solidFill>
                  <a:srgbClr val="0A0147"/>
                </a:solidFill>
                <a:latin typeface="Inter"/>
                <a:ea typeface="Inter"/>
                <a:cs typeface="Inter"/>
                <a:sym typeface="Inter"/>
              </a:rPr>
              <a:t>New input types: &lt;email&gt;, &lt;date&gt;, &lt;number&gt;, &lt;range&gt;, etc.</a:t>
            </a:r>
          </a:p>
          <a:p>
            <a:pPr algn="l" marL="630912" indent="-315456" lvl="1">
              <a:lnSpc>
                <a:spcPts val="3565"/>
              </a:lnSpc>
              <a:buFont typeface="Arial"/>
              <a:buChar char="•"/>
            </a:pPr>
            <a:r>
              <a:rPr lang="en-US" sz="2922">
                <a:solidFill>
                  <a:srgbClr val="0A0147"/>
                </a:solidFill>
                <a:latin typeface="Inter"/>
                <a:ea typeface="Inter"/>
                <a:cs typeface="Inter"/>
                <a:sym typeface="Inter"/>
              </a:rPr>
              <a:t>New attributes: placeholder, autofocus, required, pattern, etc.</a:t>
            </a:r>
          </a:p>
          <a:p>
            <a:pPr algn="l" marL="630912" indent="-315456" lvl="1">
              <a:lnSpc>
                <a:spcPts val="3565"/>
              </a:lnSpc>
              <a:buFont typeface="Arial"/>
              <a:buChar char="•"/>
            </a:pPr>
            <a:r>
              <a:rPr lang="en-US" sz="2922">
                <a:solidFill>
                  <a:srgbClr val="0A0147"/>
                </a:solidFill>
                <a:latin typeface="Inter"/>
                <a:ea typeface="Inter"/>
                <a:cs typeface="Inter"/>
                <a:sym typeface="Inter"/>
              </a:rPr>
              <a:t>Built-in validation without JavaScript.</a:t>
            </a:r>
          </a:p>
          <a:p>
            <a:pPr algn="l" marL="630912" indent="-315456" lvl="1">
              <a:lnSpc>
                <a:spcPts val="3565"/>
              </a:lnSpc>
              <a:buFont typeface="Arial"/>
              <a:buChar char="•"/>
            </a:pPr>
            <a:r>
              <a:rPr lang="en-US" b="true" sz="2922">
                <a:solidFill>
                  <a:srgbClr val="0A0147"/>
                </a:solidFill>
                <a:latin typeface="Inter Bold"/>
                <a:ea typeface="Inter Bold"/>
                <a:cs typeface="Inter Bold"/>
                <a:sym typeface="Inter Bold"/>
              </a:rPr>
              <a:t>9. Web Workers</a:t>
            </a:r>
          </a:p>
          <a:p>
            <a:pPr algn="l" marL="630912" indent="-315456" lvl="1">
              <a:lnSpc>
                <a:spcPts val="3565"/>
              </a:lnSpc>
              <a:buFont typeface="Arial"/>
              <a:buChar char="•"/>
            </a:pPr>
            <a:r>
              <a:rPr lang="en-US" sz="2922">
                <a:solidFill>
                  <a:srgbClr val="0A0147"/>
                </a:solidFill>
                <a:latin typeface="Inter"/>
                <a:ea typeface="Inter"/>
                <a:cs typeface="Inter"/>
                <a:sym typeface="Inter"/>
              </a:rPr>
              <a:t>Enables background processing to run JavaScript tasks in parallel without blocking the UI</a:t>
            </a:r>
          </a:p>
        </p:txBody>
      </p:sp>
      <p:sp>
        <p:nvSpPr>
          <p:cNvPr name="TextBox 3" id="3"/>
          <p:cNvSpPr txBox="true"/>
          <p:nvPr/>
        </p:nvSpPr>
        <p:spPr>
          <a:xfrm rot="0">
            <a:off x="795472" y="373379"/>
            <a:ext cx="16985004" cy="1177291"/>
          </a:xfrm>
          <a:prstGeom prst="rect">
            <a:avLst/>
          </a:prstGeom>
        </p:spPr>
        <p:txBody>
          <a:bodyPr anchor="t" rtlCol="false" tIns="0" lIns="0" bIns="0" rIns="0">
            <a:spAutoFit/>
          </a:bodyPr>
          <a:lstStyle/>
          <a:p>
            <a:pPr algn="l">
              <a:lnSpc>
                <a:spcPts val="9659"/>
              </a:lnSpc>
            </a:pPr>
            <a:r>
              <a:rPr lang="en-US" sz="6899" b="true">
                <a:solidFill>
                  <a:srgbClr val="0A0147"/>
                </a:solidFill>
                <a:latin typeface="Canva Sans Bold"/>
                <a:ea typeface="Canva Sans Bold"/>
                <a:cs typeface="Canva Sans Bold"/>
                <a:sym typeface="Canva Sans Bold"/>
              </a:rPr>
              <a:t>FEATURES OF HTML5</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ADVANTAGES OF HTML</a:t>
            </a:r>
          </a:p>
        </p:txBody>
      </p:sp>
      <p:sp>
        <p:nvSpPr>
          <p:cNvPr name="TextBox 3" id="3"/>
          <p:cNvSpPr txBox="true"/>
          <p:nvPr/>
        </p:nvSpPr>
        <p:spPr>
          <a:xfrm rot="0">
            <a:off x="1028700" y="2397938"/>
            <a:ext cx="16639251" cy="5715076"/>
          </a:xfrm>
          <a:prstGeom prst="rect">
            <a:avLst/>
          </a:prstGeom>
        </p:spPr>
        <p:txBody>
          <a:bodyPr anchor="t" rtlCol="false" tIns="0" lIns="0" bIns="0" rIns="0">
            <a:spAutoFit/>
          </a:bodyPr>
          <a:lstStyle/>
          <a:p>
            <a:pPr algn="l" marL="803148" indent="-401574" lvl="1">
              <a:lnSpc>
                <a:spcPts val="4538"/>
              </a:lnSpc>
              <a:buFont typeface="Arial"/>
              <a:buChar char="•"/>
            </a:pPr>
            <a:r>
              <a:rPr lang="en-US" sz="3720">
                <a:solidFill>
                  <a:srgbClr val="0A0147"/>
                </a:solidFill>
                <a:latin typeface="Inter"/>
                <a:ea typeface="Inter"/>
                <a:cs typeface="Inter"/>
                <a:sym typeface="Inter"/>
              </a:rPr>
              <a:t>Easy to use</a:t>
            </a:r>
          </a:p>
          <a:p>
            <a:pPr algn="l" marL="803148" indent="-401574" lvl="1">
              <a:lnSpc>
                <a:spcPts val="4538"/>
              </a:lnSpc>
              <a:buFont typeface="Arial"/>
              <a:buChar char="•"/>
            </a:pPr>
            <a:r>
              <a:rPr lang="en-US" sz="3720">
                <a:solidFill>
                  <a:srgbClr val="0A0147"/>
                </a:solidFill>
                <a:latin typeface="Inter"/>
                <a:ea typeface="Inter"/>
                <a:cs typeface="Inter"/>
                <a:sym typeface="Inter"/>
              </a:rPr>
              <a:t>Loose syntax (although, being too flexible will not comply with standards).</a:t>
            </a:r>
          </a:p>
          <a:p>
            <a:pPr algn="l" marL="803148" indent="-401574" lvl="1">
              <a:lnSpc>
                <a:spcPts val="4538"/>
              </a:lnSpc>
              <a:buFont typeface="Arial"/>
              <a:buChar char="•"/>
            </a:pPr>
            <a:r>
              <a:rPr lang="en-US" sz="3720">
                <a:solidFill>
                  <a:srgbClr val="0A0147"/>
                </a:solidFill>
                <a:latin typeface="Inter"/>
                <a:ea typeface="Inter"/>
                <a:cs typeface="Inter"/>
                <a:sym typeface="Inter"/>
              </a:rPr>
              <a:t>Supported on almost every browser, if not all browsers.</a:t>
            </a:r>
          </a:p>
          <a:p>
            <a:pPr algn="l" marL="803148" indent="-401574" lvl="1">
              <a:lnSpc>
                <a:spcPts val="4538"/>
              </a:lnSpc>
              <a:buFont typeface="Arial"/>
              <a:buChar char="•"/>
            </a:pPr>
            <a:r>
              <a:rPr lang="en-US" sz="3720">
                <a:solidFill>
                  <a:srgbClr val="0A0147"/>
                </a:solidFill>
                <a:latin typeface="Inter"/>
                <a:ea typeface="Inter"/>
                <a:cs typeface="Inter"/>
                <a:sym typeface="Inter"/>
              </a:rPr>
              <a:t>Widely used; established on almost every website, if not all websites.</a:t>
            </a:r>
          </a:p>
          <a:p>
            <a:pPr algn="l" marL="803148" indent="-401574" lvl="1">
              <a:lnSpc>
                <a:spcPts val="4538"/>
              </a:lnSpc>
              <a:buFont typeface="Arial"/>
              <a:buChar char="•"/>
            </a:pPr>
            <a:r>
              <a:rPr lang="en-US" sz="3720">
                <a:solidFill>
                  <a:srgbClr val="0A0147"/>
                </a:solidFill>
                <a:latin typeface="Inter"/>
                <a:ea typeface="Inter"/>
                <a:cs typeface="Inter"/>
                <a:sym typeface="Inter"/>
              </a:rPr>
              <a:t>Very similar to XML syntax, which is increasingly used for data storage.</a:t>
            </a:r>
          </a:p>
          <a:p>
            <a:pPr algn="l" marL="803148" indent="-401574" lvl="1">
              <a:lnSpc>
                <a:spcPts val="4538"/>
              </a:lnSpc>
              <a:buFont typeface="Arial"/>
              <a:buChar char="•"/>
            </a:pPr>
            <a:r>
              <a:rPr lang="en-US" sz="3720">
                <a:solidFill>
                  <a:srgbClr val="0A0147"/>
                </a:solidFill>
                <a:latin typeface="Inter"/>
                <a:ea typeface="Inter"/>
                <a:cs typeface="Inter"/>
                <a:sym typeface="Inter"/>
              </a:rPr>
              <a:t>Free - You need not buy any software.</a:t>
            </a:r>
          </a:p>
          <a:p>
            <a:pPr algn="l" marL="803148" indent="-401574" lvl="1">
              <a:lnSpc>
                <a:spcPts val="4538"/>
              </a:lnSpc>
              <a:buFont typeface="Arial"/>
              <a:buChar char="•"/>
            </a:pPr>
            <a:r>
              <a:rPr lang="en-US" sz="3720">
                <a:solidFill>
                  <a:srgbClr val="0A0147"/>
                </a:solidFill>
                <a:latin typeface="Inter"/>
                <a:ea typeface="Inter"/>
                <a:cs typeface="Inter"/>
                <a:sym typeface="Inter"/>
              </a:rPr>
              <a:t>Easy to learn &amp; code even for novice programmers.</a:t>
            </a:r>
          </a:p>
          <a:p>
            <a:pPr algn="l">
              <a:lnSpc>
                <a:spcPts val="4538"/>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DISADVANTAGES OF HTML</a:t>
            </a:r>
          </a:p>
        </p:txBody>
      </p:sp>
      <p:sp>
        <p:nvSpPr>
          <p:cNvPr name="TextBox 3" id="3"/>
          <p:cNvSpPr txBox="true"/>
          <p:nvPr/>
        </p:nvSpPr>
        <p:spPr>
          <a:xfrm rot="0">
            <a:off x="1028700" y="2397938"/>
            <a:ext cx="16639251" cy="4972380"/>
          </a:xfrm>
          <a:prstGeom prst="rect">
            <a:avLst/>
          </a:prstGeom>
        </p:spPr>
        <p:txBody>
          <a:bodyPr anchor="t" rtlCol="false" tIns="0" lIns="0" bIns="0" rIns="0">
            <a:spAutoFit/>
          </a:bodyPr>
          <a:lstStyle/>
          <a:p>
            <a:pPr algn="l" marL="781559" indent="-390779" lvl="1">
              <a:lnSpc>
                <a:spcPts val="4416"/>
              </a:lnSpc>
              <a:buFont typeface="Arial"/>
              <a:buChar char="•"/>
            </a:pPr>
            <a:r>
              <a:rPr lang="en-US" sz="3620">
                <a:solidFill>
                  <a:srgbClr val="0A0147"/>
                </a:solidFill>
                <a:latin typeface="Inter"/>
                <a:ea typeface="Inter"/>
                <a:cs typeface="Inter"/>
                <a:sym typeface="Inter"/>
              </a:rPr>
              <a:t>It cannot produce dynamic output alone, since it is a static language</a:t>
            </a:r>
          </a:p>
          <a:p>
            <a:pPr algn="l" marL="781559" indent="-390779" lvl="1">
              <a:lnSpc>
                <a:spcPts val="4416"/>
              </a:lnSpc>
              <a:buFont typeface="Arial"/>
              <a:buChar char="•"/>
            </a:pPr>
            <a:r>
              <a:rPr lang="en-US" sz="3620">
                <a:solidFill>
                  <a:srgbClr val="0A0147"/>
                </a:solidFill>
                <a:latin typeface="Inter"/>
                <a:ea typeface="Inter"/>
                <a:cs typeface="Inter"/>
                <a:sym typeface="Inter"/>
              </a:rPr>
              <a:t>Sometimes, the structuring of HTML documents is hard to grasp</a:t>
            </a:r>
          </a:p>
          <a:p>
            <a:pPr algn="l" marL="781559" indent="-390779" lvl="1">
              <a:lnSpc>
                <a:spcPts val="4416"/>
              </a:lnSpc>
              <a:buFont typeface="Arial"/>
              <a:buChar char="•"/>
            </a:pPr>
            <a:r>
              <a:rPr lang="en-US" sz="3620">
                <a:solidFill>
                  <a:srgbClr val="0A0147"/>
                </a:solidFill>
                <a:latin typeface="Inter"/>
                <a:ea typeface="Inter"/>
                <a:cs typeface="Inter"/>
                <a:sym typeface="Inter"/>
              </a:rPr>
              <a:t>You have to keep up with deprecated tags, and make sure not to use them</a:t>
            </a:r>
          </a:p>
          <a:p>
            <a:pPr algn="l" marL="781559" indent="-390779" lvl="1">
              <a:lnSpc>
                <a:spcPts val="4416"/>
              </a:lnSpc>
              <a:buFont typeface="Arial"/>
              <a:buChar char="•"/>
            </a:pPr>
            <a:r>
              <a:rPr lang="en-US" sz="3620">
                <a:solidFill>
                  <a:srgbClr val="0A0147"/>
                </a:solidFill>
                <a:latin typeface="Inter"/>
                <a:ea typeface="Inter"/>
                <a:cs typeface="Inter"/>
                <a:sym typeface="Inter"/>
              </a:rPr>
              <a:t>Deprecated tags appear because another language that works with HTML has replaced the original work of the tag; thus the other language needs to be learned (most of the time, it is CSS)</a:t>
            </a:r>
          </a:p>
          <a:p>
            <a:pPr algn="l" marL="781559" indent="-390779" lvl="1">
              <a:lnSpc>
                <a:spcPts val="4416"/>
              </a:lnSpc>
              <a:buFont typeface="Arial"/>
              <a:buChar char="•"/>
            </a:pPr>
            <a:r>
              <a:rPr lang="en-US" sz="3620">
                <a:solidFill>
                  <a:srgbClr val="0A0147"/>
                </a:solidFill>
                <a:latin typeface="Inter"/>
                <a:ea typeface="Inter"/>
                <a:cs typeface="Inter"/>
                <a:sym typeface="Inter"/>
              </a:rPr>
              <a:t>Security features offered by HTML are limited</a:t>
            </a:r>
          </a:p>
          <a:p>
            <a:pPr algn="l">
              <a:lnSpc>
                <a:spcPts val="4416"/>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513026" y="1114425"/>
            <a:ext cx="1495726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Ultra-Bold"/>
                <a:ea typeface="Inter Ultra-Bold"/>
                <a:cs typeface="Inter Ultra-Bold"/>
                <a:sym typeface="Inter Ultra-Bold"/>
              </a:rPr>
              <a:t>DEFINITION OF HTML</a:t>
            </a:r>
          </a:p>
        </p:txBody>
      </p:sp>
      <p:sp>
        <p:nvSpPr>
          <p:cNvPr name="TextBox 3" id="3"/>
          <p:cNvSpPr txBox="true"/>
          <p:nvPr/>
        </p:nvSpPr>
        <p:spPr>
          <a:xfrm rot="0">
            <a:off x="513026" y="2046698"/>
            <a:ext cx="17691743" cy="8026852"/>
          </a:xfrm>
          <a:prstGeom prst="rect">
            <a:avLst/>
          </a:prstGeom>
        </p:spPr>
        <p:txBody>
          <a:bodyPr anchor="t" rtlCol="false" tIns="0" lIns="0" bIns="0" rIns="0">
            <a:spAutoFit/>
          </a:bodyPr>
          <a:lstStyle/>
          <a:p>
            <a:pPr algn="just" marL="751810" indent="-375905" lvl="1">
              <a:lnSpc>
                <a:spcPts val="4875"/>
              </a:lnSpc>
              <a:buFont typeface="Arial"/>
              <a:buChar char="•"/>
            </a:pPr>
            <a:r>
              <a:rPr lang="en-US" b="true" sz="3482">
                <a:solidFill>
                  <a:srgbClr val="0A0147"/>
                </a:solidFill>
                <a:latin typeface="Inter Bold"/>
                <a:ea typeface="Inter Bold"/>
                <a:cs typeface="Inter Bold"/>
                <a:sym typeface="Inter Bold"/>
              </a:rPr>
              <a:t>HTML: </a:t>
            </a:r>
            <a:r>
              <a:rPr lang="en-US" sz="3482">
                <a:solidFill>
                  <a:srgbClr val="0A0147"/>
                </a:solidFill>
                <a:latin typeface="Inter"/>
                <a:ea typeface="Inter"/>
                <a:cs typeface="Inter"/>
                <a:sym typeface="Inter"/>
              </a:rPr>
              <a:t>HyperText Markup Language, the standard language for creating web pages.</a:t>
            </a:r>
          </a:p>
          <a:p>
            <a:pPr algn="just" marL="751810" indent="-375905" lvl="1">
              <a:lnSpc>
                <a:spcPts val="4875"/>
              </a:lnSpc>
              <a:buFont typeface="Arial"/>
              <a:buChar char="•"/>
            </a:pPr>
            <a:r>
              <a:rPr lang="en-US" b="true" sz="3482">
                <a:solidFill>
                  <a:srgbClr val="0A0147"/>
                </a:solidFill>
                <a:latin typeface="Inter Bold"/>
                <a:ea typeface="Inter Bold"/>
                <a:cs typeface="Inter Bold"/>
                <a:sym typeface="Inter Bold"/>
              </a:rPr>
              <a:t>Markup Language: </a:t>
            </a:r>
            <a:r>
              <a:rPr lang="en-US" sz="3482">
                <a:solidFill>
                  <a:srgbClr val="0A0147"/>
                </a:solidFill>
                <a:latin typeface="Inter"/>
                <a:ea typeface="Inter"/>
                <a:cs typeface="Inter"/>
                <a:sym typeface="Inter"/>
              </a:rPr>
              <a:t>Uses tags to structure content; not a programming language.</a:t>
            </a:r>
          </a:p>
          <a:p>
            <a:pPr algn="just" marL="751810" indent="-375905" lvl="1">
              <a:lnSpc>
                <a:spcPts val="4875"/>
              </a:lnSpc>
              <a:buFont typeface="Arial"/>
              <a:buChar char="•"/>
            </a:pPr>
            <a:r>
              <a:rPr lang="en-US" b="true" sz="3482">
                <a:solidFill>
                  <a:srgbClr val="0A0147"/>
                </a:solidFill>
                <a:latin typeface="Inter Bold"/>
                <a:ea typeface="Inter Bold"/>
                <a:cs typeface="Inter Bold"/>
                <a:sym typeface="Inter Bold"/>
              </a:rPr>
              <a:t>Platform Independent:</a:t>
            </a:r>
            <a:r>
              <a:rPr lang="en-US" sz="3482">
                <a:solidFill>
                  <a:srgbClr val="0A0147"/>
                </a:solidFill>
                <a:latin typeface="Inter"/>
                <a:ea typeface="Inter"/>
                <a:cs typeface="Inter"/>
                <a:sym typeface="Inter"/>
              </a:rPr>
              <a:t> Compatible across various operating systems like Windows, Linux, and Mac.</a:t>
            </a:r>
          </a:p>
          <a:p>
            <a:pPr algn="just" marL="751810" indent="-375905" lvl="1">
              <a:lnSpc>
                <a:spcPts val="4875"/>
              </a:lnSpc>
              <a:buFont typeface="Arial"/>
              <a:buChar char="•"/>
            </a:pPr>
            <a:r>
              <a:rPr lang="en-US" b="true" sz="3482">
                <a:solidFill>
                  <a:srgbClr val="0A0147"/>
                </a:solidFill>
                <a:latin typeface="Inter Bold"/>
                <a:ea typeface="Inter Bold"/>
                <a:cs typeface="Inter Bold"/>
                <a:sym typeface="Inter Bold"/>
              </a:rPr>
              <a:t>Browser Interpret HTML tags to:</a:t>
            </a:r>
          </a:p>
          <a:p>
            <a:pPr algn="just" marL="1503619" indent="-501206" lvl="2">
              <a:lnSpc>
                <a:spcPts val="4875"/>
              </a:lnSpc>
              <a:buFont typeface="Arial"/>
              <a:buChar char="⚬"/>
            </a:pPr>
            <a:r>
              <a:rPr lang="en-US" sz="3482">
                <a:solidFill>
                  <a:srgbClr val="0A0147"/>
                </a:solidFill>
                <a:latin typeface="Inter"/>
                <a:ea typeface="Inter"/>
                <a:cs typeface="Inter"/>
                <a:sym typeface="Inter"/>
              </a:rPr>
              <a:t>Identify document structure (e.g., headings, paragraphs).</a:t>
            </a:r>
          </a:p>
          <a:p>
            <a:pPr algn="just" marL="1503619" indent="-501206" lvl="2">
              <a:lnSpc>
                <a:spcPts val="4875"/>
              </a:lnSpc>
              <a:buFont typeface="Arial"/>
              <a:buChar char="⚬"/>
            </a:pPr>
            <a:r>
              <a:rPr lang="en-US" sz="3482">
                <a:solidFill>
                  <a:srgbClr val="0A0147"/>
                </a:solidFill>
                <a:latin typeface="Inter"/>
                <a:ea typeface="Inter"/>
                <a:cs typeface="Inter"/>
                <a:sym typeface="Inter"/>
              </a:rPr>
              <a:t>Decide presentation (appearance of elements).</a:t>
            </a:r>
          </a:p>
          <a:p>
            <a:pPr algn="just" marL="751810" indent="-375905" lvl="1">
              <a:lnSpc>
                <a:spcPts val="4875"/>
              </a:lnSpc>
              <a:buFont typeface="Arial"/>
              <a:buChar char="•"/>
            </a:pPr>
            <a:r>
              <a:rPr lang="en-US" b="true" sz="3482">
                <a:solidFill>
                  <a:srgbClr val="0A0147"/>
                </a:solidFill>
                <a:latin typeface="Inter Bold"/>
                <a:ea typeface="Inter Bold"/>
                <a:cs typeface="Inter Bold"/>
                <a:sym typeface="Inter Bold"/>
              </a:rPr>
              <a:t>Some notable f</a:t>
            </a:r>
            <a:r>
              <a:rPr lang="en-US" b="true" sz="3482">
                <a:solidFill>
                  <a:srgbClr val="0A0147"/>
                </a:solidFill>
                <a:latin typeface="Inter Bold"/>
                <a:ea typeface="Inter Bold"/>
                <a:cs typeface="Inter Bold"/>
                <a:sym typeface="Inter Bold"/>
              </a:rPr>
              <a:t>eatures:</a:t>
            </a:r>
          </a:p>
          <a:p>
            <a:pPr algn="just" marL="1503619" indent="-501206" lvl="2">
              <a:lnSpc>
                <a:spcPts val="4875"/>
              </a:lnSpc>
              <a:buFont typeface="Arial"/>
              <a:buChar char="⚬"/>
            </a:pPr>
            <a:r>
              <a:rPr lang="en-US" sz="3482">
                <a:solidFill>
                  <a:srgbClr val="0A0147"/>
                </a:solidFill>
                <a:latin typeface="Inter"/>
                <a:ea typeface="Inter"/>
                <a:cs typeface="Inter"/>
                <a:sym typeface="Inter"/>
              </a:rPr>
              <a:t>Supports multimedia elements like images and videos.</a:t>
            </a:r>
          </a:p>
          <a:p>
            <a:pPr algn="just" marL="1503619" indent="-501206" lvl="2">
              <a:lnSpc>
                <a:spcPts val="4875"/>
              </a:lnSpc>
              <a:buFont typeface="Arial"/>
              <a:buChar char="⚬"/>
            </a:pPr>
            <a:r>
              <a:rPr lang="en-US" sz="3482">
                <a:solidFill>
                  <a:srgbClr val="0A0147"/>
                </a:solidFill>
                <a:latin typeface="Inter"/>
                <a:ea typeface="Inter"/>
                <a:cs typeface="Inter"/>
                <a:sym typeface="Inter"/>
              </a:rPr>
              <a:t>Allows hyperlinks to connect to other documents or sections.</a:t>
            </a:r>
          </a:p>
          <a:p>
            <a:pPr algn="just">
              <a:lnSpc>
                <a:spcPts val="4875"/>
              </a:lnSpc>
            </a:pPr>
          </a:p>
          <a:p>
            <a:pPr algn="just">
              <a:lnSpc>
                <a:spcPts val="4875"/>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622503" y="1953331"/>
            <a:ext cx="16889035" cy="6104106"/>
          </a:xfrm>
          <a:custGeom>
            <a:avLst/>
            <a:gdLst/>
            <a:ahLst/>
            <a:cxnLst/>
            <a:rect r="r" b="b" t="t" l="l"/>
            <a:pathLst>
              <a:path h="6104106" w="16889035">
                <a:moveTo>
                  <a:pt x="0" y="0"/>
                </a:moveTo>
                <a:lnTo>
                  <a:pt x="16889035" y="0"/>
                </a:lnTo>
                <a:lnTo>
                  <a:pt x="16889035" y="6104106"/>
                </a:lnTo>
                <a:lnTo>
                  <a:pt x="0" y="6104106"/>
                </a:lnTo>
                <a:lnTo>
                  <a:pt x="0" y="0"/>
                </a:lnTo>
                <a:close/>
              </a:path>
            </a:pathLst>
          </a:custGeom>
          <a:blipFill>
            <a:blip r:embed="rId2"/>
            <a:stretch>
              <a:fillRect l="0" t="0" r="0" b="-3410"/>
            </a:stretch>
          </a:blipFill>
        </p:spPr>
      </p:sp>
      <p:sp>
        <p:nvSpPr>
          <p:cNvPr name="TextBox 3" id="3"/>
          <p:cNvSpPr txBox="true"/>
          <p:nvPr/>
        </p:nvSpPr>
        <p:spPr>
          <a:xfrm rot="0">
            <a:off x="909278" y="199948"/>
            <a:ext cx="16350022" cy="828752"/>
          </a:xfrm>
          <a:prstGeom prst="rect">
            <a:avLst/>
          </a:prstGeom>
        </p:spPr>
        <p:txBody>
          <a:bodyPr anchor="t" rtlCol="false" tIns="0" lIns="0" bIns="0" rIns="0">
            <a:spAutoFit/>
          </a:bodyPr>
          <a:lstStyle/>
          <a:p>
            <a:pPr algn="ctr" marL="0" indent="0" lvl="0">
              <a:lnSpc>
                <a:spcPts val="6304"/>
              </a:lnSpc>
            </a:pPr>
            <a:r>
              <a:rPr lang="en-US" b="true" sz="6004">
                <a:solidFill>
                  <a:srgbClr val="0A0147"/>
                </a:solidFill>
                <a:latin typeface="Inter Ultra-Bold"/>
                <a:ea typeface="Inter Ultra-Bold"/>
                <a:cs typeface="Inter Ultra-Bold"/>
                <a:sym typeface="Inter Ultra-Bold"/>
              </a:rPr>
              <a:t>HTML VS HTML5</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09278" y="199948"/>
            <a:ext cx="16350022" cy="828752"/>
          </a:xfrm>
          <a:prstGeom prst="rect">
            <a:avLst/>
          </a:prstGeom>
        </p:spPr>
        <p:txBody>
          <a:bodyPr anchor="t" rtlCol="false" tIns="0" lIns="0" bIns="0" rIns="0">
            <a:spAutoFit/>
          </a:bodyPr>
          <a:lstStyle/>
          <a:p>
            <a:pPr algn="ctr" marL="0" indent="0" lvl="0">
              <a:lnSpc>
                <a:spcPts val="6304"/>
              </a:lnSpc>
            </a:pPr>
            <a:r>
              <a:rPr lang="en-US" b="true" sz="6004">
                <a:solidFill>
                  <a:srgbClr val="0A0147"/>
                </a:solidFill>
                <a:latin typeface="Inter Ultra-Bold"/>
                <a:ea typeface="Inter Ultra-Bold"/>
                <a:cs typeface="Inter Ultra-Bold"/>
                <a:sym typeface="Inter Ultra-Bold"/>
              </a:rPr>
              <a:t>IMPLEMENTATION</a:t>
            </a:r>
          </a:p>
        </p:txBody>
      </p:sp>
      <p:sp>
        <p:nvSpPr>
          <p:cNvPr name="TextBox 3" id="3"/>
          <p:cNvSpPr txBox="true"/>
          <p:nvPr/>
        </p:nvSpPr>
        <p:spPr>
          <a:xfrm rot="0">
            <a:off x="1280680" y="1894158"/>
            <a:ext cx="5491895" cy="8102028"/>
          </a:xfrm>
          <a:prstGeom prst="rect">
            <a:avLst/>
          </a:prstGeom>
        </p:spPr>
        <p:txBody>
          <a:bodyPr anchor="t" rtlCol="false" tIns="0" lIns="0" bIns="0" rIns="0">
            <a:spAutoFit/>
          </a:bodyPr>
          <a:lstStyle/>
          <a:p>
            <a:pPr algn="l">
              <a:lnSpc>
                <a:spcPts val="2831"/>
              </a:lnSpc>
            </a:pPr>
            <a:r>
              <a:rPr lang="en-US" sz="2022">
                <a:solidFill>
                  <a:srgbClr val="000000"/>
                </a:solidFill>
                <a:latin typeface="Canva Sans"/>
                <a:ea typeface="Canva Sans"/>
                <a:cs typeface="Canva Sans"/>
                <a:sym typeface="Canva Sans"/>
              </a:rPr>
              <a:t>&lt;body&gt;</a:t>
            </a:r>
          </a:p>
          <a:p>
            <a:pPr algn="l">
              <a:lnSpc>
                <a:spcPts val="2831"/>
              </a:lnSpc>
            </a:pPr>
            <a:r>
              <a:rPr lang="en-US" sz="2022">
                <a:solidFill>
                  <a:srgbClr val="000000"/>
                </a:solidFill>
                <a:latin typeface="Canva Sans"/>
                <a:ea typeface="Canva Sans"/>
                <a:cs typeface="Canva Sans"/>
                <a:sym typeface="Canva Sans"/>
              </a:rPr>
              <a:t>    &lt;video id="video-background" autoplay muted loop&gt;</a:t>
            </a:r>
          </a:p>
          <a:p>
            <a:pPr algn="l">
              <a:lnSpc>
                <a:spcPts val="2831"/>
              </a:lnSpc>
            </a:pPr>
            <a:r>
              <a:rPr lang="en-US" sz="2022">
                <a:solidFill>
                  <a:srgbClr val="000000"/>
                </a:solidFill>
                <a:latin typeface="Canva Sans"/>
                <a:ea typeface="Canva Sans"/>
                <a:cs typeface="Canva Sans"/>
                <a:sym typeface="Canva Sans"/>
              </a:rPr>
              <a:t>        &lt;source src="background.mp4" type="video/mp4"&gt;</a:t>
            </a:r>
          </a:p>
          <a:p>
            <a:pPr algn="l">
              <a:lnSpc>
                <a:spcPts val="2831"/>
              </a:lnSpc>
            </a:pPr>
            <a:r>
              <a:rPr lang="en-US" sz="2022">
                <a:solidFill>
                  <a:srgbClr val="000000"/>
                </a:solidFill>
                <a:latin typeface="Canva Sans"/>
                <a:ea typeface="Canva Sans"/>
                <a:cs typeface="Canva Sans"/>
                <a:sym typeface="Canva Sans"/>
              </a:rPr>
              <a:t>        Your browser does not support HTML5 video.</a:t>
            </a:r>
          </a:p>
          <a:p>
            <a:pPr algn="l">
              <a:lnSpc>
                <a:spcPts val="2831"/>
              </a:lnSpc>
            </a:pPr>
            <a:r>
              <a:rPr lang="en-US" sz="2022">
                <a:solidFill>
                  <a:srgbClr val="000000"/>
                </a:solidFill>
                <a:latin typeface="Canva Sans"/>
                <a:ea typeface="Canva Sans"/>
                <a:cs typeface="Canva Sans"/>
                <a:sym typeface="Canva Sans"/>
              </a:rPr>
              <a:t>    &lt;/video&gt;</a:t>
            </a:r>
          </a:p>
          <a:p>
            <a:pPr algn="l">
              <a:lnSpc>
                <a:spcPts val="2831"/>
              </a:lnSpc>
            </a:pPr>
            <a:r>
              <a:rPr lang="en-US" sz="2022">
                <a:solidFill>
                  <a:srgbClr val="000000"/>
                </a:solidFill>
                <a:latin typeface="Canva Sans"/>
                <a:ea typeface="Canva Sans"/>
                <a:cs typeface="Canva Sans"/>
                <a:sym typeface="Canva Sans"/>
              </a:rPr>
              <a:t>    &lt;header&gt;</a:t>
            </a:r>
          </a:p>
          <a:p>
            <a:pPr algn="l">
              <a:lnSpc>
                <a:spcPts val="2831"/>
              </a:lnSpc>
            </a:pPr>
            <a:r>
              <a:rPr lang="en-US" sz="2022">
                <a:solidFill>
                  <a:srgbClr val="000000"/>
                </a:solidFill>
                <a:latin typeface="Canva Sans"/>
                <a:ea typeface="Canva Sans"/>
                <a:cs typeface="Canva Sans"/>
                <a:sym typeface="Canva Sans"/>
              </a:rPr>
              <a:t>        &lt;h1&gt;Welcome to the PC Games Hub&lt;/h1&gt;</a:t>
            </a:r>
          </a:p>
          <a:p>
            <a:pPr algn="l">
              <a:lnSpc>
                <a:spcPts val="2831"/>
              </a:lnSpc>
            </a:pPr>
            <a:r>
              <a:rPr lang="en-US" sz="2022">
                <a:solidFill>
                  <a:srgbClr val="000000"/>
                </a:solidFill>
                <a:latin typeface="Canva Sans"/>
                <a:ea typeface="Canva Sans"/>
                <a:cs typeface="Canva Sans"/>
                <a:sym typeface="Canva Sans"/>
              </a:rPr>
              <a:t>        &lt;nav&gt;</a:t>
            </a:r>
          </a:p>
          <a:p>
            <a:pPr algn="l">
              <a:lnSpc>
                <a:spcPts val="2831"/>
              </a:lnSpc>
            </a:pPr>
            <a:r>
              <a:rPr lang="en-US" sz="2022">
                <a:solidFill>
                  <a:srgbClr val="000000"/>
                </a:solidFill>
                <a:latin typeface="Canva Sans"/>
                <a:ea typeface="Canva Sans"/>
                <a:cs typeface="Canva Sans"/>
                <a:sym typeface="Canva Sans"/>
              </a:rPr>
              <a:t>            &lt;ul&gt;</a:t>
            </a:r>
          </a:p>
          <a:p>
            <a:pPr algn="l">
              <a:lnSpc>
                <a:spcPts val="2831"/>
              </a:lnSpc>
            </a:pPr>
            <a:r>
              <a:rPr lang="en-US" sz="2022">
                <a:solidFill>
                  <a:srgbClr val="000000"/>
                </a:solidFill>
                <a:latin typeface="Canva Sans"/>
                <a:ea typeface="Canva Sans"/>
                <a:cs typeface="Canva Sans"/>
                <a:sym typeface="Canva Sans"/>
              </a:rPr>
              <a:t>                &lt;li&gt;&lt;a href="#popular-games"&gt;Popular Games&lt;/a&gt;&lt;/li&gt;</a:t>
            </a:r>
          </a:p>
          <a:p>
            <a:pPr algn="l">
              <a:lnSpc>
                <a:spcPts val="2831"/>
              </a:lnSpc>
            </a:pPr>
            <a:r>
              <a:rPr lang="en-US" sz="2022">
                <a:solidFill>
                  <a:srgbClr val="000000"/>
                </a:solidFill>
                <a:latin typeface="Canva Sans"/>
                <a:ea typeface="Canva Sans"/>
                <a:cs typeface="Canva Sans"/>
                <a:sym typeface="Canva Sans"/>
              </a:rPr>
              <a:t>                &lt;li&gt;&lt;a href="#about"&gt;About&lt;/a&gt;&lt;/li&gt;</a:t>
            </a:r>
          </a:p>
          <a:p>
            <a:pPr algn="l">
              <a:lnSpc>
                <a:spcPts val="2831"/>
              </a:lnSpc>
            </a:pPr>
            <a:r>
              <a:rPr lang="en-US" sz="2022">
                <a:solidFill>
                  <a:srgbClr val="000000"/>
                </a:solidFill>
                <a:latin typeface="Canva Sans"/>
                <a:ea typeface="Canva Sans"/>
                <a:cs typeface="Canva Sans"/>
                <a:sym typeface="Canva Sans"/>
              </a:rPr>
              <a:t>                &lt;li&gt;&lt;a href="#gallery"&gt;Gallery&lt;/a&gt;&lt;/li&gt;</a:t>
            </a:r>
          </a:p>
          <a:p>
            <a:pPr algn="l">
              <a:lnSpc>
                <a:spcPts val="2831"/>
              </a:lnSpc>
            </a:pPr>
            <a:r>
              <a:rPr lang="en-US" sz="2022">
                <a:solidFill>
                  <a:srgbClr val="000000"/>
                </a:solidFill>
                <a:latin typeface="Canva Sans"/>
                <a:ea typeface="Canva Sans"/>
                <a:cs typeface="Canva Sans"/>
                <a:sym typeface="Canva Sans"/>
              </a:rPr>
              <a:t>                &lt;li&gt;&lt;a href="#contact"&gt;Contact&lt;/a&gt;&lt;/li&gt;</a:t>
            </a:r>
          </a:p>
          <a:p>
            <a:pPr algn="l">
              <a:lnSpc>
                <a:spcPts val="2831"/>
              </a:lnSpc>
            </a:pPr>
            <a:r>
              <a:rPr lang="en-US" sz="2022">
                <a:solidFill>
                  <a:srgbClr val="000000"/>
                </a:solidFill>
                <a:latin typeface="Canva Sans"/>
                <a:ea typeface="Canva Sans"/>
                <a:cs typeface="Canva Sans"/>
                <a:sym typeface="Canva Sans"/>
              </a:rPr>
              <a:t>            &lt;/ul&gt;</a:t>
            </a:r>
          </a:p>
          <a:p>
            <a:pPr algn="l">
              <a:lnSpc>
                <a:spcPts val="2831"/>
              </a:lnSpc>
            </a:pPr>
            <a:r>
              <a:rPr lang="en-US" sz="2022">
                <a:solidFill>
                  <a:srgbClr val="000000"/>
                </a:solidFill>
                <a:latin typeface="Canva Sans"/>
                <a:ea typeface="Canva Sans"/>
                <a:cs typeface="Canva Sans"/>
                <a:sym typeface="Canva Sans"/>
              </a:rPr>
              <a:t>        &lt;/nav&gt;</a:t>
            </a:r>
          </a:p>
          <a:p>
            <a:pPr algn="l">
              <a:lnSpc>
                <a:spcPts val="2831"/>
              </a:lnSpc>
            </a:pPr>
            <a:r>
              <a:rPr lang="en-US" sz="2022">
                <a:solidFill>
                  <a:srgbClr val="000000"/>
                </a:solidFill>
                <a:latin typeface="Canva Sans"/>
                <a:ea typeface="Canva Sans"/>
                <a:cs typeface="Canva Sans"/>
                <a:sym typeface="Canva Sans"/>
              </a:rPr>
              <a:t>    &lt;/header&gt;</a:t>
            </a:r>
          </a:p>
        </p:txBody>
      </p:sp>
      <p:sp>
        <p:nvSpPr>
          <p:cNvPr name="TextBox 4" id="4"/>
          <p:cNvSpPr txBox="true"/>
          <p:nvPr/>
        </p:nvSpPr>
        <p:spPr>
          <a:xfrm rot="0">
            <a:off x="7366155" y="1903683"/>
            <a:ext cx="10088797" cy="6459569"/>
          </a:xfrm>
          <a:prstGeom prst="rect">
            <a:avLst/>
          </a:prstGeom>
        </p:spPr>
        <p:txBody>
          <a:bodyPr anchor="t" rtlCol="false" tIns="0" lIns="0" bIns="0" rIns="0">
            <a:spAutoFit/>
          </a:bodyPr>
          <a:lstStyle/>
          <a:p>
            <a:pPr algn="l">
              <a:lnSpc>
                <a:spcPts val="3060"/>
              </a:lnSpc>
            </a:pPr>
            <a:r>
              <a:rPr lang="en-US" sz="2186">
                <a:solidFill>
                  <a:srgbClr val="000000"/>
                </a:solidFill>
                <a:latin typeface="Canva Sans"/>
                <a:ea typeface="Canva Sans"/>
                <a:cs typeface="Canva Sans"/>
                <a:sym typeface="Canva Sans"/>
              </a:rPr>
              <a:t>    &lt;main&gt;</a:t>
            </a:r>
          </a:p>
          <a:p>
            <a:pPr algn="l">
              <a:lnSpc>
                <a:spcPts val="3060"/>
              </a:lnSpc>
            </a:pPr>
            <a:r>
              <a:rPr lang="en-US" sz="2186">
                <a:solidFill>
                  <a:srgbClr val="000000"/>
                </a:solidFill>
                <a:latin typeface="Canva Sans"/>
                <a:ea typeface="Canva Sans"/>
                <a:cs typeface="Canva Sans"/>
                <a:sym typeface="Canva Sans"/>
              </a:rPr>
              <a:t>        &lt;section id="popular-games"&gt;</a:t>
            </a:r>
          </a:p>
          <a:p>
            <a:pPr algn="l">
              <a:lnSpc>
                <a:spcPts val="3060"/>
              </a:lnSpc>
            </a:pPr>
            <a:r>
              <a:rPr lang="en-US" sz="2186">
                <a:solidFill>
                  <a:srgbClr val="000000"/>
                </a:solidFill>
                <a:latin typeface="Canva Sans"/>
                <a:ea typeface="Canva Sans"/>
                <a:cs typeface="Canva Sans"/>
                <a:sym typeface="Canva Sans"/>
              </a:rPr>
              <a:t>            &lt;h2&gt;Popular PC Games&lt;/h2&gt;</a:t>
            </a:r>
          </a:p>
          <a:p>
            <a:pPr algn="l">
              <a:lnSpc>
                <a:spcPts val="3060"/>
              </a:lnSpc>
            </a:pPr>
            <a:r>
              <a:rPr lang="en-US" sz="2186">
                <a:solidFill>
                  <a:srgbClr val="000000"/>
                </a:solidFill>
                <a:latin typeface="Canva Sans"/>
                <a:ea typeface="Canva Sans"/>
                <a:cs typeface="Canva Sans"/>
                <a:sym typeface="Canva Sans"/>
              </a:rPr>
              <a:t>            &lt;article&gt;</a:t>
            </a:r>
          </a:p>
          <a:p>
            <a:pPr algn="l">
              <a:lnSpc>
                <a:spcPts val="3060"/>
              </a:lnSpc>
            </a:pPr>
            <a:r>
              <a:rPr lang="en-US" sz="2186">
                <a:solidFill>
                  <a:srgbClr val="000000"/>
                </a:solidFill>
                <a:latin typeface="Canva Sans"/>
                <a:ea typeface="Canva Sans"/>
                <a:cs typeface="Canva Sans"/>
                <a:sym typeface="Canva Sans"/>
              </a:rPr>
              <a:t>                &lt;h3&gt;1. The Witcher 3: Wild Hunt&lt;/h3&gt;</a:t>
            </a:r>
          </a:p>
          <a:p>
            <a:pPr algn="l">
              <a:lnSpc>
                <a:spcPts val="3060"/>
              </a:lnSpc>
            </a:pPr>
            <a:r>
              <a:rPr lang="en-US" sz="2186">
                <a:solidFill>
                  <a:srgbClr val="000000"/>
                </a:solidFill>
                <a:latin typeface="Canva Sans"/>
                <a:ea typeface="Canva Sans"/>
                <a:cs typeface="Canva Sans"/>
                <a:sym typeface="Canva Sans"/>
              </a:rPr>
              <a:t>                &lt;p&gt;An action role-playing game set in a visually stunning fantasy universe full of meaningful choices and</a:t>
            </a:r>
          </a:p>
          <a:p>
            <a:pPr algn="l">
              <a:lnSpc>
                <a:spcPts val="3060"/>
              </a:lnSpc>
            </a:pPr>
            <a:r>
              <a:rPr lang="en-US" sz="2186">
                <a:solidFill>
                  <a:srgbClr val="000000"/>
                </a:solidFill>
                <a:latin typeface="Canva Sans"/>
                <a:ea typeface="Canva Sans"/>
                <a:cs typeface="Canva Sans"/>
                <a:sym typeface="Canva Sans"/>
              </a:rPr>
              <a:t>                    impactful consequences.&lt;/p&gt;</a:t>
            </a:r>
          </a:p>
          <a:p>
            <a:pPr algn="l">
              <a:lnSpc>
                <a:spcPts val="3060"/>
              </a:lnSpc>
            </a:pPr>
            <a:r>
              <a:rPr lang="en-US" sz="2186">
                <a:solidFill>
                  <a:srgbClr val="000000"/>
                </a:solidFill>
                <a:latin typeface="Canva Sans"/>
                <a:ea typeface="Canva Sans"/>
                <a:cs typeface="Canva Sans"/>
                <a:sym typeface="Canva Sans"/>
              </a:rPr>
              <a:t>                &lt;figure&gt;</a:t>
            </a:r>
          </a:p>
          <a:p>
            <a:pPr algn="l">
              <a:lnSpc>
                <a:spcPts val="3060"/>
              </a:lnSpc>
            </a:pPr>
            <a:r>
              <a:rPr lang="en-US" sz="2186">
                <a:solidFill>
                  <a:srgbClr val="000000"/>
                </a:solidFill>
                <a:latin typeface="Canva Sans"/>
                <a:ea typeface="Canva Sans"/>
                <a:cs typeface="Canva Sans"/>
                <a:sym typeface="Canva Sans"/>
              </a:rPr>
              <a:t>                    &lt;img src="https://upload.wikimedia.org/wikipedia/en/0/0c/Witcher_3_cover_art.jpg" alt="The Witcher 3"</a:t>
            </a:r>
          </a:p>
          <a:p>
            <a:pPr algn="l">
              <a:lnSpc>
                <a:spcPts val="3060"/>
              </a:lnSpc>
            </a:pPr>
            <a:r>
              <a:rPr lang="en-US" sz="2186">
                <a:solidFill>
                  <a:srgbClr val="000000"/>
                </a:solidFill>
                <a:latin typeface="Canva Sans"/>
                <a:ea typeface="Canva Sans"/>
                <a:cs typeface="Canva Sans"/>
                <a:sym typeface="Canva Sans"/>
              </a:rPr>
              <a:t>                        height="200px"&gt;</a:t>
            </a:r>
          </a:p>
          <a:p>
            <a:pPr algn="l">
              <a:lnSpc>
                <a:spcPts val="3060"/>
              </a:lnSpc>
            </a:pPr>
            <a:r>
              <a:rPr lang="en-US" sz="2186">
                <a:solidFill>
                  <a:srgbClr val="000000"/>
                </a:solidFill>
                <a:latin typeface="Canva Sans"/>
                <a:ea typeface="Canva Sans"/>
                <a:cs typeface="Canva Sans"/>
                <a:sym typeface="Canva Sans"/>
              </a:rPr>
              <a:t>                    &lt;figcaption&gt;The Witcher 3: Wild Hunt&lt;/figcaption&gt;</a:t>
            </a:r>
          </a:p>
          <a:p>
            <a:pPr algn="l">
              <a:lnSpc>
                <a:spcPts val="3060"/>
              </a:lnSpc>
            </a:pPr>
            <a:r>
              <a:rPr lang="en-US" sz="2186">
                <a:solidFill>
                  <a:srgbClr val="000000"/>
                </a:solidFill>
                <a:latin typeface="Canva Sans"/>
                <a:ea typeface="Canva Sans"/>
                <a:cs typeface="Canva Sans"/>
                <a:sym typeface="Canva Sans"/>
              </a:rPr>
              <a:t>                &lt;/figure&gt;</a:t>
            </a:r>
          </a:p>
          <a:p>
            <a:pPr algn="l">
              <a:lnSpc>
                <a:spcPts val="3060"/>
              </a:lnSpc>
            </a:pPr>
            <a:r>
              <a:rPr lang="en-US" sz="2186">
                <a:solidFill>
                  <a:srgbClr val="000000"/>
                </a:solidFill>
                <a:latin typeface="Canva Sans"/>
                <a:ea typeface="Canva Sans"/>
                <a:cs typeface="Canva Sans"/>
                <a:sym typeface="Canva Sans"/>
              </a:rPr>
              <a:t>            &lt;/article&gt;</a:t>
            </a:r>
          </a:p>
          <a:p>
            <a:pPr algn="l">
              <a:lnSpc>
                <a:spcPts val="3060"/>
              </a:lnSpc>
            </a:pPr>
            <a:r>
              <a:rPr lang="en-US" sz="2186">
                <a:solidFill>
                  <a:srgbClr val="000000"/>
                </a:solidFill>
                <a:latin typeface="Canva Sans"/>
                <a:ea typeface="Canva Sans"/>
                <a:cs typeface="Canva Sans"/>
                <a:sym typeface="Canva Sans"/>
              </a:rPr>
              <a:t>    </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09278" y="199948"/>
            <a:ext cx="16350022" cy="828752"/>
          </a:xfrm>
          <a:prstGeom prst="rect">
            <a:avLst/>
          </a:prstGeom>
        </p:spPr>
        <p:txBody>
          <a:bodyPr anchor="t" rtlCol="false" tIns="0" lIns="0" bIns="0" rIns="0">
            <a:spAutoFit/>
          </a:bodyPr>
          <a:lstStyle/>
          <a:p>
            <a:pPr algn="ctr" marL="0" indent="0" lvl="0">
              <a:lnSpc>
                <a:spcPts val="6304"/>
              </a:lnSpc>
            </a:pPr>
            <a:r>
              <a:rPr lang="en-US" b="true" sz="6004">
                <a:solidFill>
                  <a:srgbClr val="0A0147"/>
                </a:solidFill>
                <a:latin typeface="Inter Ultra-Bold"/>
                <a:ea typeface="Inter Ultra-Bold"/>
                <a:cs typeface="Inter Ultra-Bold"/>
                <a:sym typeface="Inter Ultra-Bold"/>
              </a:rPr>
              <a:t>IMPLEMENTATION</a:t>
            </a:r>
          </a:p>
        </p:txBody>
      </p:sp>
      <p:sp>
        <p:nvSpPr>
          <p:cNvPr name="TextBox 3" id="3"/>
          <p:cNvSpPr txBox="true"/>
          <p:nvPr/>
        </p:nvSpPr>
        <p:spPr>
          <a:xfrm rot="0">
            <a:off x="909278" y="1545783"/>
            <a:ext cx="4943505" cy="8230412"/>
          </a:xfrm>
          <a:prstGeom prst="rect">
            <a:avLst/>
          </a:prstGeom>
        </p:spPr>
        <p:txBody>
          <a:bodyPr anchor="t" rtlCol="false" tIns="0" lIns="0" bIns="0" rIns="0">
            <a:spAutoFit/>
          </a:bodyPr>
          <a:lstStyle/>
          <a:p>
            <a:pPr algn="l">
              <a:lnSpc>
                <a:spcPts val="2548"/>
              </a:lnSpc>
            </a:pPr>
            <a:r>
              <a:rPr lang="en-US" sz="1820">
                <a:solidFill>
                  <a:srgbClr val="000000"/>
                </a:solidFill>
                <a:latin typeface="Canva Sans"/>
                <a:ea typeface="Canva Sans"/>
                <a:cs typeface="Canva Sans"/>
                <a:sym typeface="Canva Sans"/>
              </a:rPr>
              <a:t>    &lt;section</a:t>
            </a:r>
            <a:r>
              <a:rPr lang="en-US" sz="1820">
                <a:solidFill>
                  <a:srgbClr val="000000"/>
                </a:solidFill>
                <a:latin typeface="Canva Sans"/>
                <a:ea typeface="Canva Sans"/>
                <a:cs typeface="Canva Sans"/>
                <a:sym typeface="Canva Sans"/>
              </a:rPr>
              <a:t> i</a:t>
            </a:r>
            <a:r>
              <a:rPr lang="en-US" sz="1820">
                <a:solidFill>
                  <a:srgbClr val="000000"/>
                </a:solidFill>
                <a:latin typeface="Canva Sans"/>
                <a:ea typeface="Canva Sans"/>
                <a:cs typeface="Canva Sans"/>
                <a:sym typeface="Canva Sans"/>
              </a:rPr>
              <a:t>d="gallery"&gt;</a:t>
            </a:r>
          </a:p>
          <a:p>
            <a:pPr algn="l">
              <a:lnSpc>
                <a:spcPts val="2548"/>
              </a:lnSpc>
            </a:pP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&lt;h2&gt;</a:t>
            </a:r>
            <a:r>
              <a:rPr lang="en-US" sz="1820">
                <a:solidFill>
                  <a:srgbClr val="000000"/>
                </a:solidFill>
                <a:latin typeface="Canva Sans"/>
                <a:ea typeface="Canva Sans"/>
                <a:cs typeface="Canva Sans"/>
                <a:sym typeface="Canva Sans"/>
              </a:rPr>
              <a:t>Game Trailers</a:t>
            </a:r>
            <a:r>
              <a:rPr lang="en-US" sz="1820">
                <a:solidFill>
                  <a:srgbClr val="000000"/>
                </a:solidFill>
                <a:latin typeface="Canva Sans"/>
                <a:ea typeface="Canva Sans"/>
                <a:cs typeface="Canva Sans"/>
                <a:sym typeface="Canva Sans"/>
              </a:rPr>
              <a:t>&lt;/h2&gt;</a:t>
            </a:r>
          </a:p>
          <a:p>
            <a:pPr algn="l">
              <a:lnSpc>
                <a:spcPts val="2548"/>
              </a:lnSpc>
            </a:pPr>
            <a:r>
              <a:rPr lang="en-US" sz="1820">
                <a:solidFill>
                  <a:srgbClr val="000000"/>
                </a:solidFill>
                <a:latin typeface="Canva Sans"/>
                <a:ea typeface="Canva Sans"/>
                <a:cs typeface="Canva Sans"/>
                <a:sym typeface="Canva Sans"/>
              </a:rPr>
              <a:t>      &lt;video</a:t>
            </a:r>
            <a:r>
              <a:rPr lang="en-US" sz="1820">
                <a:solidFill>
                  <a:srgbClr val="000000"/>
                </a:solidFill>
                <a:latin typeface="Canva Sans"/>
                <a:ea typeface="Canva Sans"/>
                <a:cs typeface="Canva Sans"/>
                <a:sym typeface="Canva Sans"/>
              </a:rPr>
              <a:t> controls poster="thumbnail.jpg"&gt;</a:t>
            </a:r>
          </a:p>
          <a:p>
            <a:pPr algn="l">
              <a:lnSpc>
                <a:spcPts val="2548"/>
              </a:lnSpc>
            </a:pP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&lt;source</a:t>
            </a:r>
            <a:r>
              <a:rPr lang="en-US" sz="1820">
                <a:solidFill>
                  <a:srgbClr val="000000"/>
                </a:solidFill>
                <a:latin typeface="Canva Sans"/>
                <a:ea typeface="Canva Sans"/>
                <a:cs typeface="Canva Sans"/>
                <a:sym typeface="Canva Sans"/>
              </a:rPr>
              <a:t> src="https://media.w3.org/2010/05/sintel/trailer.mp4" type="video/mp4"&gt;</a:t>
            </a:r>
          </a:p>
          <a:p>
            <a:pPr algn="l">
              <a:lnSpc>
                <a:spcPts val="2548"/>
              </a:lnSpc>
            </a:pP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Your browser does not support the video tag.</a:t>
            </a:r>
          </a:p>
          <a:p>
            <a:pPr algn="l">
              <a:lnSpc>
                <a:spcPts val="2548"/>
              </a:lnSpc>
            </a:pP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   &lt;/video&gt;</a:t>
            </a:r>
          </a:p>
          <a:p>
            <a:pPr algn="l">
              <a:lnSpc>
                <a:spcPts val="2548"/>
              </a:lnSpc>
            </a:pPr>
            <a:r>
              <a:rPr lang="en-US" sz="1820">
                <a:solidFill>
                  <a:srgbClr val="000000"/>
                </a:solidFill>
                <a:latin typeface="Canva Sans"/>
                <a:ea typeface="Canva Sans"/>
                <a:cs typeface="Canva Sans"/>
                <a:sym typeface="Canva Sans"/>
              </a:rPr>
              <a:t>    </a:t>
            </a:r>
            <a:r>
              <a:rPr lang="en-US" sz="1820">
                <a:solidFill>
                  <a:srgbClr val="000000"/>
                </a:solidFill>
                <a:latin typeface="Canva Sans"/>
                <a:ea typeface="Canva Sans"/>
                <a:cs typeface="Canva Sans"/>
                <a:sym typeface="Canva Sans"/>
              </a:rPr>
              <a:t>&lt;/section&gt;</a:t>
            </a:r>
          </a:p>
          <a:p>
            <a:pPr algn="l">
              <a:lnSpc>
                <a:spcPts val="2548"/>
              </a:lnSpc>
            </a:pPr>
            <a:r>
              <a:rPr lang="en-US" sz="1820">
                <a:solidFill>
                  <a:srgbClr val="000000"/>
                </a:solidFill>
                <a:latin typeface="Canva Sans"/>
                <a:ea typeface="Canva Sans"/>
                <a:cs typeface="Canva Sans"/>
                <a:sym typeface="Canva Sans"/>
              </a:rPr>
              <a:t>    </a:t>
            </a:r>
          </a:p>
          <a:p>
            <a:pPr algn="l">
              <a:lnSpc>
                <a:spcPts val="2548"/>
              </a:lnSpc>
            </a:pPr>
            <a:r>
              <a:rPr lang="en-US" sz="1820">
                <a:solidFill>
                  <a:srgbClr val="000000"/>
                </a:solidFill>
                <a:latin typeface="Canva Sans"/>
                <a:ea typeface="Canva Sans"/>
                <a:cs typeface="Canva Sans"/>
                <a:sym typeface="Canva Sans"/>
              </a:rPr>
              <a:t>    &lt;section id="soundtrack"&gt;</a:t>
            </a:r>
          </a:p>
          <a:p>
            <a:pPr algn="l">
              <a:lnSpc>
                <a:spcPts val="2548"/>
              </a:lnSpc>
            </a:pPr>
            <a:r>
              <a:rPr lang="en-US" sz="1820">
                <a:solidFill>
                  <a:srgbClr val="000000"/>
                </a:solidFill>
                <a:latin typeface="Canva Sans"/>
                <a:ea typeface="Canva Sans"/>
                <a:cs typeface="Canva Sans"/>
                <a:sym typeface="Canva Sans"/>
              </a:rPr>
              <a:t>      &lt;h2&gt;Game Soundtrack&lt;/h2&gt;</a:t>
            </a:r>
          </a:p>
          <a:p>
            <a:pPr algn="l">
              <a:lnSpc>
                <a:spcPts val="2548"/>
              </a:lnSpc>
            </a:pPr>
            <a:r>
              <a:rPr lang="en-US" sz="1820">
                <a:solidFill>
                  <a:srgbClr val="000000"/>
                </a:solidFill>
                <a:latin typeface="Canva Sans"/>
                <a:ea typeface="Canva Sans"/>
                <a:cs typeface="Canva Sans"/>
                <a:sym typeface="Canva Sans"/>
              </a:rPr>
              <a:t>      &lt;br&gt;</a:t>
            </a:r>
          </a:p>
          <a:p>
            <a:pPr algn="l">
              <a:lnSpc>
                <a:spcPts val="2548"/>
              </a:lnSpc>
            </a:pPr>
            <a:r>
              <a:rPr lang="en-US" sz="1820">
                <a:solidFill>
                  <a:srgbClr val="000000"/>
                </a:solidFill>
                <a:latin typeface="Canva Sans"/>
                <a:ea typeface="Canva Sans"/>
                <a:cs typeface="Canva Sans"/>
                <a:sym typeface="Canva Sans"/>
              </a:rPr>
              <a:t>      &lt;audio controls&gt;</a:t>
            </a:r>
          </a:p>
          <a:p>
            <a:pPr algn="l">
              <a:lnSpc>
                <a:spcPts val="2548"/>
              </a:lnSpc>
            </a:pPr>
            <a:r>
              <a:rPr lang="en-US" sz="1820">
                <a:solidFill>
                  <a:srgbClr val="000000"/>
                </a:solidFill>
                <a:latin typeface="Canva Sans"/>
                <a:ea typeface="Canva Sans"/>
                <a:cs typeface="Canva Sans"/>
                <a:sym typeface="Canva Sans"/>
              </a:rPr>
              <a:t>        &lt;source src="https://www.soundhelix.com/examples/mp3/SoundHelix-Song-1.mp3" type="audio/mpeg"&gt;</a:t>
            </a:r>
          </a:p>
          <a:p>
            <a:pPr algn="l">
              <a:lnSpc>
                <a:spcPts val="2548"/>
              </a:lnSpc>
            </a:pPr>
            <a:r>
              <a:rPr lang="en-US" sz="1820">
                <a:solidFill>
                  <a:srgbClr val="000000"/>
                </a:solidFill>
                <a:latin typeface="Canva Sans"/>
                <a:ea typeface="Canva Sans"/>
                <a:cs typeface="Canva Sans"/>
                <a:sym typeface="Canva Sans"/>
              </a:rPr>
              <a:t>        Your browser does not support the audio element.</a:t>
            </a:r>
          </a:p>
          <a:p>
            <a:pPr algn="l">
              <a:lnSpc>
                <a:spcPts val="2548"/>
              </a:lnSpc>
            </a:pPr>
            <a:r>
              <a:rPr lang="en-US" sz="1820">
                <a:solidFill>
                  <a:srgbClr val="000000"/>
                </a:solidFill>
                <a:latin typeface="Canva Sans"/>
                <a:ea typeface="Canva Sans"/>
                <a:cs typeface="Canva Sans"/>
                <a:sym typeface="Canva Sans"/>
              </a:rPr>
              <a:t>      &lt;/audio&gt;</a:t>
            </a:r>
          </a:p>
          <a:p>
            <a:pPr algn="l">
              <a:lnSpc>
                <a:spcPts val="2548"/>
              </a:lnSpc>
            </a:pPr>
            <a:r>
              <a:rPr lang="en-US" sz="1820">
                <a:solidFill>
                  <a:srgbClr val="000000"/>
                </a:solidFill>
                <a:latin typeface="Canva Sans"/>
                <a:ea typeface="Canva Sans"/>
                <a:cs typeface="Canva Sans"/>
                <a:sym typeface="Canva Sans"/>
              </a:rPr>
              <a:t>    &lt;/section&gt;</a:t>
            </a:r>
          </a:p>
          <a:p>
            <a:pPr algn="l">
              <a:lnSpc>
                <a:spcPts val="2548"/>
              </a:lnSpc>
            </a:pPr>
          </a:p>
          <a:p>
            <a:pPr algn="l">
              <a:lnSpc>
                <a:spcPts val="2548"/>
              </a:lnSpc>
            </a:pPr>
          </a:p>
          <a:p>
            <a:pPr algn="l">
              <a:lnSpc>
                <a:spcPts val="2548"/>
              </a:lnSpc>
            </a:pPr>
          </a:p>
        </p:txBody>
      </p:sp>
      <p:sp>
        <p:nvSpPr>
          <p:cNvPr name="TextBox 4" id="4"/>
          <p:cNvSpPr txBox="true"/>
          <p:nvPr/>
        </p:nvSpPr>
        <p:spPr>
          <a:xfrm rot="0">
            <a:off x="7366155" y="1903683"/>
            <a:ext cx="10088797" cy="3796900"/>
          </a:xfrm>
          <a:prstGeom prst="rect">
            <a:avLst/>
          </a:prstGeom>
        </p:spPr>
        <p:txBody>
          <a:bodyPr anchor="t" rtlCol="false" tIns="0" lIns="0" bIns="0" rIns="0">
            <a:spAutoFit/>
          </a:bodyPr>
          <a:lstStyle/>
          <a:p>
            <a:pPr algn="l">
              <a:lnSpc>
                <a:spcPts val="3060"/>
              </a:lnSpc>
            </a:pPr>
            <a:r>
              <a:rPr lang="en-US" sz="2186">
                <a:solidFill>
                  <a:srgbClr val="000000"/>
                </a:solidFill>
                <a:latin typeface="Canva Sans"/>
                <a:ea typeface="Canva Sans"/>
                <a:cs typeface="Canva Sans"/>
                <a:sym typeface="Canva Sans"/>
              </a:rPr>
              <a:t>  </a:t>
            </a:r>
            <a:r>
              <a:rPr lang="en-US" sz="2186">
                <a:solidFill>
                  <a:srgbClr val="000000"/>
                </a:solidFill>
                <a:latin typeface="Canva Sans"/>
                <a:ea typeface="Canva Sans"/>
                <a:cs typeface="Canva Sans"/>
                <a:sym typeface="Canva Sans"/>
              </a:rPr>
              <a:t>  &lt;section id="game</a:t>
            </a:r>
            <a:r>
              <a:rPr lang="en-US" sz="2186">
                <a:solidFill>
                  <a:srgbClr val="000000"/>
                </a:solidFill>
                <a:latin typeface="Canva Sans"/>
                <a:ea typeface="Canva Sans"/>
                <a:cs typeface="Canva Sans"/>
                <a:sym typeface="Canva Sans"/>
              </a:rPr>
              <a:t>-li</a:t>
            </a:r>
            <a:r>
              <a:rPr lang="en-US" sz="2186">
                <a:solidFill>
                  <a:srgbClr val="000000"/>
                </a:solidFill>
                <a:latin typeface="Canva Sans"/>
                <a:ea typeface="Canva Sans"/>
                <a:cs typeface="Canva Sans"/>
                <a:sym typeface="Canva Sans"/>
              </a:rPr>
              <a:t>s</a:t>
            </a:r>
            <a:r>
              <a:rPr lang="en-US" sz="2186">
                <a:solidFill>
                  <a:srgbClr val="000000"/>
                </a:solidFill>
                <a:latin typeface="Canva Sans"/>
                <a:ea typeface="Canva Sans"/>
                <a:cs typeface="Canva Sans"/>
                <a:sym typeface="Canva Sans"/>
              </a:rPr>
              <a:t>t</a:t>
            </a:r>
            <a:r>
              <a:rPr lang="en-US" sz="2186">
                <a:solidFill>
                  <a:srgbClr val="000000"/>
                </a:solidFill>
                <a:latin typeface="Canva Sans"/>
                <a:ea typeface="Canva Sans"/>
                <a:cs typeface="Canva Sans"/>
                <a:sym typeface="Canva Sans"/>
              </a:rPr>
              <a:t>"&gt;</a:t>
            </a:r>
          </a:p>
          <a:p>
            <a:pPr algn="l">
              <a:lnSpc>
                <a:spcPts val="3060"/>
              </a:lnSpc>
            </a:pPr>
            <a:r>
              <a:rPr lang="en-US" sz="2186">
                <a:solidFill>
                  <a:srgbClr val="000000"/>
                </a:solidFill>
                <a:latin typeface="Canva Sans"/>
                <a:ea typeface="Canva Sans"/>
                <a:cs typeface="Canva Sans"/>
                <a:sym typeface="Canva Sans"/>
              </a:rPr>
              <a:t>      &lt;h2&gt;</a:t>
            </a:r>
            <a:r>
              <a:rPr lang="en-US" sz="2186">
                <a:solidFill>
                  <a:srgbClr val="000000"/>
                </a:solidFill>
                <a:latin typeface="Canva Sans"/>
                <a:ea typeface="Canva Sans"/>
                <a:cs typeface="Canva Sans"/>
                <a:sym typeface="Canva Sans"/>
              </a:rPr>
              <a:t>T</a:t>
            </a:r>
            <a:r>
              <a:rPr lang="en-US" sz="2186">
                <a:solidFill>
                  <a:srgbClr val="000000"/>
                </a:solidFill>
                <a:latin typeface="Canva Sans"/>
                <a:ea typeface="Canva Sans"/>
                <a:cs typeface="Canva Sans"/>
                <a:sym typeface="Canva Sans"/>
              </a:rPr>
              <a:t>op-Rated PC Games&lt;/h2&gt;</a:t>
            </a:r>
          </a:p>
          <a:p>
            <a:pPr algn="l">
              <a:lnSpc>
                <a:spcPts val="3060"/>
              </a:lnSpc>
            </a:pPr>
            <a:r>
              <a:rPr lang="en-US" sz="2186">
                <a:solidFill>
                  <a:srgbClr val="000000"/>
                </a:solidFill>
                <a:latin typeface="Canva Sans"/>
                <a:ea typeface="Canva Sans"/>
                <a:cs typeface="Canva Sans"/>
                <a:sym typeface="Canva Sans"/>
              </a:rPr>
              <a:t>      &lt;</a:t>
            </a:r>
            <a:r>
              <a:rPr lang="en-US" sz="2186">
                <a:solidFill>
                  <a:srgbClr val="000000"/>
                </a:solidFill>
                <a:latin typeface="Canva Sans"/>
                <a:ea typeface="Canva Sans"/>
                <a:cs typeface="Canva Sans"/>
                <a:sym typeface="Canva Sans"/>
              </a:rPr>
              <a:t>u</a:t>
            </a:r>
            <a:r>
              <a:rPr lang="en-US" sz="2186">
                <a:solidFill>
                  <a:srgbClr val="000000"/>
                </a:solidFill>
                <a:latin typeface="Canva Sans"/>
                <a:ea typeface="Canva Sans"/>
                <a:cs typeface="Canva Sans"/>
                <a:sym typeface="Canva Sans"/>
              </a:rPr>
              <a:t>l&gt;</a:t>
            </a:r>
          </a:p>
          <a:p>
            <a:pPr algn="l">
              <a:lnSpc>
                <a:spcPts val="3060"/>
              </a:lnSpc>
            </a:pPr>
            <a:r>
              <a:rPr lang="en-US" sz="2186">
                <a:solidFill>
                  <a:srgbClr val="000000"/>
                </a:solidFill>
                <a:latin typeface="Canva Sans"/>
                <a:ea typeface="Canva Sans"/>
                <a:cs typeface="Canva Sans"/>
                <a:sym typeface="Canva Sans"/>
              </a:rPr>
              <a:t>        &lt;</a:t>
            </a:r>
            <a:r>
              <a:rPr lang="en-US" sz="2186">
                <a:solidFill>
                  <a:srgbClr val="000000"/>
                </a:solidFill>
                <a:latin typeface="Canva Sans"/>
                <a:ea typeface="Canva Sans"/>
                <a:cs typeface="Canva Sans"/>
                <a:sym typeface="Canva Sans"/>
              </a:rPr>
              <a:t>li</a:t>
            </a:r>
            <a:r>
              <a:rPr lang="en-US" sz="2186">
                <a:solidFill>
                  <a:srgbClr val="000000"/>
                </a:solidFill>
                <a:latin typeface="Canva Sans"/>
                <a:ea typeface="Canva Sans"/>
                <a:cs typeface="Canva Sans"/>
                <a:sym typeface="Canva Sans"/>
              </a:rPr>
              <a:t>&gt;The Witcher 3: Wild Hunt&lt;/</a:t>
            </a:r>
            <a:r>
              <a:rPr lang="en-US" sz="2186">
                <a:solidFill>
                  <a:srgbClr val="000000"/>
                </a:solidFill>
                <a:latin typeface="Canva Sans"/>
                <a:ea typeface="Canva Sans"/>
                <a:cs typeface="Canva Sans"/>
                <a:sym typeface="Canva Sans"/>
              </a:rPr>
              <a:t>li</a:t>
            </a:r>
            <a:r>
              <a:rPr lang="en-US" sz="2186">
                <a:solidFill>
                  <a:srgbClr val="000000"/>
                </a:solidFill>
                <a:latin typeface="Canva Sans"/>
                <a:ea typeface="Canva Sans"/>
                <a:cs typeface="Canva Sans"/>
                <a:sym typeface="Canva Sans"/>
              </a:rPr>
              <a:t>&gt;</a:t>
            </a:r>
          </a:p>
          <a:p>
            <a:pPr algn="l">
              <a:lnSpc>
                <a:spcPts val="3060"/>
              </a:lnSpc>
            </a:pPr>
            <a:r>
              <a:rPr lang="en-US" sz="2186">
                <a:solidFill>
                  <a:srgbClr val="000000"/>
                </a:solidFill>
                <a:latin typeface="Canva Sans"/>
                <a:ea typeface="Canva Sans"/>
                <a:cs typeface="Canva Sans"/>
                <a:sym typeface="Canva Sans"/>
              </a:rPr>
              <a:t>        &lt;li&gt;Minecraft&lt;/</a:t>
            </a:r>
            <a:r>
              <a:rPr lang="en-US" sz="2186">
                <a:solidFill>
                  <a:srgbClr val="000000"/>
                </a:solidFill>
                <a:latin typeface="Canva Sans"/>
                <a:ea typeface="Canva Sans"/>
                <a:cs typeface="Canva Sans"/>
                <a:sym typeface="Canva Sans"/>
              </a:rPr>
              <a:t>l</a:t>
            </a:r>
            <a:r>
              <a:rPr lang="en-US" sz="2186">
                <a:solidFill>
                  <a:srgbClr val="000000"/>
                </a:solidFill>
                <a:latin typeface="Canva Sans"/>
                <a:ea typeface="Canva Sans"/>
                <a:cs typeface="Canva Sans"/>
                <a:sym typeface="Canva Sans"/>
              </a:rPr>
              <a:t>i&gt;</a:t>
            </a:r>
          </a:p>
          <a:p>
            <a:pPr algn="l">
              <a:lnSpc>
                <a:spcPts val="3060"/>
              </a:lnSpc>
            </a:pPr>
            <a:r>
              <a:rPr lang="en-US" sz="2186">
                <a:solidFill>
                  <a:srgbClr val="000000"/>
                </a:solidFill>
                <a:latin typeface="Canva Sans"/>
                <a:ea typeface="Canva Sans"/>
                <a:cs typeface="Canva Sans"/>
                <a:sym typeface="Canva Sans"/>
              </a:rPr>
              <a:t>        &lt;li</a:t>
            </a:r>
            <a:r>
              <a:rPr lang="en-US" sz="2186">
                <a:solidFill>
                  <a:srgbClr val="000000"/>
                </a:solidFill>
                <a:latin typeface="Canva Sans"/>
                <a:ea typeface="Canva Sans"/>
                <a:cs typeface="Canva Sans"/>
                <a:sym typeface="Canva Sans"/>
              </a:rPr>
              <a:t>&gt;Cyb</a:t>
            </a:r>
            <a:r>
              <a:rPr lang="en-US" sz="2186">
                <a:solidFill>
                  <a:srgbClr val="000000"/>
                </a:solidFill>
                <a:latin typeface="Canva Sans"/>
                <a:ea typeface="Canva Sans"/>
                <a:cs typeface="Canva Sans"/>
                <a:sym typeface="Canva Sans"/>
              </a:rPr>
              <a:t>erp</a:t>
            </a:r>
            <a:r>
              <a:rPr lang="en-US" sz="2186">
                <a:solidFill>
                  <a:srgbClr val="000000"/>
                </a:solidFill>
                <a:latin typeface="Canva Sans"/>
                <a:ea typeface="Canva Sans"/>
                <a:cs typeface="Canva Sans"/>
                <a:sym typeface="Canva Sans"/>
              </a:rPr>
              <a:t>u</a:t>
            </a:r>
            <a:r>
              <a:rPr lang="en-US" sz="2186">
                <a:solidFill>
                  <a:srgbClr val="000000"/>
                </a:solidFill>
                <a:latin typeface="Canva Sans"/>
                <a:ea typeface="Canva Sans"/>
                <a:cs typeface="Canva Sans"/>
                <a:sym typeface="Canva Sans"/>
              </a:rPr>
              <a:t>n</a:t>
            </a:r>
            <a:r>
              <a:rPr lang="en-US" sz="2186">
                <a:solidFill>
                  <a:srgbClr val="000000"/>
                </a:solidFill>
                <a:latin typeface="Canva Sans"/>
                <a:ea typeface="Canva Sans"/>
                <a:cs typeface="Canva Sans"/>
                <a:sym typeface="Canva Sans"/>
              </a:rPr>
              <a:t>k 2</a:t>
            </a:r>
            <a:r>
              <a:rPr lang="en-US" sz="2186">
                <a:solidFill>
                  <a:srgbClr val="000000"/>
                </a:solidFill>
                <a:latin typeface="Canva Sans"/>
                <a:ea typeface="Canva Sans"/>
                <a:cs typeface="Canva Sans"/>
                <a:sym typeface="Canva Sans"/>
              </a:rPr>
              <a:t>0</a:t>
            </a:r>
            <a:r>
              <a:rPr lang="en-US" sz="2186">
                <a:solidFill>
                  <a:srgbClr val="000000"/>
                </a:solidFill>
                <a:latin typeface="Canva Sans"/>
                <a:ea typeface="Canva Sans"/>
                <a:cs typeface="Canva Sans"/>
                <a:sym typeface="Canva Sans"/>
              </a:rPr>
              <a:t>77&lt;</a:t>
            </a:r>
            <a:r>
              <a:rPr lang="en-US" sz="2186">
                <a:solidFill>
                  <a:srgbClr val="000000"/>
                </a:solidFill>
                <a:latin typeface="Canva Sans"/>
                <a:ea typeface="Canva Sans"/>
                <a:cs typeface="Canva Sans"/>
                <a:sym typeface="Canva Sans"/>
              </a:rPr>
              <a:t>/li&gt;</a:t>
            </a:r>
          </a:p>
          <a:p>
            <a:pPr algn="l">
              <a:lnSpc>
                <a:spcPts val="3060"/>
              </a:lnSpc>
            </a:pPr>
            <a:r>
              <a:rPr lang="en-US" sz="2186">
                <a:solidFill>
                  <a:srgbClr val="000000"/>
                </a:solidFill>
                <a:latin typeface="Canva Sans"/>
                <a:ea typeface="Canva Sans"/>
                <a:cs typeface="Canva Sans"/>
                <a:sym typeface="Canva Sans"/>
              </a:rPr>
              <a:t>        &lt;</a:t>
            </a:r>
            <a:r>
              <a:rPr lang="en-US" sz="2186">
                <a:solidFill>
                  <a:srgbClr val="000000"/>
                </a:solidFill>
                <a:latin typeface="Canva Sans"/>
                <a:ea typeface="Canva Sans"/>
                <a:cs typeface="Canva Sans"/>
                <a:sym typeface="Canva Sans"/>
              </a:rPr>
              <a:t>l</a:t>
            </a:r>
            <a:r>
              <a:rPr lang="en-US" sz="2186">
                <a:solidFill>
                  <a:srgbClr val="000000"/>
                </a:solidFill>
                <a:latin typeface="Canva Sans"/>
                <a:ea typeface="Canva Sans"/>
                <a:cs typeface="Canva Sans"/>
                <a:sym typeface="Canva Sans"/>
              </a:rPr>
              <a:t>i&gt;</a:t>
            </a:r>
            <a:r>
              <a:rPr lang="en-US" sz="2186">
                <a:solidFill>
                  <a:srgbClr val="000000"/>
                </a:solidFill>
                <a:latin typeface="Canva Sans"/>
                <a:ea typeface="Canva Sans"/>
                <a:cs typeface="Canva Sans"/>
                <a:sym typeface="Canva Sans"/>
              </a:rPr>
              <a:t>R</a:t>
            </a:r>
            <a:r>
              <a:rPr lang="en-US" sz="2186">
                <a:solidFill>
                  <a:srgbClr val="000000"/>
                </a:solidFill>
                <a:latin typeface="Canva Sans"/>
                <a:ea typeface="Canva Sans"/>
                <a:cs typeface="Canva Sans"/>
                <a:sym typeface="Canva Sans"/>
              </a:rPr>
              <a:t>ed Dead Redemption</a:t>
            </a:r>
            <a:r>
              <a:rPr lang="en-US" sz="2186">
                <a:solidFill>
                  <a:srgbClr val="000000"/>
                </a:solidFill>
                <a:latin typeface="Canva Sans"/>
                <a:ea typeface="Canva Sans"/>
                <a:cs typeface="Canva Sans"/>
                <a:sym typeface="Canva Sans"/>
              </a:rPr>
              <a:t> 2&lt;/li</a:t>
            </a:r>
            <a:r>
              <a:rPr lang="en-US" sz="2186">
                <a:solidFill>
                  <a:srgbClr val="000000"/>
                </a:solidFill>
                <a:latin typeface="Canva Sans"/>
                <a:ea typeface="Canva Sans"/>
                <a:cs typeface="Canva Sans"/>
                <a:sym typeface="Canva Sans"/>
              </a:rPr>
              <a:t>&gt;</a:t>
            </a:r>
          </a:p>
          <a:p>
            <a:pPr algn="l">
              <a:lnSpc>
                <a:spcPts val="3060"/>
              </a:lnSpc>
            </a:pPr>
            <a:r>
              <a:rPr lang="en-US" sz="2186">
                <a:solidFill>
                  <a:srgbClr val="000000"/>
                </a:solidFill>
                <a:latin typeface="Canva Sans"/>
                <a:ea typeface="Canva Sans"/>
                <a:cs typeface="Canva Sans"/>
                <a:sym typeface="Canva Sans"/>
              </a:rPr>
              <a:t>      &lt;/u</a:t>
            </a:r>
            <a:r>
              <a:rPr lang="en-US" sz="2186">
                <a:solidFill>
                  <a:srgbClr val="000000"/>
                </a:solidFill>
                <a:latin typeface="Canva Sans"/>
                <a:ea typeface="Canva Sans"/>
                <a:cs typeface="Canva Sans"/>
                <a:sym typeface="Canva Sans"/>
              </a:rPr>
              <a:t>l</a:t>
            </a:r>
            <a:r>
              <a:rPr lang="en-US" sz="2186">
                <a:solidFill>
                  <a:srgbClr val="000000"/>
                </a:solidFill>
                <a:latin typeface="Canva Sans"/>
                <a:ea typeface="Canva Sans"/>
                <a:cs typeface="Canva Sans"/>
                <a:sym typeface="Canva Sans"/>
              </a:rPr>
              <a:t>&gt;</a:t>
            </a:r>
          </a:p>
          <a:p>
            <a:pPr algn="l">
              <a:lnSpc>
                <a:spcPts val="3060"/>
              </a:lnSpc>
            </a:pPr>
            <a:r>
              <a:rPr lang="en-US" sz="2186">
                <a:solidFill>
                  <a:srgbClr val="000000"/>
                </a:solidFill>
                <a:latin typeface="Canva Sans"/>
                <a:ea typeface="Canva Sans"/>
                <a:cs typeface="Canva Sans"/>
                <a:sym typeface="Canva Sans"/>
              </a:rPr>
              <a:t>    &lt;/</a:t>
            </a:r>
            <a:r>
              <a:rPr lang="en-US" sz="2186">
                <a:solidFill>
                  <a:srgbClr val="000000"/>
                </a:solidFill>
                <a:latin typeface="Canva Sans"/>
                <a:ea typeface="Canva Sans"/>
                <a:cs typeface="Canva Sans"/>
                <a:sym typeface="Canva Sans"/>
              </a:rPr>
              <a:t>sec</a:t>
            </a:r>
            <a:r>
              <a:rPr lang="en-US" sz="2186">
                <a:solidFill>
                  <a:srgbClr val="000000"/>
                </a:solidFill>
                <a:latin typeface="Canva Sans"/>
                <a:ea typeface="Canva Sans"/>
                <a:cs typeface="Canva Sans"/>
                <a:sym typeface="Canva Sans"/>
              </a:rPr>
              <a:t>ti</a:t>
            </a:r>
            <a:r>
              <a:rPr lang="en-US" sz="2186">
                <a:solidFill>
                  <a:srgbClr val="000000"/>
                </a:solidFill>
                <a:latin typeface="Canva Sans"/>
                <a:ea typeface="Canva Sans"/>
                <a:cs typeface="Canva Sans"/>
                <a:sym typeface="Canva Sans"/>
              </a:rPr>
              <a:t>on</a:t>
            </a:r>
            <a:r>
              <a:rPr lang="en-US" sz="2186">
                <a:solidFill>
                  <a:srgbClr val="000000"/>
                </a:solidFill>
                <a:latin typeface="Canva Sans"/>
                <a:ea typeface="Canva Sans"/>
                <a:cs typeface="Canva Sans"/>
                <a:sym typeface="Canva Sans"/>
              </a:rPr>
              <a:t>&gt;</a:t>
            </a:r>
          </a:p>
          <a:p>
            <a:pPr algn="l">
              <a:lnSpc>
                <a:spcPts val="3060"/>
              </a:lnSpc>
            </a:pPr>
          </a:p>
        </p:txBody>
      </p:sp>
      <p:sp>
        <p:nvSpPr>
          <p:cNvPr name="TextBox 5" id="5"/>
          <p:cNvSpPr txBox="true"/>
          <p:nvPr/>
        </p:nvSpPr>
        <p:spPr>
          <a:xfrm rot="0">
            <a:off x="12410554" y="1536258"/>
            <a:ext cx="5044399" cy="7785916"/>
          </a:xfrm>
          <a:prstGeom prst="rect">
            <a:avLst/>
          </a:prstGeom>
        </p:spPr>
        <p:txBody>
          <a:bodyPr anchor="t" rtlCol="false" tIns="0" lIns="0" bIns="0" rIns="0">
            <a:spAutoFit/>
          </a:bodyPr>
          <a:lstStyle/>
          <a:p>
            <a:pPr algn="l">
              <a:lnSpc>
                <a:spcPts val="2930"/>
              </a:lnSpc>
            </a:pPr>
          </a:p>
          <a:p>
            <a:pPr algn="l">
              <a:lnSpc>
                <a:spcPts val="2930"/>
              </a:lnSpc>
            </a:pPr>
            <a:r>
              <a:rPr lang="en-US" sz="2092">
                <a:solidFill>
                  <a:srgbClr val="000000"/>
                </a:solidFill>
                <a:latin typeface="Canva Sans"/>
                <a:ea typeface="Canva Sans"/>
                <a:cs typeface="Canva Sans"/>
                <a:sym typeface="Canva Sans"/>
              </a:rPr>
              <a:t>        &lt;section id="game-table"&gt;</a:t>
            </a:r>
          </a:p>
          <a:p>
            <a:pPr algn="l">
              <a:lnSpc>
                <a:spcPts val="2930"/>
              </a:lnSpc>
            </a:pPr>
            <a:r>
              <a:rPr lang="en-US" sz="2092">
                <a:solidFill>
                  <a:srgbClr val="000000"/>
                </a:solidFill>
                <a:latin typeface="Canva Sans"/>
                <a:ea typeface="Canva Sans"/>
                <a:cs typeface="Canva Sans"/>
                <a:sym typeface="Canva Sans"/>
              </a:rPr>
              <a:t>            &lt;h2&gt;Game Comparison&lt;/h2&gt;</a:t>
            </a:r>
          </a:p>
          <a:p>
            <a:pPr algn="l">
              <a:lnSpc>
                <a:spcPts val="2930"/>
              </a:lnSpc>
            </a:pPr>
            <a:r>
              <a:rPr lang="en-US" sz="2092">
                <a:solidFill>
                  <a:srgbClr val="000000"/>
                </a:solidFill>
                <a:latin typeface="Canva Sans"/>
                <a:ea typeface="Canva Sans"/>
                <a:cs typeface="Canva Sans"/>
                <a:sym typeface="Canva Sans"/>
              </a:rPr>
              <a:t>            &lt;table&gt;</a:t>
            </a:r>
          </a:p>
          <a:p>
            <a:pPr algn="l">
              <a:lnSpc>
                <a:spcPts val="2930"/>
              </a:lnSpc>
            </a:pPr>
            <a:r>
              <a:rPr lang="en-US" sz="2092">
                <a:solidFill>
                  <a:srgbClr val="000000"/>
                </a:solidFill>
                <a:latin typeface="Canva Sans"/>
                <a:ea typeface="Canva Sans"/>
                <a:cs typeface="Canva Sans"/>
                <a:sym typeface="Canva Sans"/>
              </a:rPr>
              <a:t>                &lt;tr&gt;</a:t>
            </a:r>
          </a:p>
          <a:p>
            <a:pPr algn="l">
              <a:lnSpc>
                <a:spcPts val="2930"/>
              </a:lnSpc>
            </a:pPr>
            <a:r>
              <a:rPr lang="en-US" sz="2092">
                <a:solidFill>
                  <a:srgbClr val="000000"/>
                </a:solidFill>
                <a:latin typeface="Canva Sans"/>
                <a:ea typeface="Canva Sans"/>
                <a:cs typeface="Canva Sans"/>
                <a:sym typeface="Canva Sans"/>
              </a:rPr>
              <a:t>                    &lt;th&gt;Game&lt;/th&gt;</a:t>
            </a:r>
          </a:p>
          <a:p>
            <a:pPr algn="l">
              <a:lnSpc>
                <a:spcPts val="2930"/>
              </a:lnSpc>
            </a:pPr>
            <a:r>
              <a:rPr lang="en-US" sz="2092">
                <a:solidFill>
                  <a:srgbClr val="000000"/>
                </a:solidFill>
                <a:latin typeface="Canva Sans"/>
                <a:ea typeface="Canva Sans"/>
                <a:cs typeface="Canva Sans"/>
                <a:sym typeface="Canva Sans"/>
              </a:rPr>
              <a:t>                    &lt;th&gt;Genre&lt;/th&gt;</a:t>
            </a:r>
          </a:p>
          <a:p>
            <a:pPr algn="l">
              <a:lnSpc>
                <a:spcPts val="2930"/>
              </a:lnSpc>
            </a:pPr>
            <a:r>
              <a:rPr lang="en-US" sz="2092">
                <a:solidFill>
                  <a:srgbClr val="000000"/>
                </a:solidFill>
                <a:latin typeface="Canva Sans"/>
                <a:ea typeface="Canva Sans"/>
                <a:cs typeface="Canva Sans"/>
                <a:sym typeface="Canva Sans"/>
              </a:rPr>
              <a:t>                    &lt;th&gt;Release Year&lt;/th&gt;</a:t>
            </a:r>
          </a:p>
          <a:p>
            <a:pPr algn="l">
              <a:lnSpc>
                <a:spcPts val="2930"/>
              </a:lnSpc>
            </a:pPr>
            <a:r>
              <a:rPr lang="en-US" sz="2092">
                <a:solidFill>
                  <a:srgbClr val="000000"/>
                </a:solidFill>
                <a:latin typeface="Canva Sans"/>
                <a:ea typeface="Canva Sans"/>
                <a:cs typeface="Canva Sans"/>
                <a:sym typeface="Canva Sans"/>
              </a:rPr>
              <a:t>                &lt;/tr&gt;</a:t>
            </a:r>
          </a:p>
          <a:p>
            <a:pPr algn="l">
              <a:lnSpc>
                <a:spcPts val="2930"/>
              </a:lnSpc>
            </a:pPr>
            <a:r>
              <a:rPr lang="en-US" sz="2092">
                <a:solidFill>
                  <a:srgbClr val="000000"/>
                </a:solidFill>
                <a:latin typeface="Canva Sans"/>
                <a:ea typeface="Canva Sans"/>
                <a:cs typeface="Canva Sans"/>
                <a:sym typeface="Canva Sans"/>
              </a:rPr>
              <a:t>                &lt;tr&gt;</a:t>
            </a:r>
          </a:p>
          <a:p>
            <a:pPr algn="l">
              <a:lnSpc>
                <a:spcPts val="2930"/>
              </a:lnSpc>
            </a:pPr>
            <a:r>
              <a:rPr lang="en-US" sz="2092">
                <a:solidFill>
                  <a:srgbClr val="000000"/>
                </a:solidFill>
                <a:latin typeface="Canva Sans"/>
                <a:ea typeface="Canva Sans"/>
                <a:cs typeface="Canva Sans"/>
                <a:sym typeface="Canva Sans"/>
              </a:rPr>
              <a:t>                    &lt;td&gt;The Witcher 3&lt;/td&gt;</a:t>
            </a:r>
          </a:p>
          <a:p>
            <a:pPr algn="l">
              <a:lnSpc>
                <a:spcPts val="2930"/>
              </a:lnSpc>
            </a:pPr>
            <a:r>
              <a:rPr lang="en-US" sz="2092">
                <a:solidFill>
                  <a:srgbClr val="000000"/>
                </a:solidFill>
                <a:latin typeface="Canva Sans"/>
                <a:ea typeface="Canva Sans"/>
                <a:cs typeface="Canva Sans"/>
                <a:sym typeface="Canva Sans"/>
              </a:rPr>
              <a:t>                    &lt;td&gt;RPG&lt;/td&gt;</a:t>
            </a:r>
          </a:p>
          <a:p>
            <a:pPr algn="l">
              <a:lnSpc>
                <a:spcPts val="2930"/>
              </a:lnSpc>
            </a:pPr>
            <a:r>
              <a:rPr lang="en-US" sz="2092">
                <a:solidFill>
                  <a:srgbClr val="000000"/>
                </a:solidFill>
                <a:latin typeface="Canva Sans"/>
                <a:ea typeface="Canva Sans"/>
                <a:cs typeface="Canva Sans"/>
                <a:sym typeface="Canva Sans"/>
              </a:rPr>
              <a:t>                    &lt;td&gt;2015&lt;/td&gt;</a:t>
            </a:r>
          </a:p>
          <a:p>
            <a:pPr algn="l">
              <a:lnSpc>
                <a:spcPts val="2930"/>
              </a:lnSpc>
            </a:pPr>
            <a:r>
              <a:rPr lang="en-US" sz="2092">
                <a:solidFill>
                  <a:srgbClr val="000000"/>
                </a:solidFill>
                <a:latin typeface="Canva Sans"/>
                <a:ea typeface="Canva Sans"/>
                <a:cs typeface="Canva Sans"/>
                <a:sym typeface="Canva Sans"/>
              </a:rPr>
              <a:t>                &lt;/tr&gt;</a:t>
            </a:r>
          </a:p>
          <a:p>
            <a:pPr algn="l">
              <a:lnSpc>
                <a:spcPts val="2930"/>
              </a:lnSpc>
            </a:pPr>
            <a:r>
              <a:rPr lang="en-US" sz="2092">
                <a:solidFill>
                  <a:srgbClr val="000000"/>
                </a:solidFill>
                <a:latin typeface="Canva Sans"/>
                <a:ea typeface="Canva Sans"/>
                <a:cs typeface="Canva Sans"/>
                <a:sym typeface="Canva Sans"/>
              </a:rPr>
              <a:t>                &lt;tr&gt;</a:t>
            </a:r>
          </a:p>
          <a:p>
            <a:pPr algn="l">
              <a:lnSpc>
                <a:spcPts val="2930"/>
              </a:lnSpc>
            </a:pPr>
            <a:r>
              <a:rPr lang="en-US" sz="2092">
                <a:solidFill>
                  <a:srgbClr val="000000"/>
                </a:solidFill>
                <a:latin typeface="Canva Sans"/>
                <a:ea typeface="Canva Sans"/>
                <a:cs typeface="Canva Sans"/>
                <a:sym typeface="Canva Sans"/>
              </a:rPr>
              <a:t>                    &lt;td&gt;Minecraft&lt;/td&gt;</a:t>
            </a:r>
          </a:p>
          <a:p>
            <a:pPr algn="l">
              <a:lnSpc>
                <a:spcPts val="2930"/>
              </a:lnSpc>
            </a:pPr>
            <a:r>
              <a:rPr lang="en-US" sz="2092">
                <a:solidFill>
                  <a:srgbClr val="000000"/>
                </a:solidFill>
                <a:latin typeface="Canva Sans"/>
                <a:ea typeface="Canva Sans"/>
                <a:cs typeface="Canva Sans"/>
                <a:sym typeface="Canva Sans"/>
              </a:rPr>
              <a:t>                    &lt;td&gt;Sandbox&lt;/td&gt;</a:t>
            </a:r>
          </a:p>
          <a:p>
            <a:pPr algn="l">
              <a:lnSpc>
                <a:spcPts val="2930"/>
              </a:lnSpc>
            </a:pPr>
            <a:r>
              <a:rPr lang="en-US" sz="2092">
                <a:solidFill>
                  <a:srgbClr val="000000"/>
                </a:solidFill>
                <a:latin typeface="Canva Sans"/>
                <a:ea typeface="Canva Sans"/>
                <a:cs typeface="Canva Sans"/>
                <a:sym typeface="Canva Sans"/>
              </a:rPr>
              <a:t>                    &lt;td&gt;2011&lt;/td&gt;</a:t>
            </a:r>
          </a:p>
          <a:p>
            <a:pPr algn="l">
              <a:lnSpc>
                <a:spcPts val="2930"/>
              </a:lnSpc>
            </a:pPr>
            <a:r>
              <a:rPr lang="en-US" sz="2092">
                <a:solidFill>
                  <a:srgbClr val="000000"/>
                </a:solidFill>
                <a:latin typeface="Canva Sans"/>
                <a:ea typeface="Canva Sans"/>
                <a:cs typeface="Canva Sans"/>
                <a:sym typeface="Canva Sans"/>
              </a:rPr>
              <a:t>                &lt;/tr&gt;</a:t>
            </a:r>
          </a:p>
          <a:p>
            <a:pPr algn="l">
              <a:lnSpc>
                <a:spcPts val="2930"/>
              </a:lnSpc>
            </a:pPr>
            <a:r>
              <a:rPr lang="en-US" sz="2092">
                <a:solidFill>
                  <a:srgbClr val="000000"/>
                </a:solidFill>
                <a:latin typeface="Canva Sans"/>
                <a:ea typeface="Canva Sans"/>
                <a:cs typeface="Canva Sans"/>
                <a:sym typeface="Canva Sans"/>
              </a:rPr>
              <a:t>            &lt;/table&gt;</a:t>
            </a:r>
          </a:p>
          <a:p>
            <a:pPr algn="l">
              <a:lnSpc>
                <a:spcPts val="2930"/>
              </a:lnSpc>
            </a:pPr>
            <a:r>
              <a:rPr lang="en-US" sz="2092">
                <a:solidFill>
                  <a:srgbClr val="000000"/>
                </a:solidFill>
                <a:latin typeface="Canva Sans"/>
                <a:ea typeface="Canva Sans"/>
                <a:cs typeface="Canva Sans"/>
                <a:sym typeface="Canva Sans"/>
              </a:rPr>
              <a:t>        &lt;/section&gt;</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09278" y="199948"/>
            <a:ext cx="16350022" cy="828752"/>
          </a:xfrm>
          <a:prstGeom prst="rect">
            <a:avLst/>
          </a:prstGeom>
        </p:spPr>
        <p:txBody>
          <a:bodyPr anchor="t" rtlCol="false" tIns="0" lIns="0" bIns="0" rIns="0">
            <a:spAutoFit/>
          </a:bodyPr>
          <a:lstStyle/>
          <a:p>
            <a:pPr algn="ctr" marL="0" indent="0" lvl="0">
              <a:lnSpc>
                <a:spcPts val="6304"/>
              </a:lnSpc>
            </a:pPr>
            <a:r>
              <a:rPr lang="en-US" b="true" sz="6004">
                <a:solidFill>
                  <a:srgbClr val="0A0147"/>
                </a:solidFill>
                <a:latin typeface="Inter Ultra-Bold"/>
                <a:ea typeface="Inter Ultra-Bold"/>
                <a:cs typeface="Inter Ultra-Bold"/>
                <a:sym typeface="Inter Ultra-Bold"/>
              </a:rPr>
              <a:t>IMPLEMENTATION</a:t>
            </a:r>
          </a:p>
        </p:txBody>
      </p:sp>
      <p:sp>
        <p:nvSpPr>
          <p:cNvPr name="TextBox 3" id="3"/>
          <p:cNvSpPr txBox="true"/>
          <p:nvPr/>
        </p:nvSpPr>
        <p:spPr>
          <a:xfrm rot="0">
            <a:off x="702601" y="1118859"/>
            <a:ext cx="10799340" cy="9408908"/>
          </a:xfrm>
          <a:prstGeom prst="rect">
            <a:avLst/>
          </a:prstGeom>
        </p:spPr>
        <p:txBody>
          <a:bodyPr anchor="t" rtlCol="false" tIns="0" lIns="0" bIns="0" rIns="0">
            <a:spAutoFit/>
          </a:bodyPr>
          <a:lstStyle/>
          <a:p>
            <a:pPr algn="l">
              <a:lnSpc>
                <a:spcPts val="3248"/>
              </a:lnSpc>
            </a:pPr>
            <a:r>
              <a:rPr lang="en-US" sz="2320">
                <a:solidFill>
                  <a:srgbClr val="000000"/>
                </a:solidFill>
                <a:latin typeface="Canva Sans"/>
                <a:ea typeface="Canva Sans"/>
                <a:cs typeface="Canva Sans"/>
                <a:sym typeface="Canva Sans"/>
              </a:rPr>
              <a:t> &lt;section</a:t>
            </a:r>
            <a:r>
              <a:rPr lang="en-US" sz="2320">
                <a:solidFill>
                  <a:srgbClr val="000000"/>
                </a:solidFill>
                <a:latin typeface="Canva Sans"/>
                <a:ea typeface="Canva Sans"/>
                <a:cs typeface="Canva Sans"/>
                <a:sym typeface="Canva Sans"/>
              </a:rPr>
              <a:t> i</a:t>
            </a:r>
            <a:r>
              <a:rPr lang="en-US" sz="2320">
                <a:solidFill>
                  <a:srgbClr val="000000"/>
                </a:solidFill>
                <a:latin typeface="Canva Sans"/>
                <a:ea typeface="Canva Sans"/>
                <a:cs typeface="Canva Sans"/>
                <a:sym typeface="Canva Sans"/>
              </a:rPr>
              <a:t>d="about"&gt;</a:t>
            </a:r>
          </a:p>
          <a:p>
            <a:pPr algn="l">
              <a:lnSpc>
                <a:spcPts val="3248"/>
              </a:lnSpc>
            </a:pPr>
            <a:r>
              <a:rPr lang="en-US" sz="2320">
                <a:solidFill>
                  <a:srgbClr val="000000"/>
                </a:solidFill>
                <a:latin typeface="Canva Sans"/>
                <a:ea typeface="Canva Sans"/>
                <a:cs typeface="Canva Sans"/>
                <a:sym typeface="Canva Sans"/>
              </a:rPr>
              <a:t>      </a:t>
            </a:r>
            <a:r>
              <a:rPr lang="en-US" sz="2320">
                <a:solidFill>
                  <a:srgbClr val="000000"/>
                </a:solidFill>
                <a:latin typeface="Canva Sans"/>
                <a:ea typeface="Canva Sans"/>
                <a:cs typeface="Canva Sans"/>
                <a:sym typeface="Canva Sans"/>
              </a:rPr>
              <a:t>&lt;h2&gt;About</a:t>
            </a:r>
            <a:r>
              <a:rPr lang="en-US" sz="2320">
                <a:solidFill>
                  <a:srgbClr val="000000"/>
                </a:solidFill>
                <a:latin typeface="Canva Sans"/>
                <a:ea typeface="Canva Sans"/>
                <a:cs typeface="Canva Sans"/>
                <a:sym typeface="Canva Sans"/>
              </a:rPr>
              <a:t> Us</a:t>
            </a:r>
            <a:r>
              <a:rPr lang="en-US" sz="2320">
                <a:solidFill>
                  <a:srgbClr val="000000"/>
                </a:solidFill>
                <a:latin typeface="Canva Sans"/>
                <a:ea typeface="Canva Sans"/>
                <a:cs typeface="Canva Sans"/>
                <a:sym typeface="Canva Sans"/>
              </a:rPr>
              <a:t>&lt;/h2&gt;</a:t>
            </a:r>
          </a:p>
          <a:p>
            <a:pPr algn="l">
              <a:lnSpc>
                <a:spcPts val="3248"/>
              </a:lnSpc>
            </a:pPr>
            <a:r>
              <a:rPr lang="en-US" sz="2320">
                <a:solidFill>
                  <a:srgbClr val="000000"/>
                </a:solidFill>
                <a:latin typeface="Canva Sans"/>
                <a:ea typeface="Canva Sans"/>
                <a:cs typeface="Canva Sans"/>
                <a:sym typeface="Canva Sans"/>
              </a:rPr>
              <a:t>      &lt;p&gt;We</a:t>
            </a:r>
            <a:r>
              <a:rPr lang="en-US" sz="2320">
                <a:solidFill>
                  <a:srgbClr val="000000"/>
                </a:solidFill>
                <a:latin typeface="Canva Sans"/>
                <a:ea typeface="Canva Sans"/>
                <a:cs typeface="Canva Sans"/>
                <a:sym typeface="Canva Sans"/>
              </a:rPr>
              <a:t> are passionate about PC gaming and</a:t>
            </a:r>
            <a:r>
              <a:rPr lang="en-US" sz="2320">
                <a:solidFill>
                  <a:srgbClr val="000000"/>
                </a:solidFill>
                <a:latin typeface="Canva Sans"/>
                <a:ea typeface="Canva Sans"/>
                <a:cs typeface="Canva Sans"/>
                <a:sym typeface="Canva Sans"/>
              </a:rPr>
              <a:t> aim to bring you</a:t>
            </a:r>
            <a:r>
              <a:rPr lang="en-US" sz="2320">
                <a:solidFill>
                  <a:srgbClr val="000000"/>
                </a:solidFill>
                <a:latin typeface="Canva Sans"/>
                <a:ea typeface="Canva Sans"/>
                <a:cs typeface="Canva Sans"/>
                <a:sym typeface="Canva Sans"/>
              </a:rPr>
              <a:t> the latest news, reviews,</a:t>
            </a:r>
            <a:r>
              <a:rPr lang="en-US" sz="2320">
                <a:solidFill>
                  <a:srgbClr val="000000"/>
                </a:solidFill>
                <a:latin typeface="Canva Sans"/>
                <a:ea typeface="Canva Sans"/>
                <a:cs typeface="Canva Sans"/>
                <a:sym typeface="Canva Sans"/>
              </a:rPr>
              <a:t> and </a:t>
            </a:r>
            <a:r>
              <a:rPr lang="en-US" sz="2320">
                <a:solidFill>
                  <a:srgbClr val="000000"/>
                </a:solidFill>
                <a:latin typeface="Canva Sans"/>
                <a:ea typeface="Canva Sans"/>
                <a:cs typeface="Canva Sans"/>
                <a:sym typeface="Canva Sans"/>
              </a:rPr>
              <a:t>updates about your favorite games.</a:t>
            </a:r>
            <a:r>
              <a:rPr lang="en-US" sz="2320">
                <a:solidFill>
                  <a:srgbClr val="000000"/>
                </a:solidFill>
                <a:latin typeface="Canva Sans"/>
                <a:ea typeface="Canva Sans"/>
                <a:cs typeface="Canva Sans"/>
                <a:sym typeface="Canva Sans"/>
              </a:rPr>
              <a:t>&lt;/p&gt;</a:t>
            </a:r>
          </a:p>
          <a:p>
            <a:pPr algn="l">
              <a:lnSpc>
                <a:spcPts val="3248"/>
              </a:lnSpc>
            </a:pPr>
            <a:r>
              <a:rPr lang="en-US" sz="2320">
                <a:solidFill>
                  <a:srgbClr val="000000"/>
                </a:solidFill>
                <a:latin typeface="Canva Sans"/>
                <a:ea typeface="Canva Sans"/>
                <a:cs typeface="Canva Sans"/>
                <a:sym typeface="Canva Sans"/>
              </a:rPr>
              <a:t>    </a:t>
            </a:r>
            <a:r>
              <a:rPr lang="en-US" sz="2320">
                <a:solidFill>
                  <a:srgbClr val="000000"/>
                </a:solidFill>
                <a:latin typeface="Canva Sans"/>
                <a:ea typeface="Canva Sans"/>
                <a:cs typeface="Canva Sans"/>
                <a:sym typeface="Canva Sans"/>
              </a:rPr>
              <a:t>&lt;/section&gt;</a:t>
            </a:r>
          </a:p>
          <a:p>
            <a:pPr algn="l">
              <a:lnSpc>
                <a:spcPts val="3248"/>
              </a:lnSpc>
            </a:pPr>
          </a:p>
          <a:p>
            <a:pPr algn="l">
              <a:lnSpc>
                <a:spcPts val="3248"/>
              </a:lnSpc>
            </a:pPr>
            <a:r>
              <a:rPr lang="en-US" sz="2320">
                <a:solidFill>
                  <a:srgbClr val="000000"/>
                </a:solidFill>
                <a:latin typeface="Canva Sans"/>
                <a:ea typeface="Canva Sans"/>
                <a:cs typeface="Canva Sans"/>
                <a:sym typeface="Canva Sans"/>
              </a:rPr>
              <a:t>    &lt;section id="contact"&gt;</a:t>
            </a:r>
          </a:p>
          <a:p>
            <a:pPr algn="l">
              <a:lnSpc>
                <a:spcPts val="3248"/>
              </a:lnSpc>
            </a:pPr>
            <a:r>
              <a:rPr lang="en-US" sz="2320">
                <a:solidFill>
                  <a:srgbClr val="000000"/>
                </a:solidFill>
                <a:latin typeface="Canva Sans"/>
                <a:ea typeface="Canva Sans"/>
                <a:cs typeface="Canva Sans"/>
                <a:sym typeface="Canva Sans"/>
              </a:rPr>
              <a:t>      &lt;h2&gt;Contact Us&lt;/h2&gt;</a:t>
            </a:r>
          </a:p>
          <a:p>
            <a:pPr algn="l">
              <a:lnSpc>
                <a:spcPts val="3248"/>
              </a:lnSpc>
            </a:pPr>
            <a:r>
              <a:rPr lang="en-US" sz="2320">
                <a:solidFill>
                  <a:srgbClr val="000000"/>
                </a:solidFill>
                <a:latin typeface="Canva Sans"/>
                <a:ea typeface="Canva Sans"/>
                <a:cs typeface="Canva Sans"/>
                <a:sym typeface="Canva Sans"/>
              </a:rPr>
              <a:t>      &lt;form&gt;</a:t>
            </a:r>
          </a:p>
          <a:p>
            <a:pPr algn="l">
              <a:lnSpc>
                <a:spcPts val="3248"/>
              </a:lnSpc>
            </a:pPr>
            <a:r>
              <a:rPr lang="en-US" sz="2320">
                <a:solidFill>
                  <a:srgbClr val="000000"/>
                </a:solidFill>
                <a:latin typeface="Canva Sans"/>
                <a:ea typeface="Canva Sans"/>
                <a:cs typeface="Canva Sans"/>
                <a:sym typeface="Canva Sans"/>
              </a:rPr>
              <a:t>        &lt;label for="name"&gt;Name:&lt;/label&gt;</a:t>
            </a:r>
          </a:p>
          <a:p>
            <a:pPr algn="l">
              <a:lnSpc>
                <a:spcPts val="3248"/>
              </a:lnSpc>
            </a:pPr>
            <a:r>
              <a:rPr lang="en-US" sz="2320">
                <a:solidFill>
                  <a:srgbClr val="000000"/>
                </a:solidFill>
                <a:latin typeface="Canva Sans"/>
                <a:ea typeface="Canva Sans"/>
                <a:cs typeface="Canva Sans"/>
                <a:sym typeface="Canva Sans"/>
              </a:rPr>
              <a:t>        &lt;input type="text" id="name" name="name" required&gt;</a:t>
            </a:r>
          </a:p>
          <a:p>
            <a:pPr algn="l">
              <a:lnSpc>
                <a:spcPts val="3248"/>
              </a:lnSpc>
            </a:pPr>
          </a:p>
          <a:p>
            <a:pPr algn="l">
              <a:lnSpc>
                <a:spcPts val="3248"/>
              </a:lnSpc>
            </a:pPr>
            <a:r>
              <a:rPr lang="en-US" sz="2320">
                <a:solidFill>
                  <a:srgbClr val="000000"/>
                </a:solidFill>
                <a:latin typeface="Canva Sans"/>
                <a:ea typeface="Canva Sans"/>
                <a:cs typeface="Canva Sans"/>
                <a:sym typeface="Canva Sans"/>
              </a:rPr>
              <a:t>        &lt;label for="email"&gt;Email:&lt;/label&gt;</a:t>
            </a:r>
          </a:p>
          <a:p>
            <a:pPr algn="l">
              <a:lnSpc>
                <a:spcPts val="3248"/>
              </a:lnSpc>
            </a:pPr>
            <a:r>
              <a:rPr lang="en-US" sz="2320">
                <a:solidFill>
                  <a:srgbClr val="000000"/>
                </a:solidFill>
                <a:latin typeface="Canva Sans"/>
                <a:ea typeface="Canva Sans"/>
                <a:cs typeface="Canva Sans"/>
                <a:sym typeface="Canva Sans"/>
              </a:rPr>
              <a:t>        &lt;input type="email" id="email" name="email" required&gt;</a:t>
            </a:r>
          </a:p>
          <a:p>
            <a:pPr algn="l">
              <a:lnSpc>
                <a:spcPts val="3248"/>
              </a:lnSpc>
            </a:pPr>
          </a:p>
          <a:p>
            <a:pPr algn="l">
              <a:lnSpc>
                <a:spcPts val="3248"/>
              </a:lnSpc>
            </a:pPr>
            <a:r>
              <a:rPr lang="en-US" sz="2320">
                <a:solidFill>
                  <a:srgbClr val="000000"/>
                </a:solidFill>
                <a:latin typeface="Canva Sans"/>
                <a:ea typeface="Canva Sans"/>
                <a:cs typeface="Canva Sans"/>
                <a:sym typeface="Canva Sans"/>
              </a:rPr>
              <a:t>        &lt;label for="message"&gt;Message:&lt;/label&gt;</a:t>
            </a:r>
          </a:p>
          <a:p>
            <a:pPr algn="l">
              <a:lnSpc>
                <a:spcPts val="3248"/>
              </a:lnSpc>
            </a:pPr>
            <a:r>
              <a:rPr lang="en-US" sz="2320">
                <a:solidFill>
                  <a:srgbClr val="000000"/>
                </a:solidFill>
                <a:latin typeface="Canva Sans"/>
                <a:ea typeface="Canva Sans"/>
                <a:cs typeface="Canva Sans"/>
                <a:sym typeface="Canva Sans"/>
              </a:rPr>
              <a:t>        &lt;textarea id="message" name="message" rows="4" required&gt;&lt;/textarea&gt;</a:t>
            </a:r>
          </a:p>
          <a:p>
            <a:pPr algn="l">
              <a:lnSpc>
                <a:spcPts val="3248"/>
              </a:lnSpc>
            </a:pPr>
          </a:p>
          <a:p>
            <a:pPr algn="l">
              <a:lnSpc>
                <a:spcPts val="3248"/>
              </a:lnSpc>
            </a:pPr>
            <a:r>
              <a:rPr lang="en-US" sz="2320">
                <a:solidFill>
                  <a:srgbClr val="000000"/>
                </a:solidFill>
                <a:latin typeface="Canva Sans"/>
                <a:ea typeface="Canva Sans"/>
                <a:cs typeface="Canva Sans"/>
                <a:sym typeface="Canva Sans"/>
              </a:rPr>
              <a:t>        &lt;button type="submit"&gt;Submit&lt;/button&gt;</a:t>
            </a:r>
          </a:p>
          <a:p>
            <a:pPr algn="l">
              <a:lnSpc>
                <a:spcPts val="3248"/>
              </a:lnSpc>
            </a:pPr>
            <a:r>
              <a:rPr lang="en-US" sz="2320">
                <a:solidFill>
                  <a:srgbClr val="000000"/>
                </a:solidFill>
                <a:latin typeface="Canva Sans"/>
                <a:ea typeface="Canva Sans"/>
                <a:cs typeface="Canva Sans"/>
                <a:sym typeface="Canva Sans"/>
              </a:rPr>
              <a:t>      &lt;/form&gt;</a:t>
            </a:r>
          </a:p>
          <a:p>
            <a:pPr algn="l">
              <a:lnSpc>
                <a:spcPts val="3248"/>
              </a:lnSpc>
            </a:pPr>
            <a:r>
              <a:rPr lang="en-US" sz="2320">
                <a:solidFill>
                  <a:srgbClr val="000000"/>
                </a:solidFill>
                <a:latin typeface="Canva Sans"/>
                <a:ea typeface="Canva Sans"/>
                <a:cs typeface="Canva Sans"/>
                <a:sym typeface="Canva Sans"/>
              </a:rPr>
              <a:t>    &lt;/section&gt;</a:t>
            </a:r>
          </a:p>
          <a:p>
            <a:pPr algn="l">
              <a:lnSpc>
                <a:spcPts val="3248"/>
              </a:lnSpc>
            </a:pPr>
            <a:r>
              <a:rPr lang="en-US" sz="2320">
                <a:solidFill>
                  <a:srgbClr val="000000"/>
                </a:solidFill>
                <a:latin typeface="Canva Sans"/>
                <a:ea typeface="Canva Sans"/>
                <a:cs typeface="Canva Sans"/>
                <a:sym typeface="Canva Sans"/>
              </a:rPr>
              <a:t>  &lt;/main&gt;</a:t>
            </a:r>
          </a:p>
          <a:p>
            <a:pPr algn="l">
              <a:lnSpc>
                <a:spcPts val="3248"/>
              </a:lnSpc>
            </a:pPr>
          </a:p>
        </p:txBody>
      </p:sp>
      <p:sp>
        <p:nvSpPr>
          <p:cNvPr name="TextBox 4" id="4"/>
          <p:cNvSpPr txBox="true"/>
          <p:nvPr/>
        </p:nvSpPr>
        <p:spPr>
          <a:xfrm rot="0">
            <a:off x="12410554" y="1536258"/>
            <a:ext cx="5044399" cy="2213791"/>
          </a:xfrm>
          <a:prstGeom prst="rect">
            <a:avLst/>
          </a:prstGeom>
        </p:spPr>
        <p:txBody>
          <a:bodyPr anchor="t" rtlCol="false" tIns="0" lIns="0" bIns="0" rIns="0">
            <a:spAutoFit/>
          </a:bodyPr>
          <a:lstStyle/>
          <a:p>
            <a:pPr algn="l">
              <a:lnSpc>
                <a:spcPts val="2930"/>
              </a:lnSpc>
            </a:pPr>
            <a:r>
              <a:rPr lang="en-US" sz="2092">
                <a:solidFill>
                  <a:srgbClr val="000000"/>
                </a:solidFill>
                <a:latin typeface="Canva Sans"/>
                <a:ea typeface="Canva Sans"/>
                <a:cs typeface="Canva Sans"/>
                <a:sym typeface="Canva Sans"/>
              </a:rPr>
              <a:t>  &lt;</a:t>
            </a:r>
            <a:r>
              <a:rPr lang="en-US" sz="2092">
                <a:solidFill>
                  <a:srgbClr val="000000"/>
                </a:solidFill>
                <a:latin typeface="Canva Sans"/>
                <a:ea typeface="Canva Sans"/>
                <a:cs typeface="Canva Sans"/>
                <a:sym typeface="Canva Sans"/>
              </a:rPr>
              <a:t>f</a:t>
            </a:r>
            <a:r>
              <a:rPr lang="en-US" sz="2092">
                <a:solidFill>
                  <a:srgbClr val="000000"/>
                </a:solidFill>
                <a:latin typeface="Canva Sans"/>
                <a:ea typeface="Canva Sans"/>
                <a:cs typeface="Canva Sans"/>
                <a:sym typeface="Canva Sans"/>
              </a:rPr>
              <a:t>o</a:t>
            </a:r>
            <a:r>
              <a:rPr lang="en-US" sz="2092">
                <a:solidFill>
                  <a:srgbClr val="000000"/>
                </a:solidFill>
                <a:latin typeface="Canva Sans"/>
                <a:ea typeface="Canva Sans"/>
                <a:cs typeface="Canva Sans"/>
                <a:sym typeface="Canva Sans"/>
              </a:rPr>
              <a:t>o</a:t>
            </a:r>
            <a:r>
              <a:rPr lang="en-US" sz="2092">
                <a:solidFill>
                  <a:srgbClr val="000000"/>
                </a:solidFill>
                <a:latin typeface="Canva Sans"/>
                <a:ea typeface="Canva Sans"/>
                <a:cs typeface="Canva Sans"/>
                <a:sym typeface="Canva Sans"/>
              </a:rPr>
              <a:t>te</a:t>
            </a:r>
            <a:r>
              <a:rPr lang="en-US" sz="2092">
                <a:solidFill>
                  <a:srgbClr val="000000"/>
                </a:solidFill>
                <a:latin typeface="Canva Sans"/>
                <a:ea typeface="Canva Sans"/>
                <a:cs typeface="Canva Sans"/>
                <a:sym typeface="Canva Sans"/>
              </a:rPr>
              <a:t>r</a:t>
            </a:r>
            <a:r>
              <a:rPr lang="en-US" sz="2092">
                <a:solidFill>
                  <a:srgbClr val="000000"/>
                </a:solidFill>
                <a:latin typeface="Canva Sans"/>
                <a:ea typeface="Canva Sans"/>
                <a:cs typeface="Canva Sans"/>
                <a:sym typeface="Canva Sans"/>
              </a:rPr>
              <a:t>&gt;</a:t>
            </a:r>
          </a:p>
          <a:p>
            <a:pPr algn="l">
              <a:lnSpc>
                <a:spcPts val="2930"/>
              </a:lnSpc>
            </a:pPr>
            <a:r>
              <a:rPr lang="en-US" sz="2092">
                <a:solidFill>
                  <a:srgbClr val="000000"/>
                </a:solidFill>
                <a:latin typeface="Canva Sans"/>
                <a:ea typeface="Canva Sans"/>
                <a:cs typeface="Canva Sans"/>
                <a:sym typeface="Canva Sans"/>
              </a:rPr>
              <a:t>    &lt;</a:t>
            </a:r>
            <a:r>
              <a:rPr lang="en-US" sz="2092">
                <a:solidFill>
                  <a:srgbClr val="000000"/>
                </a:solidFill>
                <a:latin typeface="Canva Sans"/>
                <a:ea typeface="Canva Sans"/>
                <a:cs typeface="Canva Sans"/>
                <a:sym typeface="Canva Sans"/>
              </a:rPr>
              <a:t>p</a:t>
            </a:r>
            <a:r>
              <a:rPr lang="en-US" sz="2092">
                <a:solidFill>
                  <a:srgbClr val="000000"/>
                </a:solidFill>
                <a:latin typeface="Canva Sans"/>
                <a:ea typeface="Canva Sans"/>
                <a:cs typeface="Canva Sans"/>
                <a:sym typeface="Canva Sans"/>
              </a:rPr>
              <a:t>&gt;</a:t>
            </a:r>
            <a:r>
              <a:rPr lang="en-US" sz="2092">
                <a:solidFill>
                  <a:srgbClr val="000000"/>
                </a:solidFill>
                <a:latin typeface="Canva Sans"/>
                <a:ea typeface="Canva Sans"/>
                <a:cs typeface="Canva Sans"/>
                <a:sym typeface="Canva Sans"/>
              </a:rPr>
              <a:t>&amp;c</a:t>
            </a:r>
            <a:r>
              <a:rPr lang="en-US" sz="2092">
                <a:solidFill>
                  <a:srgbClr val="000000"/>
                </a:solidFill>
                <a:latin typeface="Canva Sans"/>
                <a:ea typeface="Canva Sans"/>
                <a:cs typeface="Canva Sans"/>
                <a:sym typeface="Canva Sans"/>
              </a:rPr>
              <a:t>opy; 2</a:t>
            </a:r>
            <a:r>
              <a:rPr lang="en-US" sz="2092">
                <a:solidFill>
                  <a:srgbClr val="000000"/>
                </a:solidFill>
                <a:latin typeface="Canva Sans"/>
                <a:ea typeface="Canva Sans"/>
                <a:cs typeface="Canva Sans"/>
                <a:sym typeface="Canva Sans"/>
              </a:rPr>
              <a:t>025</a:t>
            </a:r>
            <a:r>
              <a:rPr lang="en-US" sz="2092">
                <a:solidFill>
                  <a:srgbClr val="000000"/>
                </a:solidFill>
                <a:latin typeface="Canva Sans"/>
                <a:ea typeface="Canva Sans"/>
                <a:cs typeface="Canva Sans"/>
                <a:sym typeface="Canva Sans"/>
              </a:rPr>
              <a:t> PC Games Hub. All rights reserved</a:t>
            </a:r>
            <a:r>
              <a:rPr lang="en-US" sz="2092">
                <a:solidFill>
                  <a:srgbClr val="000000"/>
                </a:solidFill>
                <a:latin typeface="Canva Sans"/>
                <a:ea typeface="Canva Sans"/>
                <a:cs typeface="Canva Sans"/>
                <a:sym typeface="Canva Sans"/>
              </a:rPr>
              <a:t>.</a:t>
            </a:r>
            <a:r>
              <a:rPr lang="en-US" sz="2092">
                <a:solidFill>
                  <a:srgbClr val="000000"/>
                </a:solidFill>
                <a:latin typeface="Canva Sans"/>
                <a:ea typeface="Canva Sans"/>
                <a:cs typeface="Canva Sans"/>
                <a:sym typeface="Canva Sans"/>
              </a:rPr>
              <a:t>&lt;/</a:t>
            </a:r>
            <a:r>
              <a:rPr lang="en-US" sz="2092">
                <a:solidFill>
                  <a:srgbClr val="000000"/>
                </a:solidFill>
                <a:latin typeface="Canva Sans"/>
                <a:ea typeface="Canva Sans"/>
                <a:cs typeface="Canva Sans"/>
                <a:sym typeface="Canva Sans"/>
              </a:rPr>
              <a:t>p</a:t>
            </a:r>
            <a:r>
              <a:rPr lang="en-US" sz="2092">
                <a:solidFill>
                  <a:srgbClr val="000000"/>
                </a:solidFill>
                <a:latin typeface="Canva Sans"/>
                <a:ea typeface="Canva Sans"/>
                <a:cs typeface="Canva Sans"/>
                <a:sym typeface="Canva Sans"/>
              </a:rPr>
              <a:t>&gt;</a:t>
            </a:r>
          </a:p>
          <a:p>
            <a:pPr algn="l">
              <a:lnSpc>
                <a:spcPts val="2930"/>
              </a:lnSpc>
            </a:pPr>
            <a:r>
              <a:rPr lang="en-US" sz="2092">
                <a:solidFill>
                  <a:srgbClr val="000000"/>
                </a:solidFill>
                <a:latin typeface="Canva Sans"/>
                <a:ea typeface="Canva Sans"/>
                <a:cs typeface="Canva Sans"/>
                <a:sym typeface="Canva Sans"/>
              </a:rPr>
              <a:t>  &lt;/foot</a:t>
            </a:r>
            <a:r>
              <a:rPr lang="en-US" sz="2092">
                <a:solidFill>
                  <a:srgbClr val="000000"/>
                </a:solidFill>
                <a:latin typeface="Canva Sans"/>
                <a:ea typeface="Canva Sans"/>
                <a:cs typeface="Canva Sans"/>
                <a:sym typeface="Canva Sans"/>
              </a:rPr>
              <a:t>e</a:t>
            </a:r>
            <a:r>
              <a:rPr lang="en-US" sz="2092">
                <a:solidFill>
                  <a:srgbClr val="000000"/>
                </a:solidFill>
                <a:latin typeface="Canva Sans"/>
                <a:ea typeface="Canva Sans"/>
                <a:cs typeface="Canva Sans"/>
                <a:sym typeface="Canva Sans"/>
              </a:rPr>
              <a:t>r&gt;</a:t>
            </a:r>
          </a:p>
          <a:p>
            <a:pPr algn="l">
              <a:lnSpc>
                <a:spcPts val="2930"/>
              </a:lnSpc>
            </a:pPr>
          </a:p>
          <a:p>
            <a:pPr algn="l">
              <a:lnSpc>
                <a:spcPts val="293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11231036" y="1028700"/>
            <a:ext cx="6173120" cy="5169988"/>
          </a:xfrm>
          <a:custGeom>
            <a:avLst/>
            <a:gdLst/>
            <a:ahLst/>
            <a:cxnLst/>
            <a:rect r="r" b="b" t="t" l="l"/>
            <a:pathLst>
              <a:path h="5169988" w="6173120">
                <a:moveTo>
                  <a:pt x="0" y="0"/>
                </a:moveTo>
                <a:lnTo>
                  <a:pt x="6173120" y="0"/>
                </a:lnTo>
                <a:lnTo>
                  <a:pt x="6173120" y="5169988"/>
                </a:lnTo>
                <a:lnTo>
                  <a:pt x="0" y="5169988"/>
                </a:lnTo>
                <a:lnTo>
                  <a:pt x="0" y="0"/>
                </a:lnTo>
                <a:close/>
              </a:path>
            </a:pathLst>
          </a:custGeom>
          <a:blipFill>
            <a:blip r:embed="rId2"/>
            <a:stretch>
              <a:fillRect l="0" t="0" r="0" b="0"/>
            </a:stretch>
          </a:blipFill>
        </p:spPr>
      </p:sp>
      <p:sp>
        <p:nvSpPr>
          <p:cNvPr name="Freeform 3" id="3"/>
          <p:cNvSpPr/>
          <p:nvPr/>
        </p:nvSpPr>
        <p:spPr>
          <a:xfrm flipH="false" flipV="false" rot="0">
            <a:off x="6680007" y="2091958"/>
            <a:ext cx="4551029" cy="2660602"/>
          </a:xfrm>
          <a:custGeom>
            <a:avLst/>
            <a:gdLst/>
            <a:ahLst/>
            <a:cxnLst/>
            <a:rect r="r" b="b" t="t" l="l"/>
            <a:pathLst>
              <a:path h="2660602" w="4551029">
                <a:moveTo>
                  <a:pt x="0" y="0"/>
                </a:moveTo>
                <a:lnTo>
                  <a:pt x="4551029" y="0"/>
                </a:lnTo>
                <a:lnTo>
                  <a:pt x="4551029" y="2660601"/>
                </a:lnTo>
                <a:lnTo>
                  <a:pt x="0" y="2660601"/>
                </a:lnTo>
                <a:lnTo>
                  <a:pt x="0" y="0"/>
                </a:lnTo>
                <a:close/>
              </a:path>
            </a:pathLst>
          </a:custGeom>
          <a:blipFill>
            <a:blip r:embed="rId3"/>
            <a:stretch>
              <a:fillRect l="0" t="0" r="0" b="0"/>
            </a:stretch>
          </a:blipFill>
        </p:spPr>
      </p:sp>
      <p:sp>
        <p:nvSpPr>
          <p:cNvPr name="Freeform 4" id="4"/>
          <p:cNvSpPr/>
          <p:nvPr/>
        </p:nvSpPr>
        <p:spPr>
          <a:xfrm flipH="false" flipV="false" rot="0">
            <a:off x="725674" y="1296643"/>
            <a:ext cx="6502826" cy="6315870"/>
          </a:xfrm>
          <a:custGeom>
            <a:avLst/>
            <a:gdLst/>
            <a:ahLst/>
            <a:cxnLst/>
            <a:rect r="r" b="b" t="t" l="l"/>
            <a:pathLst>
              <a:path h="6315870" w="6502826">
                <a:moveTo>
                  <a:pt x="0" y="0"/>
                </a:moveTo>
                <a:lnTo>
                  <a:pt x="6502826" y="0"/>
                </a:lnTo>
                <a:lnTo>
                  <a:pt x="6502826" y="6315870"/>
                </a:lnTo>
                <a:lnTo>
                  <a:pt x="0" y="6315870"/>
                </a:lnTo>
                <a:lnTo>
                  <a:pt x="0" y="0"/>
                </a:lnTo>
                <a:close/>
              </a:path>
            </a:pathLst>
          </a:custGeom>
          <a:blipFill>
            <a:blip r:embed="rId4"/>
            <a:stretch>
              <a:fillRect l="0" t="0" r="0" b="0"/>
            </a:stretch>
          </a:blipFill>
        </p:spPr>
      </p:sp>
      <p:sp>
        <p:nvSpPr>
          <p:cNvPr name="Freeform 5" id="5"/>
          <p:cNvSpPr/>
          <p:nvPr/>
        </p:nvSpPr>
        <p:spPr>
          <a:xfrm flipH="false" flipV="false" rot="0">
            <a:off x="567732" y="8288072"/>
            <a:ext cx="7550489" cy="970228"/>
          </a:xfrm>
          <a:custGeom>
            <a:avLst/>
            <a:gdLst/>
            <a:ahLst/>
            <a:cxnLst/>
            <a:rect r="r" b="b" t="t" l="l"/>
            <a:pathLst>
              <a:path h="970228" w="7550489">
                <a:moveTo>
                  <a:pt x="0" y="0"/>
                </a:moveTo>
                <a:lnTo>
                  <a:pt x="7550489" y="0"/>
                </a:lnTo>
                <a:lnTo>
                  <a:pt x="7550489" y="970228"/>
                </a:lnTo>
                <a:lnTo>
                  <a:pt x="0" y="970228"/>
                </a:lnTo>
                <a:lnTo>
                  <a:pt x="0" y="0"/>
                </a:lnTo>
                <a:close/>
              </a:path>
            </a:pathLst>
          </a:custGeom>
          <a:blipFill>
            <a:blip r:embed="rId5"/>
            <a:stretch>
              <a:fillRect l="0" t="0" r="0" b="0"/>
            </a:stretch>
          </a:blipFill>
        </p:spPr>
      </p:sp>
      <p:sp>
        <p:nvSpPr>
          <p:cNvPr name="Freeform 6" id="6"/>
          <p:cNvSpPr/>
          <p:nvPr/>
        </p:nvSpPr>
        <p:spPr>
          <a:xfrm flipH="false" flipV="false" rot="0">
            <a:off x="5005407" y="5143500"/>
            <a:ext cx="6225629" cy="4690990"/>
          </a:xfrm>
          <a:custGeom>
            <a:avLst/>
            <a:gdLst/>
            <a:ahLst/>
            <a:cxnLst/>
            <a:rect r="r" b="b" t="t" l="l"/>
            <a:pathLst>
              <a:path h="4690990" w="6225629">
                <a:moveTo>
                  <a:pt x="0" y="0"/>
                </a:moveTo>
                <a:lnTo>
                  <a:pt x="6225629" y="0"/>
                </a:lnTo>
                <a:lnTo>
                  <a:pt x="6225629" y="4690990"/>
                </a:lnTo>
                <a:lnTo>
                  <a:pt x="0" y="4690990"/>
                </a:lnTo>
                <a:lnTo>
                  <a:pt x="0" y="0"/>
                </a:lnTo>
                <a:close/>
              </a:path>
            </a:pathLst>
          </a:custGeom>
          <a:blipFill>
            <a:blip r:embed="rId6"/>
            <a:stretch>
              <a:fillRect l="0" t="0" r="0" b="0"/>
            </a:stretch>
          </a:blipFill>
        </p:spPr>
      </p:sp>
      <p:sp>
        <p:nvSpPr>
          <p:cNvPr name="Freeform 7" id="7"/>
          <p:cNvSpPr/>
          <p:nvPr/>
        </p:nvSpPr>
        <p:spPr>
          <a:xfrm flipH="false" flipV="false" rot="0">
            <a:off x="9936673" y="6429487"/>
            <a:ext cx="8761846" cy="3471882"/>
          </a:xfrm>
          <a:custGeom>
            <a:avLst/>
            <a:gdLst/>
            <a:ahLst/>
            <a:cxnLst/>
            <a:rect r="r" b="b" t="t" l="l"/>
            <a:pathLst>
              <a:path h="3471882" w="8761846">
                <a:moveTo>
                  <a:pt x="0" y="0"/>
                </a:moveTo>
                <a:lnTo>
                  <a:pt x="8761846" y="0"/>
                </a:lnTo>
                <a:lnTo>
                  <a:pt x="8761846" y="3471882"/>
                </a:lnTo>
                <a:lnTo>
                  <a:pt x="0" y="3471882"/>
                </a:lnTo>
                <a:lnTo>
                  <a:pt x="0" y="0"/>
                </a:lnTo>
                <a:close/>
              </a:path>
            </a:pathLst>
          </a:custGeom>
          <a:blipFill>
            <a:blip r:embed="rId7"/>
            <a:stretch>
              <a:fillRect l="0" t="0" r="0" b="0"/>
            </a:stretch>
          </a:blipFill>
        </p:spPr>
      </p:sp>
      <p:sp>
        <p:nvSpPr>
          <p:cNvPr name="TextBox 8" id="8"/>
          <p:cNvSpPr txBox="true"/>
          <p:nvPr/>
        </p:nvSpPr>
        <p:spPr>
          <a:xfrm rot="0">
            <a:off x="909278" y="199948"/>
            <a:ext cx="16350022" cy="828752"/>
          </a:xfrm>
          <a:prstGeom prst="rect">
            <a:avLst/>
          </a:prstGeom>
        </p:spPr>
        <p:txBody>
          <a:bodyPr anchor="t" rtlCol="false" tIns="0" lIns="0" bIns="0" rIns="0">
            <a:spAutoFit/>
          </a:bodyPr>
          <a:lstStyle/>
          <a:p>
            <a:pPr algn="ctr" marL="0" indent="0" lvl="0">
              <a:lnSpc>
                <a:spcPts val="6304"/>
              </a:lnSpc>
            </a:pPr>
            <a:r>
              <a:rPr lang="en-US" b="true" sz="6004">
                <a:solidFill>
                  <a:srgbClr val="0A0147"/>
                </a:solidFill>
                <a:latin typeface="Inter Ultra-Bold"/>
                <a:ea typeface="Inter Ultra-Bold"/>
                <a:cs typeface="Inter Ultra-Bold"/>
                <a:sym typeface="Inter Ultra-Bold"/>
              </a:rPr>
              <a:t>OUTPUT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488993">
            <a:off x="10428675" y="8915394"/>
            <a:ext cx="1771454" cy="1755350"/>
          </a:xfrm>
          <a:custGeom>
            <a:avLst/>
            <a:gdLst/>
            <a:ahLst/>
            <a:cxnLst/>
            <a:rect r="r" b="b" t="t" l="l"/>
            <a:pathLst>
              <a:path h="1755350" w="1771454">
                <a:moveTo>
                  <a:pt x="0" y="0"/>
                </a:moveTo>
                <a:lnTo>
                  <a:pt x="1771454" y="0"/>
                </a:lnTo>
                <a:lnTo>
                  <a:pt x="1771454" y="1755350"/>
                </a:lnTo>
                <a:lnTo>
                  <a:pt x="0" y="17553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56671">
            <a:off x="6071819" y="-540506"/>
            <a:ext cx="1672606" cy="1672606"/>
          </a:xfrm>
          <a:custGeom>
            <a:avLst/>
            <a:gdLst/>
            <a:ahLst/>
            <a:cxnLst/>
            <a:rect r="r" b="b" t="t" l="l"/>
            <a:pathLst>
              <a:path h="1672606" w="1672606">
                <a:moveTo>
                  <a:pt x="0" y="0"/>
                </a:moveTo>
                <a:lnTo>
                  <a:pt x="1672606" y="0"/>
                </a:lnTo>
                <a:lnTo>
                  <a:pt x="1672606" y="1672606"/>
                </a:lnTo>
                <a:lnTo>
                  <a:pt x="0" y="16726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168452" y="7047487"/>
            <a:ext cx="1810459" cy="1751207"/>
          </a:xfrm>
          <a:custGeom>
            <a:avLst/>
            <a:gdLst/>
            <a:ahLst/>
            <a:cxnLst/>
            <a:rect r="r" b="b" t="t" l="l"/>
            <a:pathLst>
              <a:path h="1751207" w="1810459">
                <a:moveTo>
                  <a:pt x="0" y="0"/>
                </a:moveTo>
                <a:lnTo>
                  <a:pt x="1810459" y="0"/>
                </a:lnTo>
                <a:lnTo>
                  <a:pt x="1810459" y="1751207"/>
                </a:lnTo>
                <a:lnTo>
                  <a:pt x="0" y="17512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10983">
            <a:off x="13009793" y="688026"/>
            <a:ext cx="1672606" cy="1645236"/>
          </a:xfrm>
          <a:custGeom>
            <a:avLst/>
            <a:gdLst/>
            <a:ahLst/>
            <a:cxnLst/>
            <a:rect r="r" b="b" t="t" l="l"/>
            <a:pathLst>
              <a:path h="1645236" w="1672606">
                <a:moveTo>
                  <a:pt x="0" y="0"/>
                </a:moveTo>
                <a:lnTo>
                  <a:pt x="1672606" y="0"/>
                </a:lnTo>
                <a:lnTo>
                  <a:pt x="1672606" y="1645236"/>
                </a:lnTo>
                <a:lnTo>
                  <a:pt x="0" y="1645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498594">
            <a:off x="14199806" y="9028927"/>
            <a:ext cx="1672606" cy="1672606"/>
          </a:xfrm>
          <a:custGeom>
            <a:avLst/>
            <a:gdLst/>
            <a:ahLst/>
            <a:cxnLst/>
            <a:rect r="r" b="b" t="t" l="l"/>
            <a:pathLst>
              <a:path h="1672606" w="1672606">
                <a:moveTo>
                  <a:pt x="0" y="0"/>
                </a:moveTo>
                <a:lnTo>
                  <a:pt x="1672606" y="0"/>
                </a:lnTo>
                <a:lnTo>
                  <a:pt x="1672606" y="1672607"/>
                </a:lnTo>
                <a:lnTo>
                  <a:pt x="0" y="16726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396738">
            <a:off x="10725683" y="491413"/>
            <a:ext cx="1672606" cy="1672606"/>
          </a:xfrm>
          <a:custGeom>
            <a:avLst/>
            <a:gdLst/>
            <a:ahLst/>
            <a:cxnLst/>
            <a:rect r="r" b="b" t="t" l="l"/>
            <a:pathLst>
              <a:path h="1672606" w="1672606">
                <a:moveTo>
                  <a:pt x="0" y="0"/>
                </a:moveTo>
                <a:lnTo>
                  <a:pt x="1672606" y="0"/>
                </a:lnTo>
                <a:lnTo>
                  <a:pt x="1672606" y="1672606"/>
                </a:lnTo>
                <a:lnTo>
                  <a:pt x="0" y="167260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821295" y="6519904"/>
            <a:ext cx="1667732" cy="1667732"/>
          </a:xfrm>
          <a:custGeom>
            <a:avLst/>
            <a:gdLst/>
            <a:ahLst/>
            <a:cxnLst/>
            <a:rect r="r" b="b" t="t" l="l"/>
            <a:pathLst>
              <a:path h="1667732" w="1667732">
                <a:moveTo>
                  <a:pt x="0" y="0"/>
                </a:moveTo>
                <a:lnTo>
                  <a:pt x="1667732" y="0"/>
                </a:lnTo>
                <a:lnTo>
                  <a:pt x="1667732" y="1667732"/>
                </a:lnTo>
                <a:lnTo>
                  <a:pt x="0" y="16677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395307">
            <a:off x="12739996" y="7268956"/>
            <a:ext cx="1666524" cy="1666524"/>
          </a:xfrm>
          <a:custGeom>
            <a:avLst/>
            <a:gdLst/>
            <a:ahLst/>
            <a:cxnLst/>
            <a:rect r="r" b="b" t="t" l="l"/>
            <a:pathLst>
              <a:path h="1666524" w="1666524">
                <a:moveTo>
                  <a:pt x="0" y="0"/>
                </a:moveTo>
                <a:lnTo>
                  <a:pt x="1666524" y="0"/>
                </a:lnTo>
                <a:lnTo>
                  <a:pt x="1666524" y="1666524"/>
                </a:lnTo>
                <a:lnTo>
                  <a:pt x="0" y="16665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63159">
            <a:off x="13006659" y="2965135"/>
            <a:ext cx="1663494" cy="1666524"/>
          </a:xfrm>
          <a:custGeom>
            <a:avLst/>
            <a:gdLst/>
            <a:ahLst/>
            <a:cxnLst/>
            <a:rect r="r" b="b" t="t" l="l"/>
            <a:pathLst>
              <a:path h="1666524" w="1663494">
                <a:moveTo>
                  <a:pt x="0" y="0"/>
                </a:moveTo>
                <a:lnTo>
                  <a:pt x="1663495" y="0"/>
                </a:lnTo>
                <a:lnTo>
                  <a:pt x="1663495" y="1666524"/>
                </a:lnTo>
                <a:lnTo>
                  <a:pt x="0" y="166652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432636">
            <a:off x="17357656" y="1826628"/>
            <a:ext cx="1672606" cy="1672606"/>
          </a:xfrm>
          <a:custGeom>
            <a:avLst/>
            <a:gdLst/>
            <a:ahLst/>
            <a:cxnLst/>
            <a:rect r="r" b="b" t="t" l="l"/>
            <a:pathLst>
              <a:path h="1672606" w="1672606">
                <a:moveTo>
                  <a:pt x="0" y="0"/>
                </a:moveTo>
                <a:lnTo>
                  <a:pt x="1672607" y="0"/>
                </a:lnTo>
                <a:lnTo>
                  <a:pt x="1672607" y="1672607"/>
                </a:lnTo>
                <a:lnTo>
                  <a:pt x="0" y="16726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5569503" y="6868681"/>
            <a:ext cx="1672606" cy="1645236"/>
          </a:xfrm>
          <a:custGeom>
            <a:avLst/>
            <a:gdLst/>
            <a:ahLst/>
            <a:cxnLst/>
            <a:rect r="r" b="b" t="t" l="l"/>
            <a:pathLst>
              <a:path h="1645236" w="1672606">
                <a:moveTo>
                  <a:pt x="0" y="0"/>
                </a:moveTo>
                <a:lnTo>
                  <a:pt x="1672607" y="0"/>
                </a:lnTo>
                <a:lnTo>
                  <a:pt x="1672607" y="1645237"/>
                </a:lnTo>
                <a:lnTo>
                  <a:pt x="0" y="16452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626669">
            <a:off x="3035246" y="7466588"/>
            <a:ext cx="1672606" cy="1672606"/>
          </a:xfrm>
          <a:custGeom>
            <a:avLst/>
            <a:gdLst/>
            <a:ahLst/>
            <a:cxnLst/>
            <a:rect r="r" b="b" t="t" l="l"/>
            <a:pathLst>
              <a:path h="1672606" w="1672606">
                <a:moveTo>
                  <a:pt x="0" y="0"/>
                </a:moveTo>
                <a:lnTo>
                  <a:pt x="1672607" y="0"/>
                </a:lnTo>
                <a:lnTo>
                  <a:pt x="1672607" y="1672607"/>
                </a:lnTo>
                <a:lnTo>
                  <a:pt x="0" y="16726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399599">
            <a:off x="2595659" y="5022220"/>
            <a:ext cx="1666524" cy="1666524"/>
          </a:xfrm>
          <a:custGeom>
            <a:avLst/>
            <a:gdLst/>
            <a:ahLst/>
            <a:cxnLst/>
            <a:rect r="r" b="b" t="t" l="l"/>
            <a:pathLst>
              <a:path h="1666524" w="1666524">
                <a:moveTo>
                  <a:pt x="0" y="0"/>
                </a:moveTo>
                <a:lnTo>
                  <a:pt x="1666524" y="0"/>
                </a:lnTo>
                <a:lnTo>
                  <a:pt x="1666524" y="1666524"/>
                </a:lnTo>
                <a:lnTo>
                  <a:pt x="0" y="166652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5" id="15"/>
          <p:cNvSpPr/>
          <p:nvPr/>
        </p:nvSpPr>
        <p:spPr>
          <a:xfrm flipH="false" flipV="false" rot="0">
            <a:off x="-634367" y="1617020"/>
            <a:ext cx="1663494" cy="1666524"/>
          </a:xfrm>
          <a:custGeom>
            <a:avLst/>
            <a:gdLst/>
            <a:ahLst/>
            <a:cxnLst/>
            <a:rect r="r" b="b" t="t" l="l"/>
            <a:pathLst>
              <a:path h="1666524" w="1663494">
                <a:moveTo>
                  <a:pt x="0" y="0"/>
                </a:moveTo>
                <a:lnTo>
                  <a:pt x="1663494" y="0"/>
                </a:lnTo>
                <a:lnTo>
                  <a:pt x="1663494" y="1666524"/>
                </a:lnTo>
                <a:lnTo>
                  <a:pt x="0" y="166652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6" id="16"/>
          <p:cNvSpPr/>
          <p:nvPr/>
        </p:nvSpPr>
        <p:spPr>
          <a:xfrm flipH="false" flipV="false" rot="514846">
            <a:off x="1073879" y="7877685"/>
            <a:ext cx="1672606" cy="1657401"/>
          </a:xfrm>
          <a:custGeom>
            <a:avLst/>
            <a:gdLst/>
            <a:ahLst/>
            <a:cxnLst/>
            <a:rect r="r" b="b" t="t" l="l"/>
            <a:pathLst>
              <a:path h="1657401" w="1672606">
                <a:moveTo>
                  <a:pt x="0" y="0"/>
                </a:moveTo>
                <a:lnTo>
                  <a:pt x="1672606" y="0"/>
                </a:lnTo>
                <a:lnTo>
                  <a:pt x="1672606" y="1657401"/>
                </a:lnTo>
                <a:lnTo>
                  <a:pt x="0" y="1657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959595" y="-643906"/>
            <a:ext cx="1672606" cy="1672606"/>
          </a:xfrm>
          <a:custGeom>
            <a:avLst/>
            <a:gdLst/>
            <a:ahLst/>
            <a:cxnLst/>
            <a:rect r="r" b="b" t="t" l="l"/>
            <a:pathLst>
              <a:path h="1672606" w="1672606">
                <a:moveTo>
                  <a:pt x="0" y="0"/>
                </a:moveTo>
                <a:lnTo>
                  <a:pt x="1672606" y="0"/>
                </a:lnTo>
                <a:lnTo>
                  <a:pt x="1672606" y="1672606"/>
                </a:lnTo>
                <a:lnTo>
                  <a:pt x="0" y="167260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8" id="18"/>
          <p:cNvSpPr/>
          <p:nvPr/>
        </p:nvSpPr>
        <p:spPr>
          <a:xfrm flipH="false" flipV="false" rot="479384">
            <a:off x="537848" y="4316468"/>
            <a:ext cx="1672606" cy="1666524"/>
          </a:xfrm>
          <a:custGeom>
            <a:avLst/>
            <a:gdLst/>
            <a:ahLst/>
            <a:cxnLst/>
            <a:rect r="r" b="b" t="t" l="l"/>
            <a:pathLst>
              <a:path h="1666524" w="1672606">
                <a:moveTo>
                  <a:pt x="0" y="0"/>
                </a:moveTo>
                <a:lnTo>
                  <a:pt x="1672606" y="0"/>
                </a:lnTo>
                <a:lnTo>
                  <a:pt x="1672606" y="1666524"/>
                </a:lnTo>
                <a:lnTo>
                  <a:pt x="0" y="166652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9" id="19"/>
          <p:cNvSpPr/>
          <p:nvPr/>
        </p:nvSpPr>
        <p:spPr>
          <a:xfrm flipH="false" flipV="false" rot="0">
            <a:off x="-240774" y="6519904"/>
            <a:ext cx="1614925" cy="1617866"/>
          </a:xfrm>
          <a:custGeom>
            <a:avLst/>
            <a:gdLst/>
            <a:ahLst/>
            <a:cxnLst/>
            <a:rect r="r" b="b" t="t" l="l"/>
            <a:pathLst>
              <a:path h="1617866" w="1614925">
                <a:moveTo>
                  <a:pt x="0" y="0"/>
                </a:moveTo>
                <a:lnTo>
                  <a:pt x="1614925" y="0"/>
                </a:lnTo>
                <a:lnTo>
                  <a:pt x="1614925" y="1617867"/>
                </a:lnTo>
                <a:lnTo>
                  <a:pt x="0" y="16178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20" id="20"/>
          <p:cNvSpPr/>
          <p:nvPr/>
        </p:nvSpPr>
        <p:spPr>
          <a:xfrm flipH="false" flipV="false" rot="654407">
            <a:off x="15516019" y="1739374"/>
            <a:ext cx="1429798" cy="1429798"/>
          </a:xfrm>
          <a:custGeom>
            <a:avLst/>
            <a:gdLst/>
            <a:ahLst/>
            <a:cxnLst/>
            <a:rect r="r" b="b" t="t" l="l"/>
            <a:pathLst>
              <a:path h="1429798" w="1429798">
                <a:moveTo>
                  <a:pt x="0" y="0"/>
                </a:moveTo>
                <a:lnTo>
                  <a:pt x="1429798" y="0"/>
                </a:lnTo>
                <a:lnTo>
                  <a:pt x="1429798" y="1429798"/>
                </a:lnTo>
                <a:lnTo>
                  <a:pt x="0" y="14297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700846">
            <a:off x="16901847" y="9306931"/>
            <a:ext cx="1672606" cy="1617866"/>
          </a:xfrm>
          <a:custGeom>
            <a:avLst/>
            <a:gdLst/>
            <a:ahLst/>
            <a:cxnLst/>
            <a:rect r="r" b="b" t="t" l="l"/>
            <a:pathLst>
              <a:path h="1617866" w="1672606">
                <a:moveTo>
                  <a:pt x="0" y="0"/>
                </a:moveTo>
                <a:lnTo>
                  <a:pt x="1672606" y="0"/>
                </a:lnTo>
                <a:lnTo>
                  <a:pt x="1672606" y="1617866"/>
                </a:lnTo>
                <a:lnTo>
                  <a:pt x="0" y="16178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843244">
            <a:off x="14907685" y="4208225"/>
            <a:ext cx="1672606" cy="1648277"/>
          </a:xfrm>
          <a:custGeom>
            <a:avLst/>
            <a:gdLst/>
            <a:ahLst/>
            <a:cxnLst/>
            <a:rect r="r" b="b" t="t" l="l"/>
            <a:pathLst>
              <a:path h="1648277" w="1672606">
                <a:moveTo>
                  <a:pt x="0" y="0"/>
                </a:moveTo>
                <a:lnTo>
                  <a:pt x="1672606" y="0"/>
                </a:lnTo>
                <a:lnTo>
                  <a:pt x="1672606" y="1648278"/>
                </a:lnTo>
                <a:lnTo>
                  <a:pt x="0" y="164827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3" id="23"/>
          <p:cNvSpPr/>
          <p:nvPr/>
        </p:nvSpPr>
        <p:spPr>
          <a:xfrm flipH="false" flipV="false" rot="549426">
            <a:off x="15419143" y="6534784"/>
            <a:ext cx="1057894" cy="1648277"/>
          </a:xfrm>
          <a:custGeom>
            <a:avLst/>
            <a:gdLst/>
            <a:ahLst/>
            <a:cxnLst/>
            <a:rect r="r" b="b" t="t" l="l"/>
            <a:pathLst>
              <a:path h="1648277" w="1057894">
                <a:moveTo>
                  <a:pt x="0" y="0"/>
                </a:moveTo>
                <a:lnTo>
                  <a:pt x="1057895" y="0"/>
                </a:lnTo>
                <a:lnTo>
                  <a:pt x="1057895" y="1648278"/>
                </a:lnTo>
                <a:lnTo>
                  <a:pt x="0" y="164827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24" id="24"/>
          <p:cNvSpPr/>
          <p:nvPr/>
        </p:nvSpPr>
        <p:spPr>
          <a:xfrm flipH="false" flipV="false" rot="0">
            <a:off x="4497551" y="1617020"/>
            <a:ext cx="1641113" cy="1620226"/>
          </a:xfrm>
          <a:custGeom>
            <a:avLst/>
            <a:gdLst/>
            <a:ahLst/>
            <a:cxnLst/>
            <a:rect r="r" b="b" t="t" l="l"/>
            <a:pathLst>
              <a:path h="1620226" w="1641113">
                <a:moveTo>
                  <a:pt x="0" y="0"/>
                </a:moveTo>
                <a:lnTo>
                  <a:pt x="1641112" y="0"/>
                </a:lnTo>
                <a:lnTo>
                  <a:pt x="1641112" y="1620226"/>
                </a:lnTo>
                <a:lnTo>
                  <a:pt x="0" y="162022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25" id="25"/>
          <p:cNvSpPr/>
          <p:nvPr/>
        </p:nvSpPr>
        <p:spPr>
          <a:xfrm flipH="false" flipV="false" rot="-457908">
            <a:off x="17193785" y="6743483"/>
            <a:ext cx="1672606" cy="1657401"/>
          </a:xfrm>
          <a:custGeom>
            <a:avLst/>
            <a:gdLst/>
            <a:ahLst/>
            <a:cxnLst/>
            <a:rect r="r" b="b" t="t" l="l"/>
            <a:pathLst>
              <a:path h="1657401" w="1672606">
                <a:moveTo>
                  <a:pt x="0" y="0"/>
                </a:moveTo>
                <a:lnTo>
                  <a:pt x="1672607" y="0"/>
                </a:lnTo>
                <a:lnTo>
                  <a:pt x="1672607" y="1657401"/>
                </a:lnTo>
                <a:lnTo>
                  <a:pt x="0" y="1657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7105984" y="4325798"/>
            <a:ext cx="1635404" cy="1635404"/>
          </a:xfrm>
          <a:custGeom>
            <a:avLst/>
            <a:gdLst/>
            <a:ahLst/>
            <a:cxnLst/>
            <a:rect r="r" b="b" t="t" l="l"/>
            <a:pathLst>
              <a:path h="1635404" w="1635404">
                <a:moveTo>
                  <a:pt x="0" y="0"/>
                </a:moveTo>
                <a:lnTo>
                  <a:pt x="1635404" y="0"/>
                </a:lnTo>
                <a:lnTo>
                  <a:pt x="1635404" y="1635404"/>
                </a:lnTo>
                <a:lnTo>
                  <a:pt x="0" y="1635404"/>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a:ln cap="sq">
            <a:noFill/>
            <a:prstDash val="solid"/>
            <a:miter/>
          </a:ln>
        </p:spPr>
      </p:sp>
      <p:sp>
        <p:nvSpPr>
          <p:cNvPr name="Freeform 27" id="27"/>
          <p:cNvSpPr/>
          <p:nvPr/>
        </p:nvSpPr>
        <p:spPr>
          <a:xfrm flipH="false" flipV="false" rot="0">
            <a:off x="7242110" y="9105609"/>
            <a:ext cx="1682063" cy="837973"/>
          </a:xfrm>
          <a:custGeom>
            <a:avLst/>
            <a:gdLst/>
            <a:ahLst/>
            <a:cxnLst/>
            <a:rect r="r" b="b" t="t" l="l"/>
            <a:pathLst>
              <a:path h="837973" w="1682063">
                <a:moveTo>
                  <a:pt x="0" y="0"/>
                </a:moveTo>
                <a:lnTo>
                  <a:pt x="1682063" y="0"/>
                </a:lnTo>
                <a:lnTo>
                  <a:pt x="1682063" y="837973"/>
                </a:lnTo>
                <a:lnTo>
                  <a:pt x="0" y="837973"/>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a:ln cap="sq">
            <a:noFill/>
            <a:prstDash val="solid"/>
            <a:miter/>
          </a:ln>
        </p:spPr>
      </p:sp>
      <p:sp>
        <p:nvSpPr>
          <p:cNvPr name="Freeform 28" id="28"/>
          <p:cNvSpPr/>
          <p:nvPr/>
        </p:nvSpPr>
        <p:spPr>
          <a:xfrm flipH="false" flipV="false" rot="0">
            <a:off x="7744425" y="1390061"/>
            <a:ext cx="2096633" cy="892022"/>
          </a:xfrm>
          <a:custGeom>
            <a:avLst/>
            <a:gdLst/>
            <a:ahLst/>
            <a:cxnLst/>
            <a:rect r="r" b="b" t="t" l="l"/>
            <a:pathLst>
              <a:path h="892022" w="2096633">
                <a:moveTo>
                  <a:pt x="0" y="0"/>
                </a:moveTo>
                <a:lnTo>
                  <a:pt x="2096633" y="0"/>
                </a:lnTo>
                <a:lnTo>
                  <a:pt x="2096633" y="892022"/>
                </a:lnTo>
                <a:lnTo>
                  <a:pt x="0" y="892022"/>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a:ln cap="sq">
            <a:noFill/>
            <a:prstDash val="solid"/>
            <a:miter/>
          </a:ln>
        </p:spPr>
      </p:sp>
      <p:sp>
        <p:nvSpPr>
          <p:cNvPr name="Freeform 29" id="29"/>
          <p:cNvSpPr/>
          <p:nvPr/>
        </p:nvSpPr>
        <p:spPr>
          <a:xfrm flipH="false" flipV="false" rot="-350424">
            <a:off x="1942820" y="1836072"/>
            <a:ext cx="1848557" cy="1851924"/>
          </a:xfrm>
          <a:custGeom>
            <a:avLst/>
            <a:gdLst/>
            <a:ahLst/>
            <a:cxnLst/>
            <a:rect r="r" b="b" t="t" l="l"/>
            <a:pathLst>
              <a:path h="1851924" w="1848557">
                <a:moveTo>
                  <a:pt x="0" y="0"/>
                </a:moveTo>
                <a:lnTo>
                  <a:pt x="1848557" y="0"/>
                </a:lnTo>
                <a:lnTo>
                  <a:pt x="1848557" y="1851924"/>
                </a:lnTo>
                <a:lnTo>
                  <a:pt x="0" y="1851924"/>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a:ln cap="sq">
            <a:noFill/>
            <a:prstDash val="solid"/>
            <a:miter/>
          </a:ln>
        </p:spPr>
      </p:sp>
      <p:sp>
        <p:nvSpPr>
          <p:cNvPr name="Freeform 30" id="30"/>
          <p:cNvSpPr/>
          <p:nvPr/>
        </p:nvSpPr>
        <p:spPr>
          <a:xfrm flipH="false" flipV="false" rot="0">
            <a:off x="8487375" y="-854029"/>
            <a:ext cx="1717425" cy="1708058"/>
          </a:xfrm>
          <a:custGeom>
            <a:avLst/>
            <a:gdLst/>
            <a:ahLst/>
            <a:cxnLst/>
            <a:rect r="r" b="b" t="t" l="l"/>
            <a:pathLst>
              <a:path h="1708058" w="1717425">
                <a:moveTo>
                  <a:pt x="0" y="0"/>
                </a:moveTo>
                <a:lnTo>
                  <a:pt x="1717425" y="0"/>
                </a:lnTo>
                <a:lnTo>
                  <a:pt x="1717425" y="1708058"/>
                </a:lnTo>
                <a:lnTo>
                  <a:pt x="0" y="1708058"/>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a:ln cap="sq">
            <a:noFill/>
            <a:prstDash val="solid"/>
            <a:miter/>
          </a:ln>
        </p:spPr>
      </p:sp>
      <p:sp>
        <p:nvSpPr>
          <p:cNvPr name="Freeform 31" id="31"/>
          <p:cNvSpPr/>
          <p:nvPr/>
        </p:nvSpPr>
        <p:spPr>
          <a:xfrm flipH="false" flipV="false" rot="0">
            <a:off x="3428921" y="-425040"/>
            <a:ext cx="1790634" cy="1790634"/>
          </a:xfrm>
          <a:custGeom>
            <a:avLst/>
            <a:gdLst/>
            <a:ahLst/>
            <a:cxnLst/>
            <a:rect r="r" b="b" t="t" l="l"/>
            <a:pathLst>
              <a:path h="1790634" w="1790634">
                <a:moveTo>
                  <a:pt x="0" y="0"/>
                </a:moveTo>
                <a:lnTo>
                  <a:pt x="1790634" y="0"/>
                </a:lnTo>
                <a:lnTo>
                  <a:pt x="1790634" y="1790634"/>
                </a:lnTo>
                <a:lnTo>
                  <a:pt x="0" y="179063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2" id="32"/>
          <p:cNvSpPr/>
          <p:nvPr/>
        </p:nvSpPr>
        <p:spPr>
          <a:xfrm flipH="false" flipV="false" rot="0">
            <a:off x="17105984" y="-425040"/>
            <a:ext cx="1614925" cy="1617866"/>
          </a:xfrm>
          <a:custGeom>
            <a:avLst/>
            <a:gdLst/>
            <a:ahLst/>
            <a:cxnLst/>
            <a:rect r="r" b="b" t="t" l="l"/>
            <a:pathLst>
              <a:path h="1617866" w="1614925">
                <a:moveTo>
                  <a:pt x="0" y="0"/>
                </a:moveTo>
                <a:lnTo>
                  <a:pt x="1614925" y="0"/>
                </a:lnTo>
                <a:lnTo>
                  <a:pt x="1614925" y="1617866"/>
                </a:lnTo>
                <a:lnTo>
                  <a:pt x="0" y="161786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33" id="33"/>
          <p:cNvSpPr/>
          <p:nvPr/>
        </p:nvSpPr>
        <p:spPr>
          <a:xfrm flipH="false" flipV="false" rot="0">
            <a:off x="14343388" y="-810113"/>
            <a:ext cx="1641113" cy="1620226"/>
          </a:xfrm>
          <a:custGeom>
            <a:avLst/>
            <a:gdLst/>
            <a:ahLst/>
            <a:cxnLst/>
            <a:rect r="r" b="b" t="t" l="l"/>
            <a:pathLst>
              <a:path h="1620226" w="1641113">
                <a:moveTo>
                  <a:pt x="0" y="0"/>
                </a:moveTo>
                <a:lnTo>
                  <a:pt x="1641112" y="0"/>
                </a:lnTo>
                <a:lnTo>
                  <a:pt x="1641112" y="1620226"/>
                </a:lnTo>
                <a:lnTo>
                  <a:pt x="0" y="162022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34" id="34"/>
          <p:cNvSpPr/>
          <p:nvPr/>
        </p:nvSpPr>
        <p:spPr>
          <a:xfrm flipH="false" flipV="false" rot="0">
            <a:off x="4497551" y="9524595"/>
            <a:ext cx="1663494" cy="1666524"/>
          </a:xfrm>
          <a:custGeom>
            <a:avLst/>
            <a:gdLst/>
            <a:ahLst/>
            <a:cxnLst/>
            <a:rect r="r" b="b" t="t" l="l"/>
            <a:pathLst>
              <a:path h="1666524" w="1663494">
                <a:moveTo>
                  <a:pt x="0" y="0"/>
                </a:moveTo>
                <a:lnTo>
                  <a:pt x="1663494" y="0"/>
                </a:lnTo>
                <a:lnTo>
                  <a:pt x="1663494" y="1666524"/>
                </a:lnTo>
                <a:lnTo>
                  <a:pt x="0" y="166652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35" id="35"/>
          <p:cNvSpPr/>
          <p:nvPr/>
        </p:nvSpPr>
        <p:spPr>
          <a:xfrm flipH="false" flipV="false" rot="479384">
            <a:off x="12058098" y="-1180523"/>
            <a:ext cx="1672606" cy="1666524"/>
          </a:xfrm>
          <a:custGeom>
            <a:avLst/>
            <a:gdLst/>
            <a:ahLst/>
            <a:cxnLst/>
            <a:rect r="r" b="b" t="t" l="l"/>
            <a:pathLst>
              <a:path h="1666524" w="1672606">
                <a:moveTo>
                  <a:pt x="0" y="0"/>
                </a:moveTo>
                <a:lnTo>
                  <a:pt x="1672607" y="0"/>
                </a:lnTo>
                <a:lnTo>
                  <a:pt x="1672607" y="1666524"/>
                </a:lnTo>
                <a:lnTo>
                  <a:pt x="0" y="166652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36" id="36"/>
          <p:cNvSpPr/>
          <p:nvPr/>
        </p:nvSpPr>
        <p:spPr>
          <a:xfrm flipH="false" flipV="false" rot="0">
            <a:off x="-634367" y="9793069"/>
            <a:ext cx="2096633" cy="892022"/>
          </a:xfrm>
          <a:custGeom>
            <a:avLst/>
            <a:gdLst/>
            <a:ahLst/>
            <a:cxnLst/>
            <a:rect r="r" b="b" t="t" l="l"/>
            <a:pathLst>
              <a:path h="892022" w="2096633">
                <a:moveTo>
                  <a:pt x="0" y="0"/>
                </a:moveTo>
                <a:lnTo>
                  <a:pt x="2096633" y="0"/>
                </a:lnTo>
                <a:lnTo>
                  <a:pt x="2096633" y="892022"/>
                </a:lnTo>
                <a:lnTo>
                  <a:pt x="0" y="892022"/>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a:ln cap="sq">
            <a:noFill/>
            <a:prstDash val="solid"/>
            <a:miter/>
          </a:ln>
        </p:spPr>
      </p:sp>
      <p:sp>
        <p:nvSpPr>
          <p:cNvPr name="Freeform 37" id="37"/>
          <p:cNvSpPr/>
          <p:nvPr/>
        </p:nvSpPr>
        <p:spPr>
          <a:xfrm flipH="false" flipV="false" rot="0">
            <a:off x="3791377" y="2537278"/>
            <a:ext cx="10705246" cy="5224903"/>
          </a:xfrm>
          <a:custGeom>
            <a:avLst/>
            <a:gdLst/>
            <a:ahLst/>
            <a:cxnLst/>
            <a:rect r="r" b="b" t="t" l="l"/>
            <a:pathLst>
              <a:path h="5224903" w="10705246">
                <a:moveTo>
                  <a:pt x="0" y="0"/>
                </a:moveTo>
                <a:lnTo>
                  <a:pt x="10705246" y="0"/>
                </a:lnTo>
                <a:lnTo>
                  <a:pt x="10705246" y="5224904"/>
                </a:lnTo>
                <a:lnTo>
                  <a:pt x="0" y="5224904"/>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a:ln cap="sq">
            <a:noFill/>
            <a:prstDash val="solid"/>
            <a:miter/>
          </a:ln>
        </p:spPr>
      </p:sp>
      <p:sp>
        <p:nvSpPr>
          <p:cNvPr name="TextBox 38" id="38"/>
          <p:cNvSpPr txBox="true"/>
          <p:nvPr/>
        </p:nvSpPr>
        <p:spPr>
          <a:xfrm rot="0">
            <a:off x="4814607" y="3693701"/>
            <a:ext cx="8658786" cy="2718623"/>
          </a:xfrm>
          <a:prstGeom prst="rect">
            <a:avLst/>
          </a:prstGeom>
        </p:spPr>
        <p:txBody>
          <a:bodyPr anchor="t" rtlCol="false" tIns="0" lIns="0" bIns="0" rIns="0">
            <a:spAutoFit/>
          </a:bodyPr>
          <a:lstStyle/>
          <a:p>
            <a:pPr algn="ctr" marL="0" indent="0" lvl="0">
              <a:lnSpc>
                <a:spcPts val="10707"/>
              </a:lnSpc>
            </a:pPr>
            <a:r>
              <a:rPr lang="en-US" b="true" sz="9074">
                <a:solidFill>
                  <a:srgbClr val="0A0147"/>
                </a:solidFill>
                <a:latin typeface="Inter Ultra-Bold"/>
                <a:ea typeface="Inter Ultra-Bold"/>
                <a:cs typeface="Inter Ultra-Bold"/>
                <a:sym typeface="Inter Ultra-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1028700" y="1759017"/>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Ultra-Bold"/>
                <a:ea typeface="Inter Ultra-Bold"/>
                <a:cs typeface="Inter Ultra-Bold"/>
                <a:sym typeface="Inter Ultra-Bold"/>
              </a:rPr>
              <a:t>OBJECTIVE  OF HTML</a:t>
            </a:r>
          </a:p>
        </p:txBody>
      </p:sp>
      <p:sp>
        <p:nvSpPr>
          <p:cNvPr name="TextBox 3" id="3"/>
          <p:cNvSpPr txBox="true"/>
          <p:nvPr/>
        </p:nvSpPr>
        <p:spPr>
          <a:xfrm rot="0">
            <a:off x="1028700" y="2810066"/>
            <a:ext cx="16376131" cy="4581144"/>
          </a:xfrm>
          <a:prstGeom prst="rect">
            <a:avLst/>
          </a:prstGeom>
        </p:spPr>
        <p:txBody>
          <a:bodyPr anchor="t" rtlCol="false" tIns="0" lIns="0" bIns="0" rIns="0">
            <a:spAutoFit/>
          </a:bodyPr>
          <a:lstStyle/>
          <a:p>
            <a:pPr algn="l">
              <a:lnSpc>
                <a:spcPts val="6053"/>
              </a:lnSpc>
            </a:pPr>
            <a:r>
              <a:rPr lang="en-US" sz="4323" b="true">
                <a:solidFill>
                  <a:srgbClr val="0A0147"/>
                </a:solidFill>
                <a:latin typeface="Inter Medium"/>
                <a:ea typeface="Inter Medium"/>
                <a:cs typeface="Inter Medium"/>
                <a:sym typeface="Inter Medium"/>
              </a:rPr>
              <a:t>• Create, save and view a HTML document</a:t>
            </a:r>
          </a:p>
          <a:p>
            <a:pPr algn="l">
              <a:lnSpc>
                <a:spcPts val="6053"/>
              </a:lnSpc>
            </a:pPr>
            <a:r>
              <a:rPr lang="en-US" sz="4323" b="true">
                <a:solidFill>
                  <a:srgbClr val="0A0147"/>
                </a:solidFill>
                <a:latin typeface="Inter Medium"/>
                <a:ea typeface="Inter Medium"/>
                <a:cs typeface="Inter Medium"/>
                <a:sym typeface="Inter Medium"/>
              </a:rPr>
              <a:t>• Format a web page using section heading tags</a:t>
            </a:r>
          </a:p>
          <a:p>
            <a:pPr algn="l">
              <a:lnSpc>
                <a:spcPts val="6053"/>
              </a:lnSpc>
            </a:pPr>
            <a:r>
              <a:rPr lang="en-US" sz="4323" b="true">
                <a:solidFill>
                  <a:srgbClr val="0A0147"/>
                </a:solidFill>
                <a:latin typeface="Inter Medium"/>
                <a:ea typeface="Inter Medium"/>
                <a:cs typeface="Inter Medium"/>
                <a:sym typeface="Inter Medium"/>
              </a:rPr>
              <a:t>• Describe Ordered and Unordered lists</a:t>
            </a:r>
          </a:p>
          <a:p>
            <a:pPr algn="l">
              <a:lnSpc>
                <a:spcPts val="6053"/>
              </a:lnSpc>
            </a:pPr>
            <a:r>
              <a:rPr lang="en-US" sz="4323" b="true">
                <a:solidFill>
                  <a:srgbClr val="0A0147"/>
                </a:solidFill>
                <a:latin typeface="Inter Medium"/>
                <a:ea typeface="Inter Medium"/>
                <a:cs typeface="Inter Medium"/>
                <a:sym typeface="Inter Medium"/>
              </a:rPr>
              <a:t>• Explain graphics in HTML document</a:t>
            </a:r>
          </a:p>
          <a:p>
            <a:pPr algn="l">
              <a:lnSpc>
                <a:spcPts val="6053"/>
              </a:lnSpc>
            </a:pPr>
            <a:r>
              <a:rPr lang="en-US" sz="4323" b="true">
                <a:solidFill>
                  <a:srgbClr val="0A0147"/>
                </a:solidFill>
                <a:latin typeface="Inter Medium"/>
                <a:ea typeface="Inter Medium"/>
                <a:cs typeface="Inter Medium"/>
                <a:sym typeface="Inter Medium"/>
              </a:rPr>
              <a:t>• Describe hypertext links and making text/image link</a:t>
            </a:r>
          </a:p>
          <a:p>
            <a:pPr algn="l">
              <a:lnSpc>
                <a:spcPts val="605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grpSp>
        <p:nvGrpSpPr>
          <p:cNvPr name="Group 2" id="2"/>
          <p:cNvGrpSpPr/>
          <p:nvPr/>
        </p:nvGrpSpPr>
        <p:grpSpPr>
          <a:xfrm rot="0">
            <a:off x="1028700" y="1673292"/>
            <a:ext cx="16350022" cy="7297699"/>
            <a:chOff x="0" y="0"/>
            <a:chExt cx="21800030" cy="9730266"/>
          </a:xfrm>
        </p:grpSpPr>
        <p:sp>
          <p:nvSpPr>
            <p:cNvPr name="Freeform 3" id="3"/>
            <p:cNvSpPr/>
            <p:nvPr/>
          </p:nvSpPr>
          <p:spPr>
            <a:xfrm flipH="false" flipV="false" rot="0">
              <a:off x="234790" y="1883744"/>
              <a:ext cx="9966714" cy="7846522"/>
            </a:xfrm>
            <a:custGeom>
              <a:avLst/>
              <a:gdLst/>
              <a:ahLst/>
              <a:cxnLst/>
              <a:rect r="r" b="b" t="t" l="l"/>
              <a:pathLst>
                <a:path h="7846522" w="9966714">
                  <a:moveTo>
                    <a:pt x="0" y="0"/>
                  </a:moveTo>
                  <a:lnTo>
                    <a:pt x="9966714" y="0"/>
                  </a:lnTo>
                  <a:lnTo>
                    <a:pt x="9966714" y="7846522"/>
                  </a:lnTo>
                  <a:lnTo>
                    <a:pt x="0" y="7846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346759" y="1883744"/>
              <a:ext cx="9966714" cy="7846522"/>
            </a:xfrm>
            <a:custGeom>
              <a:avLst/>
              <a:gdLst/>
              <a:ahLst/>
              <a:cxnLst/>
              <a:rect r="r" b="b" t="t" l="l"/>
              <a:pathLst>
                <a:path h="7846522" w="9966714">
                  <a:moveTo>
                    <a:pt x="0" y="0"/>
                  </a:moveTo>
                  <a:lnTo>
                    <a:pt x="9966713" y="0"/>
                  </a:lnTo>
                  <a:lnTo>
                    <a:pt x="9966713" y="7846522"/>
                  </a:lnTo>
                  <a:lnTo>
                    <a:pt x="0" y="7846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85725"/>
              <a:ext cx="21800030" cy="1164058"/>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Ultra-Bold"/>
                  <a:ea typeface="Inter Ultra-Bold"/>
                  <a:cs typeface="Inter Ultra-Bold"/>
                  <a:sym typeface="Inter Ultra-Bold"/>
                </a:rPr>
                <a:t>HISTORY OF HTML</a:t>
              </a:r>
            </a:p>
          </p:txBody>
        </p:sp>
        <p:sp>
          <p:nvSpPr>
            <p:cNvPr name="TextBox 6" id="6"/>
            <p:cNvSpPr txBox="true"/>
            <p:nvPr/>
          </p:nvSpPr>
          <p:spPr>
            <a:xfrm rot="0">
              <a:off x="504905" y="2691199"/>
              <a:ext cx="1914050" cy="571475"/>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1991</a:t>
              </a:r>
            </a:p>
          </p:txBody>
        </p:sp>
        <p:sp>
          <p:nvSpPr>
            <p:cNvPr name="TextBox 7" id="7"/>
            <p:cNvSpPr txBox="true"/>
            <p:nvPr/>
          </p:nvSpPr>
          <p:spPr>
            <a:xfrm rot="0">
              <a:off x="11680291" y="8339055"/>
              <a:ext cx="1914050" cy="571475"/>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2014</a:t>
              </a:r>
            </a:p>
          </p:txBody>
        </p:sp>
        <p:sp>
          <p:nvSpPr>
            <p:cNvPr name="TextBox 8" id="8"/>
            <p:cNvSpPr txBox="true"/>
            <p:nvPr/>
          </p:nvSpPr>
          <p:spPr>
            <a:xfrm rot="0">
              <a:off x="11680291" y="5516505"/>
              <a:ext cx="1914050" cy="571475"/>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1999</a:t>
              </a:r>
            </a:p>
          </p:txBody>
        </p:sp>
        <p:sp>
          <p:nvSpPr>
            <p:cNvPr name="TextBox 9" id="9"/>
            <p:cNvSpPr txBox="true"/>
            <p:nvPr/>
          </p:nvSpPr>
          <p:spPr>
            <a:xfrm rot="0">
              <a:off x="11680291" y="2816625"/>
              <a:ext cx="1914050" cy="571475"/>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1997</a:t>
              </a:r>
            </a:p>
          </p:txBody>
        </p:sp>
        <p:sp>
          <p:nvSpPr>
            <p:cNvPr name="TextBox 10" id="10"/>
            <p:cNvSpPr txBox="true"/>
            <p:nvPr/>
          </p:nvSpPr>
          <p:spPr>
            <a:xfrm rot="0">
              <a:off x="563880" y="8339055"/>
              <a:ext cx="1914050" cy="571475"/>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1995</a:t>
              </a:r>
            </a:p>
          </p:txBody>
        </p:sp>
        <p:sp>
          <p:nvSpPr>
            <p:cNvPr name="TextBox 11" id="11"/>
            <p:cNvSpPr txBox="true"/>
            <p:nvPr/>
          </p:nvSpPr>
          <p:spPr>
            <a:xfrm rot="0">
              <a:off x="563880" y="5516505"/>
              <a:ext cx="1914050" cy="571475"/>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1993</a:t>
              </a:r>
            </a:p>
          </p:txBody>
        </p:sp>
        <p:sp>
          <p:nvSpPr>
            <p:cNvPr name="TextBox 12" id="12"/>
            <p:cNvSpPr txBox="true"/>
            <p:nvPr/>
          </p:nvSpPr>
          <p:spPr>
            <a:xfrm rot="0">
              <a:off x="4169534" y="2119699"/>
              <a:ext cx="6031970" cy="1794922"/>
            </a:xfrm>
            <a:prstGeom prst="rect">
              <a:avLst/>
            </a:prstGeom>
          </p:spPr>
          <p:txBody>
            <a:bodyPr anchor="t" rtlCol="false" tIns="0" lIns="0" bIns="0" rIns="0">
              <a:spAutoFit/>
            </a:bodyPr>
            <a:lstStyle/>
            <a:p>
              <a:pPr algn="ctr">
                <a:lnSpc>
                  <a:spcPts val="3602"/>
                </a:lnSpc>
                <a:spcBef>
                  <a:spcPct val="0"/>
                </a:spcBef>
              </a:pPr>
              <a:r>
                <a:rPr lang="en-US" b="true" sz="2953">
                  <a:solidFill>
                    <a:srgbClr val="0A0147"/>
                  </a:solidFill>
                  <a:latin typeface="Inter Semi-Bold"/>
                  <a:ea typeface="Inter Semi-Bold"/>
                  <a:cs typeface="Inter Semi-Bold"/>
                  <a:sym typeface="Inter Semi-Bold"/>
                </a:rPr>
                <a:t>TIM BERNERS-LEE INVENTS HTML 18 TAG STRUCTURE</a:t>
              </a:r>
            </a:p>
          </p:txBody>
        </p:sp>
        <p:sp>
          <p:nvSpPr>
            <p:cNvPr name="TextBox 13" id="13"/>
            <p:cNvSpPr txBox="true"/>
            <p:nvPr/>
          </p:nvSpPr>
          <p:spPr>
            <a:xfrm rot="0">
              <a:off x="4169534" y="4607356"/>
              <a:ext cx="6031970" cy="2393388"/>
            </a:xfrm>
            <a:prstGeom prst="rect">
              <a:avLst/>
            </a:prstGeom>
          </p:spPr>
          <p:txBody>
            <a:bodyPr anchor="t" rtlCol="false" tIns="0" lIns="0" bIns="0" rIns="0">
              <a:spAutoFit/>
            </a:bodyPr>
            <a:lstStyle/>
            <a:p>
              <a:pPr algn="ctr">
                <a:lnSpc>
                  <a:spcPts val="3602"/>
                </a:lnSpc>
                <a:spcBef>
                  <a:spcPct val="0"/>
                </a:spcBef>
              </a:pPr>
              <a:r>
                <a:rPr lang="en-US" b="true" sz="2953">
                  <a:solidFill>
                    <a:srgbClr val="0A0147"/>
                  </a:solidFill>
                  <a:latin typeface="Inter Semi-Bold"/>
                  <a:ea typeface="Inter Semi-Bold"/>
                  <a:cs typeface="Inter Semi-Bold"/>
                  <a:sym typeface="Inter Semi-Bold"/>
                </a:rPr>
                <a:t>HTML 1.0 RELEASED,  BEGINNING OF STANDARD WEB PAGE CREATION</a:t>
              </a:r>
            </a:p>
          </p:txBody>
        </p:sp>
        <p:sp>
          <p:nvSpPr>
            <p:cNvPr name="TextBox 14" id="14"/>
            <p:cNvSpPr txBox="true"/>
            <p:nvPr/>
          </p:nvSpPr>
          <p:spPr>
            <a:xfrm rot="0">
              <a:off x="15346941" y="7693478"/>
              <a:ext cx="6031970" cy="1780233"/>
            </a:xfrm>
            <a:prstGeom prst="rect">
              <a:avLst/>
            </a:prstGeom>
          </p:spPr>
          <p:txBody>
            <a:bodyPr anchor="t" rtlCol="false" tIns="0" lIns="0" bIns="0" rIns="0">
              <a:spAutoFit/>
            </a:bodyPr>
            <a:lstStyle/>
            <a:p>
              <a:pPr algn="ctr">
                <a:lnSpc>
                  <a:spcPts val="2626"/>
                </a:lnSpc>
                <a:spcBef>
                  <a:spcPct val="0"/>
                </a:spcBef>
              </a:pPr>
              <a:r>
                <a:rPr lang="en-US" b="true" sz="2153">
                  <a:solidFill>
                    <a:srgbClr val="0A0147"/>
                  </a:solidFill>
                  <a:latin typeface="Inter Semi-Bold"/>
                  <a:ea typeface="Inter Semi-Bold"/>
                  <a:cs typeface="Inter Semi-Bold"/>
                  <a:sym typeface="Inter Semi-Bold"/>
                </a:rPr>
                <a:t>HTML5 IS RELEASED, INCLUDE SEMANTIC ELEMENT, MULTIMEDIA SUPPORT AND ENHANCED API</a:t>
              </a:r>
            </a:p>
          </p:txBody>
        </p:sp>
        <p:sp>
          <p:nvSpPr>
            <p:cNvPr name="TextBox 15" id="15"/>
            <p:cNvSpPr txBox="true"/>
            <p:nvPr/>
          </p:nvSpPr>
          <p:spPr>
            <a:xfrm rot="0">
              <a:off x="15281502" y="4605548"/>
              <a:ext cx="6031970" cy="2184940"/>
            </a:xfrm>
            <a:prstGeom prst="rect">
              <a:avLst/>
            </a:prstGeom>
          </p:spPr>
          <p:txBody>
            <a:bodyPr anchor="t" rtlCol="false" tIns="0" lIns="0" bIns="0" rIns="0">
              <a:spAutoFit/>
            </a:bodyPr>
            <a:lstStyle/>
            <a:p>
              <a:pPr algn="ctr">
                <a:lnSpc>
                  <a:spcPts val="3236"/>
                </a:lnSpc>
                <a:spcBef>
                  <a:spcPct val="0"/>
                </a:spcBef>
              </a:pPr>
              <a:r>
                <a:rPr lang="en-US" b="true" sz="2653">
                  <a:solidFill>
                    <a:srgbClr val="0A0147"/>
                  </a:solidFill>
                  <a:latin typeface="Inter Semi-Bold"/>
                  <a:ea typeface="Inter Semi-Bold"/>
                  <a:cs typeface="Inter Semi-Bold"/>
                  <a:sym typeface="Inter Semi-Bold"/>
                </a:rPr>
                <a:t>HTML 4.01 IS ADOPTED, OFFERS : STRICT , TRANSITIONAL AND FRAMESET VARIATIONS</a:t>
              </a:r>
            </a:p>
          </p:txBody>
        </p:sp>
        <p:sp>
          <p:nvSpPr>
            <p:cNvPr name="TextBox 16" id="16"/>
            <p:cNvSpPr txBox="true"/>
            <p:nvPr/>
          </p:nvSpPr>
          <p:spPr>
            <a:xfrm rot="0">
              <a:off x="15346941" y="2119699"/>
              <a:ext cx="6031970" cy="1794922"/>
            </a:xfrm>
            <a:prstGeom prst="rect">
              <a:avLst/>
            </a:prstGeom>
          </p:spPr>
          <p:txBody>
            <a:bodyPr anchor="t" rtlCol="false" tIns="0" lIns="0" bIns="0" rIns="0">
              <a:spAutoFit/>
            </a:bodyPr>
            <a:lstStyle/>
            <a:p>
              <a:pPr algn="ctr">
                <a:lnSpc>
                  <a:spcPts val="3602"/>
                </a:lnSpc>
                <a:spcBef>
                  <a:spcPct val="0"/>
                </a:spcBef>
              </a:pPr>
              <a:r>
                <a:rPr lang="en-US" b="true" sz="2953">
                  <a:solidFill>
                    <a:srgbClr val="0A0147"/>
                  </a:solidFill>
                  <a:latin typeface="Inter Semi-Bold"/>
                  <a:ea typeface="Inter Semi-Bold"/>
                  <a:cs typeface="Inter Semi-Bold"/>
                  <a:sym typeface="Inter Semi-Bold"/>
                </a:rPr>
                <a:t>HTML 3.2 INTRODUCED BY W3C, ENHANCES WEB DESIGNING </a:t>
              </a:r>
            </a:p>
          </p:txBody>
        </p:sp>
        <p:sp>
          <p:nvSpPr>
            <p:cNvPr name="TextBox 17" id="17"/>
            <p:cNvSpPr txBox="true"/>
            <p:nvPr/>
          </p:nvSpPr>
          <p:spPr>
            <a:xfrm rot="0">
              <a:off x="4169534" y="7693478"/>
              <a:ext cx="6031970" cy="1794922"/>
            </a:xfrm>
            <a:prstGeom prst="rect">
              <a:avLst/>
            </a:prstGeom>
          </p:spPr>
          <p:txBody>
            <a:bodyPr anchor="t" rtlCol="false" tIns="0" lIns="0" bIns="0" rIns="0">
              <a:spAutoFit/>
            </a:bodyPr>
            <a:lstStyle/>
            <a:p>
              <a:pPr algn="ctr">
                <a:lnSpc>
                  <a:spcPts val="3602"/>
                </a:lnSpc>
                <a:spcBef>
                  <a:spcPct val="0"/>
                </a:spcBef>
              </a:pPr>
              <a:r>
                <a:rPr lang="en-US" b="true" sz="2953">
                  <a:solidFill>
                    <a:srgbClr val="0A0147"/>
                  </a:solidFill>
                  <a:latin typeface="Inter Semi-Bold"/>
                  <a:ea typeface="Inter Semi-Bold"/>
                  <a:cs typeface="Inter Semi-Bold"/>
                  <a:sym typeface="Inter Semi-Bold"/>
                </a:rPr>
                <a:t>HTML 2.0 RELEASED, ADDED NEW FEATURES TO HTML 1.0 </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1028700" y="1759017"/>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Ultra-Bold"/>
                <a:ea typeface="Inter Ultra-Bold"/>
                <a:cs typeface="Inter Ultra-Bold"/>
                <a:sym typeface="Inter Ultra-Bold"/>
              </a:rPr>
              <a:t>HTML TOOLS</a:t>
            </a:r>
          </a:p>
        </p:txBody>
      </p:sp>
      <p:sp>
        <p:nvSpPr>
          <p:cNvPr name="TextBox 3" id="3"/>
          <p:cNvSpPr txBox="true"/>
          <p:nvPr/>
        </p:nvSpPr>
        <p:spPr>
          <a:xfrm rot="0">
            <a:off x="1028700" y="2829116"/>
            <a:ext cx="16376131" cy="6882792"/>
          </a:xfrm>
          <a:prstGeom prst="rect">
            <a:avLst/>
          </a:prstGeom>
        </p:spPr>
        <p:txBody>
          <a:bodyPr anchor="t" rtlCol="false" tIns="0" lIns="0" bIns="0" rIns="0">
            <a:spAutoFit/>
          </a:bodyPr>
          <a:lstStyle/>
          <a:p>
            <a:pPr algn="l" marL="760816" indent="-380408" lvl="1">
              <a:lnSpc>
                <a:spcPts val="4933"/>
              </a:lnSpc>
              <a:buAutoNum type="arabicPeriod" startAt="1"/>
            </a:pPr>
            <a:r>
              <a:rPr lang="en-US" b="true" sz="3523">
                <a:solidFill>
                  <a:srgbClr val="0A0147"/>
                </a:solidFill>
                <a:latin typeface="Inter Medium"/>
                <a:ea typeface="Inter Medium"/>
                <a:cs typeface="Inter Medium"/>
                <a:sym typeface="Inter Medium"/>
              </a:rPr>
              <a:t>HTML Editor:</a:t>
            </a:r>
          </a:p>
          <a:p>
            <a:pPr algn="l" marL="760816" indent="-380408" lvl="1">
              <a:lnSpc>
                <a:spcPts val="4933"/>
              </a:lnSpc>
              <a:buFont typeface="Arial"/>
              <a:buChar char="•"/>
            </a:pPr>
            <a:r>
              <a:rPr lang="en-US" b="true" sz="3523">
                <a:solidFill>
                  <a:srgbClr val="0A0147"/>
                </a:solidFill>
                <a:latin typeface="Inter Medium"/>
                <a:ea typeface="Inter Medium"/>
                <a:cs typeface="Inter Medium"/>
                <a:sym typeface="Inter Medium"/>
              </a:rPr>
              <a:t>Program to create and save HTML documents.</a:t>
            </a:r>
          </a:p>
          <a:p>
            <a:pPr algn="l" marL="760816" indent="-380408" lvl="1">
              <a:lnSpc>
                <a:spcPts val="4933"/>
              </a:lnSpc>
              <a:buFont typeface="Arial"/>
              <a:buChar char="•"/>
            </a:pPr>
            <a:r>
              <a:rPr lang="en-US" b="true" sz="3523">
                <a:solidFill>
                  <a:srgbClr val="0A0147"/>
                </a:solidFill>
                <a:latin typeface="Inter Medium"/>
                <a:ea typeface="Inter Medium"/>
                <a:cs typeface="Inter Medium"/>
                <a:sym typeface="Inter Medium"/>
              </a:rPr>
              <a:t>Types:</a:t>
            </a:r>
          </a:p>
          <a:p>
            <a:pPr algn="l" marL="1521632" indent="-507211" lvl="2">
              <a:lnSpc>
                <a:spcPts val="4933"/>
              </a:lnSpc>
              <a:buFont typeface="Arial"/>
              <a:buChar char="⚬"/>
            </a:pPr>
            <a:r>
              <a:rPr lang="en-US" b="true" sz="3523">
                <a:solidFill>
                  <a:srgbClr val="0A0147"/>
                </a:solidFill>
                <a:latin typeface="Inter Medium"/>
                <a:ea typeface="Inter Medium"/>
                <a:cs typeface="Inter Medium"/>
                <a:sym typeface="Inter Medium"/>
              </a:rPr>
              <a:t>Text-based/Code-based: Displays HTML code (e.g., Notepad).</a:t>
            </a:r>
          </a:p>
          <a:p>
            <a:pPr algn="l" marL="1521632" indent="-507211" lvl="2">
              <a:lnSpc>
                <a:spcPts val="4933"/>
              </a:lnSpc>
              <a:buFont typeface="Arial"/>
              <a:buChar char="⚬"/>
            </a:pPr>
            <a:r>
              <a:rPr lang="en-US" b="true" sz="3523">
                <a:solidFill>
                  <a:srgbClr val="0A0147"/>
                </a:solidFill>
                <a:latin typeface="Inter Medium"/>
                <a:ea typeface="Inter Medium"/>
                <a:cs typeface="Inter Medium"/>
                <a:sym typeface="Inter Medium"/>
              </a:rPr>
              <a:t>Visual Editors: Like Netscape Composer.</a:t>
            </a:r>
          </a:p>
          <a:p>
            <a:pPr algn="l">
              <a:lnSpc>
                <a:spcPts val="4933"/>
              </a:lnSpc>
            </a:pPr>
            <a:r>
              <a:rPr lang="en-US" sz="3523">
                <a:solidFill>
                  <a:srgbClr val="0A0147"/>
                </a:solidFill>
                <a:latin typeface="Inter"/>
                <a:ea typeface="Inter"/>
                <a:cs typeface="Inter"/>
                <a:sym typeface="Inter"/>
              </a:rPr>
              <a:t>   2.</a:t>
            </a:r>
            <a:r>
              <a:rPr lang="en-US" sz="3523" b="true">
                <a:solidFill>
                  <a:srgbClr val="0A0147"/>
                </a:solidFill>
                <a:latin typeface="Inter Medium"/>
                <a:ea typeface="Inter Medium"/>
                <a:cs typeface="Inter Medium"/>
                <a:sym typeface="Inter Medium"/>
              </a:rPr>
              <a:t>Web Browser:</a:t>
            </a:r>
          </a:p>
          <a:p>
            <a:pPr algn="l" marL="760816" indent="-380408" lvl="1">
              <a:lnSpc>
                <a:spcPts val="4933"/>
              </a:lnSpc>
              <a:buFont typeface="Arial"/>
              <a:buChar char="•"/>
            </a:pPr>
            <a:r>
              <a:rPr lang="en-US" b="true" sz="3523">
                <a:solidFill>
                  <a:srgbClr val="0A0147"/>
                </a:solidFill>
                <a:latin typeface="Inter Medium"/>
                <a:ea typeface="Inter Medium"/>
                <a:cs typeface="Inter Medium"/>
                <a:sym typeface="Inter Medium"/>
              </a:rPr>
              <a:t>Program to view and test HTML documents.</a:t>
            </a:r>
          </a:p>
          <a:p>
            <a:pPr algn="l" marL="760816" indent="-380408" lvl="1">
              <a:lnSpc>
                <a:spcPts val="4933"/>
              </a:lnSpc>
              <a:buFont typeface="Arial"/>
              <a:buChar char="•"/>
            </a:pPr>
            <a:r>
              <a:rPr lang="en-US" b="true" sz="3523">
                <a:solidFill>
                  <a:srgbClr val="0A0147"/>
                </a:solidFill>
                <a:latin typeface="Inter Medium"/>
                <a:ea typeface="Inter Medium"/>
                <a:cs typeface="Inter Medium"/>
                <a:sym typeface="Inter Medium"/>
              </a:rPr>
              <a:t>Converts HTML files into text, images, and multimedia.</a:t>
            </a:r>
          </a:p>
          <a:p>
            <a:pPr algn="l" marL="760816" indent="-380408" lvl="1">
              <a:lnSpc>
                <a:spcPts val="4933"/>
              </a:lnSpc>
              <a:buFont typeface="Arial"/>
              <a:buChar char="•"/>
            </a:pPr>
            <a:r>
              <a:rPr lang="en-US" b="true" sz="3523">
                <a:solidFill>
                  <a:srgbClr val="0A0147"/>
                </a:solidFill>
                <a:latin typeface="Inter Medium"/>
                <a:ea typeface="Inter Medium"/>
                <a:cs typeface="Inter Medium"/>
                <a:sym typeface="Inter Medium"/>
              </a:rPr>
              <a:t>Examples: Chrome, Internet Explorer, Netscape, Mosaic.</a:t>
            </a:r>
          </a:p>
          <a:p>
            <a:pPr algn="l" marL="760816" indent="-380408" lvl="1">
              <a:lnSpc>
                <a:spcPts val="4933"/>
              </a:lnSpc>
              <a:buFont typeface="Arial"/>
              <a:buChar char="•"/>
            </a:pPr>
            <a:r>
              <a:rPr lang="en-US" b="true" sz="3523">
                <a:solidFill>
                  <a:srgbClr val="0A0147"/>
                </a:solidFill>
                <a:latin typeface="Inter Medium"/>
                <a:ea typeface="Inter Medium"/>
                <a:cs typeface="Inter Medium"/>
                <a:sym typeface="Inter Medium"/>
              </a:rPr>
              <a:t>Software must be installed on the user’s computer.</a:t>
            </a:r>
          </a:p>
          <a:p>
            <a:pPr algn="l">
              <a:lnSpc>
                <a:spcPts val="493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grpSp>
        <p:nvGrpSpPr>
          <p:cNvPr name="Group 2" id="2"/>
          <p:cNvGrpSpPr/>
          <p:nvPr/>
        </p:nvGrpSpPr>
        <p:grpSpPr>
          <a:xfrm rot="0">
            <a:off x="124115" y="2057400"/>
            <a:ext cx="7873719" cy="7627297"/>
            <a:chOff x="0" y="0"/>
            <a:chExt cx="2073737" cy="2008836"/>
          </a:xfrm>
        </p:grpSpPr>
        <p:sp>
          <p:nvSpPr>
            <p:cNvPr name="Freeform 3" id="3"/>
            <p:cNvSpPr/>
            <p:nvPr/>
          </p:nvSpPr>
          <p:spPr>
            <a:xfrm flipH="false" flipV="false" rot="0">
              <a:off x="0" y="0"/>
              <a:ext cx="2073737" cy="2008836"/>
            </a:xfrm>
            <a:custGeom>
              <a:avLst/>
              <a:gdLst/>
              <a:ahLst/>
              <a:cxnLst/>
              <a:rect r="r" b="b" t="t" l="l"/>
              <a:pathLst>
                <a:path h="2008836" w="2073737">
                  <a:moveTo>
                    <a:pt x="50146" y="0"/>
                  </a:moveTo>
                  <a:lnTo>
                    <a:pt x="2023590" y="0"/>
                  </a:lnTo>
                  <a:cubicBezTo>
                    <a:pt x="2036890" y="0"/>
                    <a:pt x="2049645" y="5283"/>
                    <a:pt x="2059049" y="14688"/>
                  </a:cubicBezTo>
                  <a:cubicBezTo>
                    <a:pt x="2068453" y="24092"/>
                    <a:pt x="2073737" y="36847"/>
                    <a:pt x="2073737" y="50146"/>
                  </a:cubicBezTo>
                  <a:lnTo>
                    <a:pt x="2073737" y="1958689"/>
                  </a:lnTo>
                  <a:cubicBezTo>
                    <a:pt x="2073737" y="1986384"/>
                    <a:pt x="2051285" y="2008836"/>
                    <a:pt x="2023590" y="2008836"/>
                  </a:cubicBezTo>
                  <a:lnTo>
                    <a:pt x="50146" y="2008836"/>
                  </a:lnTo>
                  <a:cubicBezTo>
                    <a:pt x="22451" y="2008836"/>
                    <a:pt x="0" y="1986384"/>
                    <a:pt x="0" y="1958689"/>
                  </a:cubicBezTo>
                  <a:lnTo>
                    <a:pt x="0" y="50146"/>
                  </a:lnTo>
                  <a:cubicBezTo>
                    <a:pt x="0" y="22451"/>
                    <a:pt x="22451" y="0"/>
                    <a:pt x="50146" y="0"/>
                  </a:cubicBezTo>
                  <a:close/>
                </a:path>
              </a:pathLst>
            </a:custGeom>
            <a:solidFill>
              <a:srgbClr val="79CEE8"/>
            </a:solidFill>
          </p:spPr>
        </p:sp>
        <p:sp>
          <p:nvSpPr>
            <p:cNvPr name="TextBox 4" id="4"/>
            <p:cNvSpPr txBox="true"/>
            <p:nvPr/>
          </p:nvSpPr>
          <p:spPr>
            <a:xfrm>
              <a:off x="0" y="-9525"/>
              <a:ext cx="2073737" cy="2018361"/>
            </a:xfrm>
            <a:prstGeom prst="rect">
              <a:avLst/>
            </a:prstGeom>
          </p:spPr>
          <p:txBody>
            <a:bodyPr anchor="ctr" rtlCol="false" tIns="50800" lIns="50800" bIns="50800" rIns="50800"/>
            <a:lstStyle/>
            <a:p>
              <a:pPr algn="ctr">
                <a:lnSpc>
                  <a:spcPts val="2626"/>
                </a:lnSpc>
              </a:pPr>
            </a:p>
          </p:txBody>
        </p:sp>
      </p:grpSp>
      <p:grpSp>
        <p:nvGrpSpPr>
          <p:cNvPr name="Group 5" id="5"/>
          <p:cNvGrpSpPr/>
          <p:nvPr/>
        </p:nvGrpSpPr>
        <p:grpSpPr>
          <a:xfrm rot="0">
            <a:off x="8253876" y="2351748"/>
            <a:ext cx="9698000" cy="7189799"/>
            <a:chOff x="0" y="0"/>
            <a:chExt cx="2554206" cy="1893610"/>
          </a:xfrm>
        </p:grpSpPr>
        <p:sp>
          <p:nvSpPr>
            <p:cNvPr name="Freeform 6" id="6"/>
            <p:cNvSpPr/>
            <p:nvPr/>
          </p:nvSpPr>
          <p:spPr>
            <a:xfrm flipH="false" flipV="false" rot="0">
              <a:off x="0" y="0"/>
              <a:ext cx="2554206" cy="1893610"/>
            </a:xfrm>
            <a:custGeom>
              <a:avLst/>
              <a:gdLst/>
              <a:ahLst/>
              <a:cxnLst/>
              <a:rect r="r" b="b" t="t" l="l"/>
              <a:pathLst>
                <a:path h="1893610" w="2554206">
                  <a:moveTo>
                    <a:pt x="40713" y="0"/>
                  </a:moveTo>
                  <a:lnTo>
                    <a:pt x="2513492" y="0"/>
                  </a:lnTo>
                  <a:cubicBezTo>
                    <a:pt x="2535978" y="0"/>
                    <a:pt x="2554206" y="18228"/>
                    <a:pt x="2554206" y="40713"/>
                  </a:cubicBezTo>
                  <a:lnTo>
                    <a:pt x="2554206" y="1852896"/>
                  </a:lnTo>
                  <a:cubicBezTo>
                    <a:pt x="2554206" y="1863694"/>
                    <a:pt x="2549916" y="1874050"/>
                    <a:pt x="2542281" y="1881685"/>
                  </a:cubicBezTo>
                  <a:cubicBezTo>
                    <a:pt x="2534646" y="1889320"/>
                    <a:pt x="2524290" y="1893610"/>
                    <a:pt x="2513492" y="1893610"/>
                  </a:cubicBezTo>
                  <a:lnTo>
                    <a:pt x="40713" y="1893610"/>
                  </a:lnTo>
                  <a:cubicBezTo>
                    <a:pt x="18228" y="1893610"/>
                    <a:pt x="0" y="1875382"/>
                    <a:pt x="0" y="1852896"/>
                  </a:cubicBezTo>
                  <a:lnTo>
                    <a:pt x="0" y="40713"/>
                  </a:lnTo>
                  <a:cubicBezTo>
                    <a:pt x="0" y="18228"/>
                    <a:pt x="18228" y="0"/>
                    <a:pt x="40713" y="0"/>
                  </a:cubicBezTo>
                  <a:close/>
                </a:path>
              </a:pathLst>
            </a:custGeom>
            <a:solidFill>
              <a:srgbClr val="9CE1F6"/>
            </a:solidFill>
          </p:spPr>
        </p:sp>
        <p:sp>
          <p:nvSpPr>
            <p:cNvPr name="TextBox 7" id="7"/>
            <p:cNvSpPr txBox="true"/>
            <p:nvPr/>
          </p:nvSpPr>
          <p:spPr>
            <a:xfrm>
              <a:off x="0" y="-9525"/>
              <a:ext cx="2554206" cy="1903135"/>
            </a:xfrm>
            <a:prstGeom prst="rect">
              <a:avLst/>
            </a:prstGeom>
          </p:spPr>
          <p:txBody>
            <a:bodyPr anchor="ctr" rtlCol="false" tIns="50800" lIns="50800" bIns="50800" rIns="50800"/>
            <a:lstStyle/>
            <a:p>
              <a:pPr algn="ctr">
                <a:lnSpc>
                  <a:spcPts val="2626"/>
                </a:lnSpc>
              </a:pPr>
            </a:p>
          </p:txBody>
        </p:sp>
      </p:grpSp>
      <p:sp>
        <p:nvSpPr>
          <p:cNvPr name="TextBox 8" id="8"/>
          <p:cNvSpPr txBox="true"/>
          <p:nvPr/>
        </p:nvSpPr>
        <p:spPr>
          <a:xfrm rot="0">
            <a:off x="8390911" y="2565305"/>
            <a:ext cx="9423930" cy="6753160"/>
          </a:xfrm>
          <a:prstGeom prst="rect">
            <a:avLst/>
          </a:prstGeom>
        </p:spPr>
        <p:txBody>
          <a:bodyPr anchor="t" rtlCol="false" tIns="0" lIns="0" bIns="0" rIns="0">
            <a:spAutoFit/>
          </a:bodyPr>
          <a:lstStyle/>
          <a:p>
            <a:pPr algn="l">
              <a:lnSpc>
                <a:spcPts val="3386"/>
              </a:lnSpc>
            </a:pPr>
            <a:r>
              <a:rPr lang="en-US" sz="2775" b="true">
                <a:solidFill>
                  <a:srgbClr val="0A0147"/>
                </a:solidFill>
                <a:latin typeface="Inter Semi-Bold"/>
                <a:ea typeface="Inter Semi-Bold"/>
                <a:cs typeface="Inter Semi-Bold"/>
                <a:sym typeface="Inter Semi-Bold"/>
              </a:rPr>
              <a:t>&lt;!DOCTYPE HTML PUBLIC "-//W3C//DTD HTML 4.01 TRANSITIONAL//EN" "HTTP://WWW.W3.ORG/TR/HTML4/LOOSE.DTD"&gt;</a:t>
            </a:r>
          </a:p>
          <a:p>
            <a:pPr algn="l">
              <a:lnSpc>
                <a:spcPts val="3386"/>
              </a:lnSpc>
            </a:pPr>
            <a:r>
              <a:rPr lang="en-US" sz="2775" b="true">
                <a:solidFill>
                  <a:srgbClr val="0A0147"/>
                </a:solidFill>
                <a:latin typeface="Inter Semi-Bold"/>
                <a:ea typeface="Inter Semi-Bold"/>
                <a:cs typeface="Inter Semi-Bold"/>
                <a:sym typeface="Inter Semi-Bold"/>
              </a:rPr>
              <a:t>&lt;html lang="en"&gt;</a:t>
            </a:r>
          </a:p>
          <a:p>
            <a:pPr algn="l">
              <a:lnSpc>
                <a:spcPts val="3386"/>
              </a:lnSpc>
            </a:pPr>
            <a:r>
              <a:rPr lang="en-US" sz="2775" b="true">
                <a:solidFill>
                  <a:srgbClr val="0A0147"/>
                </a:solidFill>
                <a:latin typeface="Inter Semi-Bold"/>
                <a:ea typeface="Inter Semi-Bold"/>
                <a:cs typeface="Inter Semi-Bold"/>
                <a:sym typeface="Inter Semi-Bold"/>
              </a:rPr>
              <a:t>&lt;head&gt;</a:t>
            </a:r>
          </a:p>
          <a:p>
            <a:pPr algn="l">
              <a:lnSpc>
                <a:spcPts val="3386"/>
              </a:lnSpc>
            </a:pPr>
            <a:r>
              <a:rPr lang="en-US" sz="2775" b="true">
                <a:solidFill>
                  <a:srgbClr val="0A0147"/>
                </a:solidFill>
                <a:latin typeface="Inter Semi-Bold"/>
                <a:ea typeface="Inter Semi-Bold"/>
                <a:cs typeface="Inter Semi-Bold"/>
                <a:sym typeface="Inter Semi-Bold"/>
              </a:rPr>
              <a:t>&lt;meta http-equiv="Content-Type" content="text/html; charset=UTF-8" /&gt;</a:t>
            </a:r>
          </a:p>
          <a:p>
            <a:pPr algn="l">
              <a:lnSpc>
                <a:spcPts val="3386"/>
              </a:lnSpc>
            </a:pPr>
            <a:r>
              <a:rPr lang="en-US" sz="2775" b="true">
                <a:solidFill>
                  <a:srgbClr val="0A0147"/>
                </a:solidFill>
                <a:latin typeface="Inter Semi-Bold"/>
                <a:ea typeface="Inter Semi-Bold"/>
                <a:cs typeface="Inter Semi-Bold"/>
                <a:sym typeface="Inter Semi-Bold"/>
              </a:rPr>
              <a:t> &lt;title&gt;Structure of HTML Document&lt;/title&gt;</a:t>
            </a:r>
          </a:p>
          <a:p>
            <a:pPr algn="l">
              <a:lnSpc>
                <a:spcPts val="3386"/>
              </a:lnSpc>
            </a:pPr>
            <a:r>
              <a:rPr lang="en-US" sz="2775" b="true">
                <a:solidFill>
                  <a:srgbClr val="0A0147"/>
                </a:solidFill>
                <a:latin typeface="Inter Semi-Bold"/>
                <a:ea typeface="Inter Semi-Bold"/>
                <a:cs typeface="Inter Semi-Bold"/>
                <a:sym typeface="Inter Semi-Bold"/>
              </a:rPr>
              <a:t>&lt;/head&gt;</a:t>
            </a:r>
          </a:p>
          <a:p>
            <a:pPr algn="l">
              <a:lnSpc>
                <a:spcPts val="3386"/>
              </a:lnSpc>
            </a:pPr>
            <a:r>
              <a:rPr lang="en-US" sz="2775" b="true">
                <a:solidFill>
                  <a:srgbClr val="0A0147"/>
                </a:solidFill>
                <a:latin typeface="Inter Semi-Bold"/>
                <a:ea typeface="Inter Semi-Bold"/>
                <a:cs typeface="Inter Semi-Bold"/>
                <a:sym typeface="Inter Semi-Bold"/>
              </a:rPr>
              <a:t>&lt;body&gt;</a:t>
            </a:r>
          </a:p>
          <a:p>
            <a:pPr algn="l">
              <a:lnSpc>
                <a:spcPts val="3386"/>
              </a:lnSpc>
            </a:pPr>
            <a:r>
              <a:rPr lang="en-US" sz="2775" b="true">
                <a:solidFill>
                  <a:srgbClr val="0A0147"/>
                </a:solidFill>
                <a:latin typeface="Inter Semi-Bold"/>
                <a:ea typeface="Inter Semi-Bold"/>
                <a:cs typeface="Inter Semi-Bold"/>
                <a:sym typeface="Inter Semi-Bold"/>
              </a:rPr>
              <a:t>    &lt;!-- Main content of website --&gt;</a:t>
            </a:r>
          </a:p>
          <a:p>
            <a:pPr algn="l">
              <a:lnSpc>
                <a:spcPts val="3386"/>
              </a:lnSpc>
            </a:pPr>
            <a:r>
              <a:rPr lang="en-US" sz="2775" b="true">
                <a:solidFill>
                  <a:srgbClr val="0A0147"/>
                </a:solidFill>
                <a:latin typeface="Inter Semi-Bold"/>
                <a:ea typeface="Inter Semi-Bold"/>
                <a:cs typeface="Inter Semi-Bold"/>
                <a:sym typeface="Inter Semi-Bold"/>
              </a:rPr>
              <a:t>    &lt;!--this is a comment--&gt;</a:t>
            </a:r>
          </a:p>
          <a:p>
            <a:pPr algn="l">
              <a:lnSpc>
                <a:spcPts val="3386"/>
              </a:lnSpc>
            </a:pPr>
            <a:r>
              <a:rPr lang="en-US" sz="2775" b="true">
                <a:solidFill>
                  <a:srgbClr val="0A0147"/>
                </a:solidFill>
                <a:latin typeface="Inter Semi-Bold"/>
                <a:ea typeface="Inter Semi-Bold"/>
                <a:cs typeface="Inter Semi-Bold"/>
                <a:sym typeface="Inter Semi-Bold"/>
              </a:rPr>
              <a:t>    &lt;h1&gt;header 1&lt;/h1&gt;</a:t>
            </a:r>
          </a:p>
          <a:p>
            <a:pPr algn="l">
              <a:lnSpc>
                <a:spcPts val="3386"/>
              </a:lnSpc>
            </a:pPr>
            <a:r>
              <a:rPr lang="en-US" sz="2775" b="true">
                <a:solidFill>
                  <a:srgbClr val="0A0147"/>
                </a:solidFill>
                <a:latin typeface="Inter Semi-Bold"/>
                <a:ea typeface="Inter Semi-Bold"/>
                <a:cs typeface="Inter Semi-Bold"/>
                <a:sym typeface="Inter Semi-Bold"/>
              </a:rPr>
              <a:t>    &lt;p&gt;A sample paragraph&lt;/p&gt;</a:t>
            </a:r>
          </a:p>
          <a:p>
            <a:pPr algn="l">
              <a:lnSpc>
                <a:spcPts val="3386"/>
              </a:lnSpc>
            </a:pPr>
            <a:r>
              <a:rPr lang="en-US" sz="2775" b="true">
                <a:solidFill>
                  <a:srgbClr val="0A0147"/>
                </a:solidFill>
                <a:latin typeface="Inter Semi-Bold"/>
                <a:ea typeface="Inter Semi-Bold"/>
                <a:cs typeface="Inter Semi-Bold"/>
                <a:sym typeface="Inter Semi-Bold"/>
              </a:rPr>
              <a:t>&lt;/body&gt;</a:t>
            </a:r>
          </a:p>
          <a:p>
            <a:pPr algn="l">
              <a:lnSpc>
                <a:spcPts val="3386"/>
              </a:lnSpc>
              <a:spcBef>
                <a:spcPct val="0"/>
              </a:spcBef>
            </a:pPr>
            <a:r>
              <a:rPr lang="en-US" b="true" sz="2775">
                <a:solidFill>
                  <a:srgbClr val="0A0147"/>
                </a:solidFill>
                <a:latin typeface="Inter Semi-Bold"/>
                <a:ea typeface="Inter Semi-Bold"/>
                <a:cs typeface="Inter Semi-Bold"/>
                <a:sym typeface="Inter Semi-Bold"/>
              </a:rPr>
              <a:t>&lt;/html&gt;</a:t>
            </a:r>
          </a:p>
        </p:txBody>
      </p:sp>
      <p:sp>
        <p:nvSpPr>
          <p:cNvPr name="TextBox 9" id="9"/>
          <p:cNvSpPr txBox="true"/>
          <p:nvPr/>
        </p:nvSpPr>
        <p:spPr>
          <a:xfrm rot="0">
            <a:off x="124115" y="2252560"/>
            <a:ext cx="8350201" cy="7288987"/>
          </a:xfrm>
          <a:prstGeom prst="rect">
            <a:avLst/>
          </a:prstGeom>
        </p:spPr>
        <p:txBody>
          <a:bodyPr anchor="t" rtlCol="false" tIns="0" lIns="0" bIns="0" rIns="0">
            <a:spAutoFit/>
          </a:bodyPr>
          <a:lstStyle/>
          <a:p>
            <a:pPr algn="l">
              <a:lnSpc>
                <a:spcPts val="3440"/>
              </a:lnSpc>
              <a:spcBef>
                <a:spcPct val="0"/>
              </a:spcBef>
            </a:pPr>
            <a:r>
              <a:rPr lang="en-US" b="true" sz="2820">
                <a:solidFill>
                  <a:srgbClr val="0A0147"/>
                </a:solidFill>
                <a:latin typeface="Inter Semi-Bold"/>
                <a:ea typeface="Inter Semi-Bold"/>
                <a:cs typeface="Inter Semi-Bold"/>
                <a:sym typeface="Inter Semi-Bold"/>
              </a:rPr>
              <a:t>&lt;!DOCTYPE HTML&gt;</a:t>
            </a:r>
          </a:p>
          <a:p>
            <a:pPr algn="l">
              <a:lnSpc>
                <a:spcPts val="3440"/>
              </a:lnSpc>
              <a:spcBef>
                <a:spcPct val="0"/>
              </a:spcBef>
            </a:pPr>
            <a:r>
              <a:rPr lang="en-US" b="true" sz="2820">
                <a:solidFill>
                  <a:srgbClr val="0A0147"/>
                </a:solidFill>
                <a:latin typeface="Inter Semi-Bold"/>
                <a:ea typeface="Inter Semi-Bold"/>
                <a:cs typeface="Inter Semi-Bold"/>
                <a:sym typeface="Inter Semi-Bold"/>
              </a:rPr>
              <a:t>&lt;HTML LANG="EN"&gt;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&lt;HEAD&gt;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&lt;META CHARSET="UTF-8" /&gt;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&lt;META NAME="VIEWPORT" CONTENT=</a:t>
            </a:r>
          </a:p>
          <a:p>
            <a:pPr algn="l">
              <a:lnSpc>
                <a:spcPts val="3440"/>
              </a:lnSpc>
              <a:spcBef>
                <a:spcPct val="0"/>
              </a:spcBef>
            </a:pPr>
            <a:r>
              <a:rPr lang="en-US" b="true" sz="2820">
                <a:solidFill>
                  <a:srgbClr val="0A0147"/>
                </a:solidFill>
                <a:latin typeface="Inter Semi-Bold"/>
                <a:ea typeface="Inter Semi-Bold"/>
                <a:cs typeface="Inter Semi-Bold"/>
                <a:sym typeface="Inter Semi-Bold"/>
              </a:rPr>
              <a:t>        "WIDTH=DEVICE-WIDTH, INITIAL-SCALE=1.0" /&gt;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&lt;TITLE&gt;STRUCTURE OF HTML DOCUMENT&lt;/TITLE&gt;</a:t>
            </a:r>
          </a:p>
          <a:p>
            <a:pPr algn="l">
              <a:lnSpc>
                <a:spcPts val="3440"/>
              </a:lnSpc>
              <a:spcBef>
                <a:spcPct val="0"/>
              </a:spcBef>
            </a:pPr>
            <a:r>
              <a:rPr lang="en-US" b="true" sz="2820">
                <a:solidFill>
                  <a:srgbClr val="0A0147"/>
                </a:solidFill>
                <a:latin typeface="Inter Semi-Bold"/>
                <a:ea typeface="Inter Semi-Bold"/>
                <a:cs typeface="Inter Semi-Bold"/>
                <a:sym typeface="Inter Semi-Bold"/>
              </a:rPr>
              <a:t>&lt;/HEAD&gt;</a:t>
            </a:r>
          </a:p>
          <a:p>
            <a:pPr algn="l">
              <a:lnSpc>
                <a:spcPts val="3440"/>
              </a:lnSpc>
              <a:spcBef>
                <a:spcPct val="0"/>
              </a:spcBef>
            </a:pPr>
            <a:r>
              <a:rPr lang="en-US" b="true" sz="2820">
                <a:solidFill>
                  <a:srgbClr val="0A0147"/>
                </a:solidFill>
                <a:latin typeface="Inter Semi-Bold"/>
                <a:ea typeface="Inter Semi-Bold"/>
                <a:cs typeface="Inter Semi-Bold"/>
                <a:sym typeface="Inter Semi-Bold"/>
              </a:rPr>
              <a:t>&lt;BODY&gt;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 MAIN CONTENT OF WEBSITE --&gt;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&lt;!--THIS IS A COMMENT--&gt;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&lt;H1&gt;HEADER 1&lt;/H1&gt;</a:t>
            </a:r>
          </a:p>
          <a:p>
            <a:pPr algn="l">
              <a:lnSpc>
                <a:spcPts val="3440"/>
              </a:lnSpc>
              <a:spcBef>
                <a:spcPct val="0"/>
              </a:spcBef>
            </a:pPr>
            <a:r>
              <a:rPr lang="en-US" b="true" sz="2820">
                <a:solidFill>
                  <a:srgbClr val="0A0147"/>
                </a:solidFill>
                <a:latin typeface="Inter Semi-Bold"/>
                <a:ea typeface="Inter Semi-Bold"/>
                <a:cs typeface="Inter Semi-Bold"/>
                <a:sym typeface="Inter Semi-Bold"/>
              </a:rPr>
              <a:t>    &lt;P&gt;A SAMPLE PARAGRAPH&lt;/P&gt;</a:t>
            </a:r>
          </a:p>
          <a:p>
            <a:pPr algn="l">
              <a:lnSpc>
                <a:spcPts val="3440"/>
              </a:lnSpc>
              <a:spcBef>
                <a:spcPct val="0"/>
              </a:spcBef>
            </a:pPr>
            <a:r>
              <a:rPr lang="en-US" b="true" sz="2820">
                <a:solidFill>
                  <a:srgbClr val="0A0147"/>
                </a:solidFill>
                <a:latin typeface="Inter Semi-Bold"/>
                <a:ea typeface="Inter Semi-Bold"/>
                <a:cs typeface="Inter Semi-Bold"/>
                <a:sym typeface="Inter Semi-Bold"/>
              </a:rPr>
              <a:t>&lt;/BODY&gt;</a:t>
            </a:r>
          </a:p>
          <a:p>
            <a:pPr algn="l">
              <a:lnSpc>
                <a:spcPts val="3440"/>
              </a:lnSpc>
              <a:spcBef>
                <a:spcPct val="0"/>
              </a:spcBef>
            </a:pPr>
            <a:r>
              <a:rPr lang="en-US" b="true" sz="2820">
                <a:solidFill>
                  <a:srgbClr val="0A0147"/>
                </a:solidFill>
                <a:latin typeface="Inter Semi-Bold"/>
                <a:ea typeface="Inter Semi-Bold"/>
                <a:cs typeface="Inter Semi-Bold"/>
                <a:sym typeface="Inter Semi-Bold"/>
              </a:rPr>
              <a:t>&lt;/HTML&gt;</a:t>
            </a:r>
          </a:p>
        </p:txBody>
      </p:sp>
      <p:sp>
        <p:nvSpPr>
          <p:cNvPr name="TextBox 10" id="10"/>
          <p:cNvSpPr txBox="true"/>
          <p:nvPr/>
        </p:nvSpPr>
        <p:spPr>
          <a:xfrm rot="0">
            <a:off x="909278" y="522482"/>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BASIC STRUCTURE OF HTML DOCUMENT </a:t>
            </a:r>
          </a:p>
        </p:txBody>
      </p:sp>
      <p:sp>
        <p:nvSpPr>
          <p:cNvPr name="TextBox 11" id="11"/>
          <p:cNvSpPr txBox="true"/>
          <p:nvPr/>
        </p:nvSpPr>
        <p:spPr>
          <a:xfrm rot="0">
            <a:off x="11751591" y="1956512"/>
            <a:ext cx="2702570" cy="430987"/>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HTML VERSION</a:t>
            </a:r>
          </a:p>
        </p:txBody>
      </p:sp>
      <p:sp>
        <p:nvSpPr>
          <p:cNvPr name="TextBox 12" id="12"/>
          <p:cNvSpPr txBox="true"/>
          <p:nvPr/>
        </p:nvSpPr>
        <p:spPr>
          <a:xfrm rot="0">
            <a:off x="2596431" y="1535050"/>
            <a:ext cx="2929086" cy="430987"/>
          </a:xfrm>
          <a:prstGeom prst="rect">
            <a:avLst/>
          </a:prstGeom>
        </p:spPr>
        <p:txBody>
          <a:bodyPr anchor="t" rtlCol="false" tIns="0" lIns="0" bIns="0" rIns="0">
            <a:spAutoFit/>
          </a:bodyPr>
          <a:lstStyle/>
          <a:p>
            <a:pPr algn="ctr">
              <a:lnSpc>
                <a:spcPts val="3440"/>
              </a:lnSpc>
              <a:spcBef>
                <a:spcPct val="0"/>
              </a:spcBef>
            </a:pPr>
            <a:r>
              <a:rPr lang="en-US" b="true" sz="2820">
                <a:solidFill>
                  <a:srgbClr val="0A0147"/>
                </a:solidFill>
                <a:latin typeface="Inter Semi-Bold"/>
                <a:ea typeface="Inter Semi-Bold"/>
                <a:cs typeface="Inter Semi-Bold"/>
                <a:sym typeface="Inter Semi-Bold"/>
              </a:rPr>
              <a:t>HTML5 VERSION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5F6F7"/>
        </a:solidFill>
      </p:bgPr>
    </p:bg>
    <p:spTree>
      <p:nvGrpSpPr>
        <p:cNvPr id="1" name=""/>
        <p:cNvGrpSpPr/>
        <p:nvPr/>
      </p:nvGrpSpPr>
      <p:grpSpPr>
        <a:xfrm>
          <a:off x="0" y="0"/>
          <a:ext cx="0" cy="0"/>
          <a:chOff x="0" y="0"/>
          <a:chExt cx="0" cy="0"/>
        </a:xfrm>
      </p:grpSpPr>
      <p:sp>
        <p:nvSpPr>
          <p:cNvPr name="TextBox 2" id="2"/>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BASIC STRUCTURE OF HTML DOCUMENT </a:t>
            </a:r>
          </a:p>
        </p:txBody>
      </p:sp>
      <p:sp>
        <p:nvSpPr>
          <p:cNvPr name="TextBox 3" id="3"/>
          <p:cNvSpPr txBox="true"/>
          <p:nvPr/>
        </p:nvSpPr>
        <p:spPr>
          <a:xfrm rot="0">
            <a:off x="968989" y="2397938"/>
            <a:ext cx="16639251" cy="7288987"/>
          </a:xfrm>
          <a:prstGeom prst="rect">
            <a:avLst/>
          </a:prstGeom>
        </p:spPr>
        <p:txBody>
          <a:bodyPr anchor="t" rtlCol="false" tIns="0" lIns="0" bIns="0" rIns="0">
            <a:spAutoFit/>
          </a:bodyPr>
          <a:lstStyle/>
          <a:p>
            <a:pPr algn="l" marL="608843" indent="-304421" lvl="1">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&lt;!DOCTYPE html&gt; or &lt;!DOCTYPE HTML PUBLIC "-//W3C//DTD HTML 4.01 Transitional//EN" "http://www.w3.org/TR/html4/loose.dtd"&gt;:</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Declares the document type and version of HTML (HTML5).</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Ensures browsers interpret the document correctly.</a:t>
            </a:r>
          </a:p>
          <a:p>
            <a:pPr algn="l" marL="608843" indent="-304421" lvl="1">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&lt;html&gt;:</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Root element enclosing the entire HTML document.</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Includes two sections: &lt;head&gt; and &lt;body&gt;.</a:t>
            </a:r>
          </a:p>
          <a:p>
            <a:pPr algn="l" marL="608843" indent="-304421" lvl="1">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&lt;head&gt;:</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Contains information about the page, like its title and settings.</a:t>
            </a:r>
          </a:p>
          <a:p>
            <a:pPr algn="l" marL="1826529" indent="-456632" lvl="3">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&lt;meta&gt; tag: Sets page info like text type and how it looks on devices.</a:t>
            </a:r>
          </a:p>
          <a:p>
            <a:pPr algn="l" marL="1826529" indent="-456632" lvl="3">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&lt;title&gt; tag: Sets the name shown on the browser tab.</a:t>
            </a:r>
          </a:p>
          <a:p>
            <a:pPr algn="l" marL="608843" indent="-304421" lvl="1">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&lt;body&gt;:</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Main content of the webpage visible to users.</a:t>
            </a:r>
          </a:p>
          <a:p>
            <a:pPr algn="l" marL="1217686" indent="-405895" lvl="2">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Examples:</a:t>
            </a:r>
          </a:p>
          <a:p>
            <a:pPr algn="l" marL="1826529" indent="-456632" lvl="3">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&lt;h1&gt; tag: Creates a large header (e.g., "header 1").</a:t>
            </a:r>
          </a:p>
          <a:p>
            <a:pPr algn="l" marL="1826529" indent="-456632" lvl="3">
              <a:lnSpc>
                <a:spcPts val="3440"/>
              </a:lnSpc>
              <a:spcBef>
                <a:spcPct val="0"/>
              </a:spcBef>
              <a:buFont typeface="Arial"/>
              <a:buChar char="￭"/>
            </a:pPr>
            <a:r>
              <a:rPr lang="en-US" b="true" sz="2820">
                <a:solidFill>
                  <a:srgbClr val="0A0147"/>
                </a:solidFill>
                <a:latin typeface="Inter Semi-Bold"/>
                <a:ea typeface="Inter Semi-Bold"/>
                <a:cs typeface="Inter Semi-Bold"/>
                <a:sym typeface="Inter Semi-Bold"/>
              </a:rPr>
              <a:t>&lt;p&gt; tag: Adds paragraphs (e.g., "A sample paragraph").</a:t>
            </a:r>
          </a:p>
          <a:p>
            <a:pPr algn="l">
              <a:lnSpc>
                <a:spcPts val="344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8860882" y="2324552"/>
            <a:ext cx="8952740" cy="3902477"/>
          </a:xfrm>
          <a:custGeom>
            <a:avLst/>
            <a:gdLst/>
            <a:ahLst/>
            <a:cxnLst/>
            <a:rect r="r" b="b" t="t" l="l"/>
            <a:pathLst>
              <a:path h="3902477" w="8952740">
                <a:moveTo>
                  <a:pt x="0" y="0"/>
                </a:moveTo>
                <a:lnTo>
                  <a:pt x="8952740" y="0"/>
                </a:lnTo>
                <a:lnTo>
                  <a:pt x="8952740" y="3902477"/>
                </a:lnTo>
                <a:lnTo>
                  <a:pt x="0" y="3902477"/>
                </a:lnTo>
                <a:lnTo>
                  <a:pt x="0" y="0"/>
                </a:lnTo>
                <a:close/>
              </a:path>
            </a:pathLst>
          </a:custGeom>
          <a:blipFill>
            <a:blip r:embed="rId2"/>
            <a:stretch>
              <a:fillRect l="0" t="0" r="0" b="0"/>
            </a:stretch>
          </a:blipFill>
        </p:spPr>
      </p:sp>
      <p:sp>
        <p:nvSpPr>
          <p:cNvPr name="TextBox 3" id="3"/>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SAMPLE HTML5 DOCUMENT</a:t>
            </a:r>
          </a:p>
        </p:txBody>
      </p:sp>
      <p:sp>
        <p:nvSpPr>
          <p:cNvPr name="TextBox 4" id="4"/>
          <p:cNvSpPr txBox="true"/>
          <p:nvPr/>
        </p:nvSpPr>
        <p:spPr>
          <a:xfrm rot="0">
            <a:off x="531996" y="2362652"/>
            <a:ext cx="8039137" cy="6010274"/>
          </a:xfrm>
          <a:prstGeom prst="rect">
            <a:avLst/>
          </a:prstGeom>
        </p:spPr>
        <p:txBody>
          <a:bodyPr anchor="t" rtlCol="false" tIns="0" lIns="0" bIns="0" rIns="0">
            <a:spAutoFit/>
          </a:bodyPr>
          <a:lstStyle/>
          <a:p>
            <a:pPr algn="l">
              <a:lnSpc>
                <a:spcPts val="3359"/>
              </a:lnSpc>
            </a:pPr>
            <a:r>
              <a:rPr lang="en-US" sz="3199" b="true">
                <a:solidFill>
                  <a:srgbClr val="0A0147"/>
                </a:solidFill>
                <a:latin typeface="Inter Bold"/>
                <a:ea typeface="Inter Bold"/>
                <a:cs typeface="Inter Bold"/>
                <a:sym typeface="Inter Bold"/>
              </a:rPr>
              <a:t>Code:</a:t>
            </a:r>
          </a:p>
          <a:p>
            <a:pPr algn="l">
              <a:lnSpc>
                <a:spcPts val="2939"/>
              </a:lnSpc>
            </a:pPr>
            <a:r>
              <a:rPr lang="en-US" sz="2799">
                <a:solidFill>
                  <a:srgbClr val="0A0147"/>
                </a:solidFill>
                <a:latin typeface="Inter"/>
                <a:ea typeface="Inter"/>
                <a:cs typeface="Inter"/>
                <a:sym typeface="Inter"/>
              </a:rPr>
              <a:t>&lt;!DOCTYPE html&gt;</a:t>
            </a:r>
          </a:p>
          <a:p>
            <a:pPr algn="l">
              <a:lnSpc>
                <a:spcPts val="2939"/>
              </a:lnSpc>
            </a:pPr>
            <a:r>
              <a:rPr lang="en-US" sz="2799">
                <a:solidFill>
                  <a:srgbClr val="0A0147"/>
                </a:solidFill>
                <a:latin typeface="Inter"/>
                <a:ea typeface="Inter"/>
                <a:cs typeface="Inter"/>
                <a:sym typeface="Inter"/>
              </a:rPr>
              <a:t>&lt;html&gt;</a:t>
            </a:r>
          </a:p>
          <a:p>
            <a:pPr algn="l">
              <a:lnSpc>
                <a:spcPts val="2939"/>
              </a:lnSpc>
            </a:pPr>
            <a:r>
              <a:rPr lang="en-US" sz="2799">
                <a:solidFill>
                  <a:srgbClr val="0A0147"/>
                </a:solidFill>
                <a:latin typeface="Inter"/>
                <a:ea typeface="Inter"/>
                <a:cs typeface="Inter"/>
                <a:sym typeface="Inter"/>
              </a:rPr>
              <a:t>&lt;head&gt;</a:t>
            </a:r>
          </a:p>
          <a:p>
            <a:pPr algn="l">
              <a:lnSpc>
                <a:spcPts val="2939"/>
              </a:lnSpc>
            </a:pPr>
            <a:r>
              <a:rPr lang="en-US" sz="2799">
                <a:solidFill>
                  <a:srgbClr val="0A0147"/>
                </a:solidFill>
                <a:latin typeface="Inter"/>
                <a:ea typeface="Inter"/>
                <a:cs typeface="Inter"/>
                <a:sym typeface="Inter"/>
              </a:rPr>
              <a:t>    &lt;title&gt;My HTML Page&lt;/title&gt;</a:t>
            </a:r>
          </a:p>
          <a:p>
            <a:pPr algn="l">
              <a:lnSpc>
                <a:spcPts val="2939"/>
              </a:lnSpc>
            </a:pPr>
            <a:r>
              <a:rPr lang="en-US" sz="2799">
                <a:solidFill>
                  <a:srgbClr val="0A0147"/>
                </a:solidFill>
                <a:latin typeface="Inter"/>
                <a:ea typeface="Inter"/>
                <a:cs typeface="Inter"/>
                <a:sym typeface="Inter"/>
              </a:rPr>
              <a:t>&lt;/head&gt;</a:t>
            </a:r>
          </a:p>
          <a:p>
            <a:pPr algn="l">
              <a:lnSpc>
                <a:spcPts val="2939"/>
              </a:lnSpc>
            </a:pPr>
            <a:r>
              <a:rPr lang="en-US" sz="2799">
                <a:solidFill>
                  <a:srgbClr val="0A0147"/>
                </a:solidFill>
                <a:latin typeface="Inter"/>
                <a:ea typeface="Inter"/>
                <a:cs typeface="Inter"/>
                <a:sym typeface="Inter"/>
              </a:rPr>
              <a:t>&lt;body&gt;</a:t>
            </a:r>
          </a:p>
          <a:p>
            <a:pPr algn="l">
              <a:lnSpc>
                <a:spcPts val="2939"/>
              </a:lnSpc>
            </a:pPr>
            <a:r>
              <a:rPr lang="en-US" sz="2799">
                <a:solidFill>
                  <a:srgbClr val="0A0147"/>
                </a:solidFill>
                <a:latin typeface="Inter"/>
                <a:ea typeface="Inter"/>
                <a:cs typeface="Inter"/>
                <a:sym typeface="Inter"/>
              </a:rPr>
              <a:t>    &lt;h1&gt;Welcome to My Page&lt;/h1&gt;</a:t>
            </a:r>
          </a:p>
          <a:p>
            <a:pPr algn="l">
              <a:lnSpc>
                <a:spcPts val="2939"/>
              </a:lnSpc>
            </a:pPr>
            <a:r>
              <a:rPr lang="en-US" sz="2799">
                <a:solidFill>
                  <a:srgbClr val="0A0147"/>
                </a:solidFill>
                <a:latin typeface="Inter"/>
                <a:ea typeface="Inter"/>
                <a:cs typeface="Inter"/>
                <a:sym typeface="Inter"/>
              </a:rPr>
              <a:t>    &lt;p&gt;This is an example of an HTML document with proper structure.&lt;/p&gt;</a:t>
            </a:r>
          </a:p>
          <a:p>
            <a:pPr algn="l">
              <a:lnSpc>
                <a:spcPts val="2939"/>
              </a:lnSpc>
            </a:pPr>
            <a:r>
              <a:rPr lang="en-US" sz="2799">
                <a:solidFill>
                  <a:srgbClr val="0A0147"/>
                </a:solidFill>
                <a:latin typeface="Inter"/>
                <a:ea typeface="Inter"/>
                <a:cs typeface="Inter"/>
                <a:sym typeface="Inter"/>
              </a:rPr>
              <a:t>    &lt;p&gt;Feel free to edit and add your own content!&lt;/p&gt;</a:t>
            </a:r>
          </a:p>
          <a:p>
            <a:pPr algn="l">
              <a:lnSpc>
                <a:spcPts val="2939"/>
              </a:lnSpc>
            </a:pPr>
            <a:r>
              <a:rPr lang="en-US" sz="2799">
                <a:solidFill>
                  <a:srgbClr val="0A0147"/>
                </a:solidFill>
                <a:latin typeface="Inter"/>
                <a:ea typeface="Inter"/>
                <a:cs typeface="Inter"/>
                <a:sym typeface="Inter"/>
              </a:rPr>
              <a:t>    &lt;!--HTML COMMENT TAG--&gt;</a:t>
            </a:r>
          </a:p>
          <a:p>
            <a:pPr algn="l">
              <a:lnSpc>
                <a:spcPts val="2939"/>
              </a:lnSpc>
            </a:pPr>
            <a:r>
              <a:rPr lang="en-US" sz="2799">
                <a:solidFill>
                  <a:srgbClr val="0A0147"/>
                </a:solidFill>
                <a:latin typeface="Inter"/>
                <a:ea typeface="Inter"/>
                <a:cs typeface="Inter"/>
                <a:sym typeface="Inter"/>
              </a:rPr>
              <a:t>&lt;/body&gt;</a:t>
            </a:r>
          </a:p>
          <a:p>
            <a:pPr algn="l">
              <a:lnSpc>
                <a:spcPts val="2939"/>
              </a:lnSpc>
            </a:pPr>
            <a:r>
              <a:rPr lang="en-US" sz="2799">
                <a:solidFill>
                  <a:srgbClr val="0A0147"/>
                </a:solidFill>
                <a:latin typeface="Inter"/>
                <a:ea typeface="Inter"/>
                <a:cs typeface="Inter"/>
                <a:sym typeface="Inter"/>
              </a:rPr>
              <a:t>&lt;/html&gt;</a:t>
            </a:r>
          </a:p>
          <a:p>
            <a:pPr algn="l">
              <a:lnSpc>
                <a:spcPts val="293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6F7"/>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70905"/>
            <a:ext cx="6725422" cy="6199998"/>
          </a:xfrm>
          <a:custGeom>
            <a:avLst/>
            <a:gdLst/>
            <a:ahLst/>
            <a:cxnLst/>
            <a:rect r="r" b="b" t="t" l="l"/>
            <a:pathLst>
              <a:path h="6199998" w="6725422">
                <a:moveTo>
                  <a:pt x="0" y="0"/>
                </a:moveTo>
                <a:lnTo>
                  <a:pt x="6725422" y="0"/>
                </a:lnTo>
                <a:lnTo>
                  <a:pt x="6725422" y="6199998"/>
                </a:lnTo>
                <a:lnTo>
                  <a:pt x="0" y="6199998"/>
                </a:lnTo>
                <a:lnTo>
                  <a:pt x="0" y="0"/>
                </a:lnTo>
                <a:close/>
              </a:path>
            </a:pathLst>
          </a:custGeom>
          <a:blipFill>
            <a:blip r:embed="rId2"/>
            <a:stretch>
              <a:fillRect l="0" t="0" r="0" b="0"/>
            </a:stretch>
          </a:blipFill>
        </p:spPr>
      </p:sp>
      <p:sp>
        <p:nvSpPr>
          <p:cNvPr name="TextBox 3" id="3"/>
          <p:cNvSpPr txBox="true"/>
          <p:nvPr/>
        </p:nvSpPr>
        <p:spPr>
          <a:xfrm rot="0">
            <a:off x="968989" y="1114425"/>
            <a:ext cx="16350022" cy="851612"/>
          </a:xfrm>
          <a:prstGeom prst="rect">
            <a:avLst/>
          </a:prstGeom>
        </p:spPr>
        <p:txBody>
          <a:bodyPr anchor="t" rtlCol="false" tIns="0" lIns="0" bIns="0" rIns="0">
            <a:spAutoFit/>
          </a:bodyPr>
          <a:lstStyle/>
          <a:p>
            <a:pPr algn="l" marL="0" indent="0" lvl="0">
              <a:lnSpc>
                <a:spcPts val="6514"/>
              </a:lnSpc>
            </a:pPr>
            <a:r>
              <a:rPr lang="en-US" b="true" sz="6204">
                <a:solidFill>
                  <a:srgbClr val="0A0147"/>
                </a:solidFill>
                <a:latin typeface="Inter Bold"/>
                <a:ea typeface="Inter Bold"/>
                <a:cs typeface="Inter Bold"/>
                <a:sym typeface="Inter Bold"/>
              </a:rPr>
              <a:t>VARIOUS HEADER TAGS</a:t>
            </a:r>
          </a:p>
        </p:txBody>
      </p:sp>
      <p:sp>
        <p:nvSpPr>
          <p:cNvPr name="TextBox 4" id="4"/>
          <p:cNvSpPr txBox="true"/>
          <p:nvPr/>
        </p:nvSpPr>
        <p:spPr>
          <a:xfrm rot="0">
            <a:off x="968989" y="2448982"/>
            <a:ext cx="9301227" cy="6309360"/>
          </a:xfrm>
          <a:prstGeom prst="rect">
            <a:avLst/>
          </a:prstGeom>
        </p:spPr>
        <p:txBody>
          <a:bodyPr anchor="t" rtlCol="false" tIns="0" lIns="0" bIns="0" rIns="0">
            <a:spAutoFit/>
          </a:bodyPr>
          <a:lstStyle/>
          <a:p>
            <a:pPr algn="l">
              <a:lnSpc>
                <a:spcPts val="3359"/>
              </a:lnSpc>
            </a:pPr>
            <a:r>
              <a:rPr lang="en-US" sz="3199">
                <a:solidFill>
                  <a:srgbClr val="0A0147"/>
                </a:solidFill>
                <a:latin typeface="Inter"/>
                <a:ea typeface="Inter"/>
                <a:cs typeface="Inter"/>
                <a:sym typeface="Inter"/>
              </a:rPr>
              <a:t>&lt;!DOCTYPE html&gt;</a:t>
            </a:r>
          </a:p>
          <a:p>
            <a:pPr algn="l">
              <a:lnSpc>
                <a:spcPts val="3359"/>
              </a:lnSpc>
            </a:pPr>
            <a:r>
              <a:rPr lang="en-US" sz="3199">
                <a:solidFill>
                  <a:srgbClr val="0A0147"/>
                </a:solidFill>
                <a:latin typeface="Inter"/>
                <a:ea typeface="Inter"/>
                <a:cs typeface="Inter"/>
                <a:sym typeface="Inter"/>
              </a:rPr>
              <a:t>&lt;html&gt;</a:t>
            </a:r>
          </a:p>
          <a:p>
            <a:pPr algn="l">
              <a:lnSpc>
                <a:spcPts val="3359"/>
              </a:lnSpc>
            </a:pPr>
            <a:r>
              <a:rPr lang="en-US" sz="3199">
                <a:solidFill>
                  <a:srgbClr val="0A0147"/>
                </a:solidFill>
                <a:latin typeface="Inter"/>
                <a:ea typeface="Inter"/>
                <a:cs typeface="Inter"/>
                <a:sym typeface="Inter"/>
              </a:rPr>
              <a:t>&lt;head&gt;</a:t>
            </a:r>
          </a:p>
          <a:p>
            <a:pPr algn="l">
              <a:lnSpc>
                <a:spcPts val="3359"/>
              </a:lnSpc>
            </a:pPr>
            <a:r>
              <a:rPr lang="en-US" sz="3199">
                <a:solidFill>
                  <a:srgbClr val="0A0147"/>
                </a:solidFill>
                <a:latin typeface="Inter"/>
                <a:ea typeface="Inter"/>
                <a:cs typeface="Inter"/>
                <a:sym typeface="Inter"/>
              </a:rPr>
              <a:t>    &lt;title&gt;Various heading tags&lt;/title&gt;</a:t>
            </a:r>
          </a:p>
          <a:p>
            <a:pPr algn="l">
              <a:lnSpc>
                <a:spcPts val="3359"/>
              </a:lnSpc>
            </a:pPr>
            <a:r>
              <a:rPr lang="en-US" sz="3199">
                <a:solidFill>
                  <a:srgbClr val="0A0147"/>
                </a:solidFill>
                <a:latin typeface="Inter"/>
                <a:ea typeface="Inter"/>
                <a:cs typeface="Inter"/>
                <a:sym typeface="Inter"/>
              </a:rPr>
              <a:t>&lt;/head&gt;</a:t>
            </a:r>
          </a:p>
          <a:p>
            <a:pPr algn="l">
              <a:lnSpc>
                <a:spcPts val="3359"/>
              </a:lnSpc>
            </a:pPr>
            <a:r>
              <a:rPr lang="en-US" sz="3199">
                <a:solidFill>
                  <a:srgbClr val="0A0147"/>
                </a:solidFill>
                <a:latin typeface="Inter"/>
                <a:ea typeface="Inter"/>
                <a:cs typeface="Inter"/>
                <a:sym typeface="Inter"/>
              </a:rPr>
              <a:t>&lt;body&gt;</a:t>
            </a:r>
          </a:p>
          <a:p>
            <a:pPr algn="l">
              <a:lnSpc>
                <a:spcPts val="3359"/>
              </a:lnSpc>
            </a:pPr>
            <a:r>
              <a:rPr lang="en-US" sz="3199">
                <a:solidFill>
                  <a:srgbClr val="0A0147"/>
                </a:solidFill>
                <a:latin typeface="Inter"/>
                <a:ea typeface="Inter"/>
                <a:cs typeface="Inter"/>
                <a:sym typeface="Inter"/>
              </a:rPr>
              <a:t> &lt;h1&gt;This is H1&lt;/h1&gt;</a:t>
            </a:r>
          </a:p>
          <a:p>
            <a:pPr algn="l">
              <a:lnSpc>
                <a:spcPts val="3359"/>
              </a:lnSpc>
            </a:pPr>
            <a:r>
              <a:rPr lang="en-US" sz="3199">
                <a:solidFill>
                  <a:srgbClr val="0A0147"/>
                </a:solidFill>
                <a:latin typeface="Inter"/>
                <a:ea typeface="Inter"/>
                <a:cs typeface="Inter"/>
                <a:sym typeface="Inter"/>
              </a:rPr>
              <a:t> &lt;h2&gt;This is H2&lt;/h2&gt;</a:t>
            </a:r>
          </a:p>
          <a:p>
            <a:pPr algn="l">
              <a:lnSpc>
                <a:spcPts val="3359"/>
              </a:lnSpc>
            </a:pPr>
            <a:r>
              <a:rPr lang="en-US" sz="3199">
                <a:solidFill>
                  <a:srgbClr val="0A0147"/>
                </a:solidFill>
                <a:latin typeface="Inter"/>
                <a:ea typeface="Inter"/>
                <a:cs typeface="Inter"/>
                <a:sym typeface="Inter"/>
              </a:rPr>
              <a:t> &lt;h3&gt;This is h3&lt;/h3&gt;</a:t>
            </a:r>
          </a:p>
          <a:p>
            <a:pPr algn="l">
              <a:lnSpc>
                <a:spcPts val="3359"/>
              </a:lnSpc>
            </a:pPr>
            <a:r>
              <a:rPr lang="en-US" sz="3199">
                <a:solidFill>
                  <a:srgbClr val="0A0147"/>
                </a:solidFill>
                <a:latin typeface="Inter"/>
                <a:ea typeface="Inter"/>
                <a:cs typeface="Inter"/>
                <a:sym typeface="Inter"/>
              </a:rPr>
              <a:t> &lt;h4&gt;This is h4&lt;/h4&gt;</a:t>
            </a:r>
          </a:p>
          <a:p>
            <a:pPr algn="l">
              <a:lnSpc>
                <a:spcPts val="3359"/>
              </a:lnSpc>
            </a:pPr>
            <a:r>
              <a:rPr lang="en-US" sz="3199">
                <a:solidFill>
                  <a:srgbClr val="0A0147"/>
                </a:solidFill>
                <a:latin typeface="Inter"/>
                <a:ea typeface="Inter"/>
                <a:cs typeface="Inter"/>
                <a:sym typeface="Inter"/>
              </a:rPr>
              <a:t> &lt;h5&gt;This is h5&lt;/h5&gt;</a:t>
            </a:r>
          </a:p>
          <a:p>
            <a:pPr algn="l">
              <a:lnSpc>
                <a:spcPts val="3359"/>
              </a:lnSpc>
            </a:pPr>
            <a:r>
              <a:rPr lang="en-US" sz="3199">
                <a:solidFill>
                  <a:srgbClr val="0A0147"/>
                </a:solidFill>
                <a:latin typeface="Inter"/>
                <a:ea typeface="Inter"/>
                <a:cs typeface="Inter"/>
                <a:sym typeface="Inter"/>
              </a:rPr>
              <a:t> &lt;h6&gt;This is h6&lt;/h6&gt;</a:t>
            </a:r>
          </a:p>
          <a:p>
            <a:pPr algn="l">
              <a:lnSpc>
                <a:spcPts val="3359"/>
              </a:lnSpc>
            </a:pPr>
            <a:r>
              <a:rPr lang="en-US" sz="3199">
                <a:solidFill>
                  <a:srgbClr val="0A0147"/>
                </a:solidFill>
                <a:latin typeface="Inter"/>
                <a:ea typeface="Inter"/>
                <a:cs typeface="Inter"/>
                <a:sym typeface="Inter"/>
              </a:rPr>
              <a:t>&lt;/body&gt;</a:t>
            </a:r>
          </a:p>
          <a:p>
            <a:pPr algn="l">
              <a:lnSpc>
                <a:spcPts val="3359"/>
              </a:lnSpc>
            </a:pPr>
            <a:r>
              <a:rPr lang="en-US" sz="3199">
                <a:solidFill>
                  <a:srgbClr val="0A0147"/>
                </a:solidFill>
                <a:latin typeface="Inter"/>
                <a:ea typeface="Inter"/>
                <a:cs typeface="Inter"/>
                <a:sym typeface="Inter"/>
              </a:rPr>
              <a:t>&lt;/html&gt;</a:t>
            </a:r>
          </a:p>
          <a:p>
            <a:pPr algn="l">
              <a:lnSpc>
                <a:spcPts val="33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DAGS6dWo2fI</dc:identifier>
  <dcterms:modified xsi:type="dcterms:W3CDTF">2011-08-01T06:04:30Z</dcterms:modified>
  <cp:revision>1</cp:revision>
  <dc:title>SSL-III</dc:title>
</cp:coreProperties>
</file>