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-1142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3FACE-5A94-495D-96F7-4112880E3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672E6E-762E-443A-AFEA-E5E6DB48A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0A5FEA-D6FE-4CAA-9802-A12ACFFE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31-10-19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42595D-C52B-4E96-9CF5-E9E8ACEE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7AD93-A4F8-4031-96BE-75C80064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63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98EB6-56CA-4805-B099-0C9543F3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A067E5-4E96-4661-B0B5-E624044B4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95BD40-5A2E-491E-839E-3CB51F6A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31-10-19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025C9-3C8E-4CD3-BF68-C280F156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D5D81E-DA05-461C-AAB3-5EEF4BCE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094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E0F793-BC12-45AE-8DBF-7CF6E07DD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DAAAC8-371A-473F-A8F6-5F34360A9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3C740-DC81-46DF-8829-3B02DC0D6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31-10-19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01D8C2-425C-4D04-B06B-D8D5DAC5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BB023-43B4-440A-A88B-D1292032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1805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E54D6-9DCA-4608-A5E1-6CB08971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33200-0017-481D-945C-5B5A39A8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8366CB-27B0-43DC-BB7E-A8175F41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31-10-19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CEADE9-48F9-4E42-BEAA-67DE3A85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F7FE55-D165-4891-A45C-F2B195A2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0885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AA048A-C740-4A56-85D0-719E0423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766F30-B6D4-4D5B-B970-222CA22F0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7243C-5B89-407F-A7BF-B680862B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31-10-19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6739B1-F660-40E0-846D-6000E79A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6D4129-AF8E-41CF-9A00-8B08F4BA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003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6B5EF-9A91-4DFE-8497-7F449C6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B7168-A444-4AE2-9B8D-F8895C8E2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3F5BD8-77AA-4165-843E-86351D79A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A987A3-BBDD-4058-86F3-33A2BB7A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31-10-19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774B2-3239-457C-8C00-9AC78F10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5CD98A-D857-41F6-8504-CCF7E784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719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15467-A8A2-4441-8B38-46351534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EFFA86-5BB9-44F0-A40B-D8EDC558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73D2AC-72FF-444E-B9E7-81D917A6F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B6BD63-5BB5-4C77-99ED-32F3AA650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77F644C-F649-46FC-8F58-780C95641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FD9403-1DDE-406C-B085-803A4996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31-10-19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8B1F671-7D4B-48ED-9907-D45456BD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E83086-FCEF-470C-828A-63F95B6B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450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3D83F5-FE63-445B-9375-418733AD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7B60AC-A33E-496F-9C51-D955BA95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31-10-19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8F62EF-B479-4BFA-B734-CBC942D4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3ACEB5-F9EF-49FF-87DA-54A74A4E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784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46EBE8-5606-4B9C-A429-EDBE73AD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31-10-19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306D9C-AB15-4BE0-9654-1513FC84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640B5C-6468-4BE9-BBEE-43A00995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788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89B16-391C-4765-9513-51E68091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54C2A1-15C1-448C-B4EB-73BB0E13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3CFFBA-0019-4CFC-A04B-BA940A2F4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8A3BDB-1C92-42F4-8D09-67B1A295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31-10-19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1399B8-DA00-40A6-B7BB-8F6E347E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F504D4-CA29-4849-B896-933AC275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756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C8EB8A-64AE-4F03-A81F-AF8328F1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0409F9-7F62-43E2-AA14-2D6EEC24A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4150AE-4A5E-40BF-9243-1E75ADFC3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9BF9BC-6EFA-4D72-9349-CA8EA214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DF2F-3811-43EF-B385-B34B7A385512}" type="datetimeFigureOut">
              <a:rPr lang="fr-BE" smtClean="0"/>
              <a:t>31-10-19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CA38B4-4FDA-42AE-AA12-F2D79F136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C5EAEA-9C76-45E7-AF3A-C215408D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39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8711D2-86EE-4BB4-9973-9D531A81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E5DFCD-37DC-4E5C-BB3D-127F35E20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261929-2F00-4FF8-BE05-4AC5B1DCB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FDF2F-3811-43EF-B385-B34B7A385512}" type="datetimeFigureOut">
              <a:rPr lang="fr-BE" smtClean="0"/>
              <a:t>31-10-19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99BCEB-3365-4C7B-8A05-602BE0BAA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A2474B-6373-4284-AB32-B64058FB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51B5-47F8-4D3D-8F1C-5B7299DA656D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452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37">
            <a:extLst>
              <a:ext uri="{FF2B5EF4-FFF2-40B4-BE49-F238E27FC236}">
                <a16:creationId xmlns:a16="http://schemas.microsoft.com/office/drawing/2014/main" id="{66DC6287-193C-4EFA-A663-7EE119FD148D}"/>
              </a:ext>
            </a:extLst>
          </p:cNvPr>
          <p:cNvGrpSpPr/>
          <p:nvPr/>
        </p:nvGrpSpPr>
        <p:grpSpPr>
          <a:xfrm>
            <a:off x="6096000" y="808380"/>
            <a:ext cx="1228725" cy="1099185"/>
            <a:chOff x="3419872" y="1700808"/>
            <a:chExt cx="1228725" cy="1099185"/>
          </a:xfrm>
        </p:grpSpPr>
        <p:pic>
          <p:nvPicPr>
            <p:cNvPr id="9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C2F41216-1CA7-4FE8-AEC6-DAC0B8506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865CA5-8D44-4627-901F-B6AD8D4A8EB1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UMA server</a:t>
              </a:r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A19C63B0-BA2A-4651-BC10-3EC884AAB740}"/>
              </a:ext>
            </a:extLst>
          </p:cNvPr>
          <p:cNvGrpSpPr/>
          <p:nvPr/>
        </p:nvGrpSpPr>
        <p:grpSpPr>
          <a:xfrm>
            <a:off x="2036957" y="808380"/>
            <a:ext cx="1228725" cy="1099185"/>
            <a:chOff x="3957637" y="2879407"/>
            <a:chExt cx="1228725" cy="10991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E435D4-1A3B-4044-9892-35CC0F99DEC0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3" name="Picture 30" descr="C:\Users\TH9628\Desktop\openid-icon-250x250.png">
              <a:extLst>
                <a:ext uri="{FF2B5EF4-FFF2-40B4-BE49-F238E27FC236}">
                  <a16:creationId xmlns:a16="http://schemas.microsoft.com/office/drawing/2014/main" id="{95CD61D3-07DC-4D79-B719-4E802E5AF68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F55022A-E1D7-468E-A12F-A00CF08C4353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42906A-F36C-4446-989D-3400D21D54A5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Pictures API</a:t>
              </a:r>
            </a:p>
          </p:txBody>
        </p:sp>
        <p:pic>
          <p:nvPicPr>
            <p:cNvPr id="1026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2A74C989-C4CB-41C3-9EDC-665B6D07B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5032034-D6EF-45E0-9C19-345FF43A7B7C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FCE67A-C5A6-4A8C-9EAD-5B111E87DD52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Portal</a:t>
              </a:r>
            </a:p>
          </p:txBody>
        </p:sp>
        <p:pic>
          <p:nvPicPr>
            <p:cNvPr id="17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4B1635C0-2CB5-43AD-B81A-EC561D4F5B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6" y="4905845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9383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151F4C5A-52E7-4585-8A5C-18E79B06D513}"/>
              </a:ext>
            </a:extLst>
          </p:cNvPr>
          <p:cNvCxnSpPr>
            <a:cxnSpLocks/>
          </p:cNvCxnSpPr>
          <p:nvPr/>
        </p:nvCxnSpPr>
        <p:spPr>
          <a:xfrm rot="10800000">
            <a:off x="2122661" y="1907566"/>
            <a:ext cx="1962550" cy="3290889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37">
            <a:extLst>
              <a:ext uri="{FF2B5EF4-FFF2-40B4-BE49-F238E27FC236}">
                <a16:creationId xmlns:a16="http://schemas.microsoft.com/office/drawing/2014/main" id="{AF316CBF-69FC-46AE-B0EF-D5039FAFB3E4}"/>
              </a:ext>
            </a:extLst>
          </p:cNvPr>
          <p:cNvGrpSpPr/>
          <p:nvPr/>
        </p:nvGrpSpPr>
        <p:grpSpPr>
          <a:xfrm>
            <a:off x="6096000" y="808380"/>
            <a:ext cx="1228725" cy="1099185"/>
            <a:chOff x="3419872" y="1700808"/>
            <a:chExt cx="1228725" cy="1099185"/>
          </a:xfrm>
        </p:grpSpPr>
        <p:pic>
          <p:nvPicPr>
            <p:cNvPr id="6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5F584F96-38EA-402E-9CA9-ECFCD1438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BE2529-30BD-4D97-B48B-31E9280D56A6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UMA server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1161203A-81F1-43F8-996B-25880E1CFB49}"/>
              </a:ext>
            </a:extLst>
          </p:cNvPr>
          <p:cNvGrpSpPr/>
          <p:nvPr/>
        </p:nvGrpSpPr>
        <p:grpSpPr>
          <a:xfrm>
            <a:off x="2036957" y="808380"/>
            <a:ext cx="1228725" cy="1099185"/>
            <a:chOff x="3957637" y="2879407"/>
            <a:chExt cx="1228725" cy="10991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01F47A-E158-4A8E-87BA-D458BB872210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0" name="Picture 30" descr="C:\Users\TH9628\Desktop\openid-icon-250x250.png">
              <a:extLst>
                <a:ext uri="{FF2B5EF4-FFF2-40B4-BE49-F238E27FC236}">
                  <a16:creationId xmlns:a16="http://schemas.microsoft.com/office/drawing/2014/main" id="{DB078B2A-CB82-4FAC-AA85-41D0864A1033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Flowchart: Connector 48">
            <a:extLst>
              <a:ext uri="{FF2B5EF4-FFF2-40B4-BE49-F238E27FC236}">
                <a16:creationId xmlns:a16="http://schemas.microsoft.com/office/drawing/2014/main" id="{F0B914DF-AECF-492B-A7D2-2B2E7115DCB2}"/>
              </a:ext>
            </a:extLst>
          </p:cNvPr>
          <p:cNvSpPr>
            <a:spLocks noChangeAspect="1"/>
          </p:cNvSpPr>
          <p:nvPr/>
        </p:nvSpPr>
        <p:spPr>
          <a:xfrm>
            <a:off x="2036957" y="342900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0" name="TextBox 64">
            <a:extLst>
              <a:ext uri="{FF2B5EF4-FFF2-40B4-BE49-F238E27FC236}">
                <a16:creationId xmlns:a16="http://schemas.microsoft.com/office/drawing/2014/main" id="{3585A481-EEE8-4050-9F7F-785F36D1FA96}"/>
              </a:ext>
            </a:extLst>
          </p:cNvPr>
          <p:cNvSpPr txBox="1"/>
          <p:nvPr/>
        </p:nvSpPr>
        <p:spPr>
          <a:xfrm>
            <a:off x="2044735" y="3596158"/>
            <a:ext cx="17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authorization_code</a:t>
            </a:r>
            <a:r>
              <a:rPr lang="en-US" sz="1200" dirty="0"/>
              <a:t> grant type to authenticate end-users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FBA7350-495F-43F9-8903-6D7ED07A6B9F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CFCD4E-4F3F-4E77-B321-7D40D455EB85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Pictures API</a:t>
              </a:r>
            </a:p>
          </p:txBody>
        </p:sp>
        <p:pic>
          <p:nvPicPr>
            <p:cNvPr id="18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A461DB10-0C5C-4E05-B04E-D172D2E6B6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40259606-F634-45CB-A666-927B93903CC4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E1BAD5-FD0C-4049-8A50-50CF8415D78B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Portal</a:t>
              </a:r>
            </a:p>
          </p:txBody>
        </p:sp>
        <p:pic>
          <p:nvPicPr>
            <p:cNvPr id="24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DD6F04BC-AF59-44EF-8E23-FF4516FA7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6" y="4905845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082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37">
            <a:extLst>
              <a:ext uri="{FF2B5EF4-FFF2-40B4-BE49-F238E27FC236}">
                <a16:creationId xmlns:a16="http://schemas.microsoft.com/office/drawing/2014/main" id="{2486FEE0-E3E3-4CBF-88F6-8C35731A5388}"/>
              </a:ext>
            </a:extLst>
          </p:cNvPr>
          <p:cNvGrpSpPr/>
          <p:nvPr/>
        </p:nvGrpSpPr>
        <p:grpSpPr>
          <a:xfrm>
            <a:off x="6096000" y="808380"/>
            <a:ext cx="1228725" cy="1099185"/>
            <a:chOff x="3419872" y="1700808"/>
            <a:chExt cx="1228725" cy="1099185"/>
          </a:xfrm>
        </p:grpSpPr>
        <p:pic>
          <p:nvPicPr>
            <p:cNvPr id="7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318D2157-4584-4C7C-8E56-28F8D8D54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D01DFC-3982-428F-8578-A229E8BE818E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UMA server</a:t>
              </a:r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6300D5CD-B018-40A6-AE00-6AAB27D5263B}"/>
              </a:ext>
            </a:extLst>
          </p:cNvPr>
          <p:cNvGrpSpPr/>
          <p:nvPr/>
        </p:nvGrpSpPr>
        <p:grpSpPr>
          <a:xfrm>
            <a:off x="2036957" y="808380"/>
            <a:ext cx="1228725" cy="1099185"/>
            <a:chOff x="3957637" y="2879407"/>
            <a:chExt cx="1228725" cy="10991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39EDFB-9970-4FAE-949A-2808ED3F7068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1" name="Picture 30" descr="C:\Users\TH9628\Desktop\openid-icon-250x250.png">
              <a:extLst>
                <a:ext uri="{FF2B5EF4-FFF2-40B4-BE49-F238E27FC236}">
                  <a16:creationId xmlns:a16="http://schemas.microsoft.com/office/drawing/2014/main" id="{0508312D-F6C5-4E8E-979C-2BA9EAFC808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DC2794B-5A80-4B09-990F-D25EBE8B1599}"/>
              </a:ext>
            </a:extLst>
          </p:cNvPr>
          <p:cNvCxnSpPr>
            <a:cxnSpLocks/>
          </p:cNvCxnSpPr>
          <p:nvPr/>
        </p:nvCxnSpPr>
        <p:spPr>
          <a:xfrm>
            <a:off x="4699574" y="3596158"/>
            <a:ext cx="0" cy="105270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48">
            <a:extLst>
              <a:ext uri="{FF2B5EF4-FFF2-40B4-BE49-F238E27FC236}">
                <a16:creationId xmlns:a16="http://schemas.microsoft.com/office/drawing/2014/main" id="{CBA5F98A-2E2E-46ED-B37A-DB3038D4A65C}"/>
              </a:ext>
            </a:extLst>
          </p:cNvPr>
          <p:cNvSpPr>
            <a:spLocks noChangeAspect="1"/>
          </p:cNvSpPr>
          <p:nvPr/>
        </p:nvSpPr>
        <p:spPr>
          <a:xfrm>
            <a:off x="4613868" y="4036804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22" name="TextBox 64">
            <a:extLst>
              <a:ext uri="{FF2B5EF4-FFF2-40B4-BE49-F238E27FC236}">
                <a16:creationId xmlns:a16="http://schemas.microsoft.com/office/drawing/2014/main" id="{1080C296-85F1-4F7F-84D7-91D335B7BCC1}"/>
              </a:ext>
            </a:extLst>
          </p:cNvPr>
          <p:cNvSpPr txBox="1"/>
          <p:nvPr/>
        </p:nvSpPr>
        <p:spPr>
          <a:xfrm>
            <a:off x="4787132" y="3931214"/>
            <a:ext cx="122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 a picture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D6E06F19-0A6C-468E-84AB-383AD6480F82}"/>
              </a:ext>
            </a:extLst>
          </p:cNvPr>
          <p:cNvCxnSpPr>
            <a:cxnSpLocks/>
          </p:cNvCxnSpPr>
          <p:nvPr/>
        </p:nvCxnSpPr>
        <p:spPr>
          <a:xfrm flipV="1">
            <a:off x="5313936" y="1907566"/>
            <a:ext cx="1946401" cy="1676675"/>
          </a:xfrm>
          <a:prstGeom prst="bentConnector3">
            <a:avLst>
              <a:gd name="adj1" fmla="val 9991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48">
            <a:extLst>
              <a:ext uri="{FF2B5EF4-FFF2-40B4-BE49-F238E27FC236}">
                <a16:creationId xmlns:a16="http://schemas.microsoft.com/office/drawing/2014/main" id="{17AEE808-0A98-444A-B618-D028E388F4FF}"/>
              </a:ext>
            </a:extLst>
          </p:cNvPr>
          <p:cNvSpPr>
            <a:spLocks noChangeAspect="1"/>
          </p:cNvSpPr>
          <p:nvPr/>
        </p:nvSpPr>
        <p:spPr>
          <a:xfrm>
            <a:off x="6792361" y="3498536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38" name="TextBox 64">
            <a:extLst>
              <a:ext uri="{FF2B5EF4-FFF2-40B4-BE49-F238E27FC236}">
                <a16:creationId xmlns:a16="http://schemas.microsoft.com/office/drawing/2014/main" id="{66A023DC-E9B8-444C-A189-78EA40FC58AB}"/>
              </a:ext>
            </a:extLst>
          </p:cNvPr>
          <p:cNvSpPr txBox="1"/>
          <p:nvPr/>
        </p:nvSpPr>
        <p:spPr>
          <a:xfrm>
            <a:off x="6749282" y="3669945"/>
            <a:ext cx="122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Protection API Access Token (PAT)</a:t>
            </a: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6EFCA39F-C0F5-49D0-83DC-CC61721171C5}"/>
              </a:ext>
            </a:extLst>
          </p:cNvPr>
          <p:cNvCxnSpPr>
            <a:cxnSpLocks/>
          </p:cNvCxnSpPr>
          <p:nvPr/>
        </p:nvCxnSpPr>
        <p:spPr>
          <a:xfrm flipV="1">
            <a:off x="5313936" y="1903536"/>
            <a:ext cx="1383693" cy="1143030"/>
          </a:xfrm>
          <a:prstGeom prst="bentConnector3">
            <a:avLst>
              <a:gd name="adj1" fmla="val 9988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8">
            <a:extLst>
              <a:ext uri="{FF2B5EF4-FFF2-40B4-BE49-F238E27FC236}">
                <a16:creationId xmlns:a16="http://schemas.microsoft.com/office/drawing/2014/main" id="{1DFFCDEB-066C-4D09-AA38-B490882E7A4D}"/>
              </a:ext>
            </a:extLst>
          </p:cNvPr>
          <p:cNvSpPr>
            <a:spLocks noChangeAspect="1"/>
          </p:cNvSpPr>
          <p:nvPr/>
        </p:nvSpPr>
        <p:spPr>
          <a:xfrm>
            <a:off x="6594718" y="296086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45" name="TextBox 64">
            <a:extLst>
              <a:ext uri="{FF2B5EF4-FFF2-40B4-BE49-F238E27FC236}">
                <a16:creationId xmlns:a16="http://schemas.microsoft.com/office/drawing/2014/main" id="{D92B8B19-792E-46E3-984A-EB6FD1B86397}"/>
              </a:ext>
            </a:extLst>
          </p:cNvPr>
          <p:cNvSpPr txBox="1"/>
          <p:nvPr/>
        </p:nvSpPr>
        <p:spPr>
          <a:xfrm>
            <a:off x="5737814" y="2556541"/>
            <a:ext cx="122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Register UMA resource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1321E2F-2AA3-4252-83B2-0DC446372586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9782A8-6166-4E71-8FB8-D3B0829EDC79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Portal</a:t>
              </a:r>
            </a:p>
          </p:txBody>
        </p:sp>
        <p:pic>
          <p:nvPicPr>
            <p:cNvPr id="26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BCF49158-91F7-4DF4-A9FF-9396A08FD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6" y="4905845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CC1297D-786A-49BD-A24D-C5B69F836841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C3E536-4EFA-495B-8A2D-104F03AA6925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Pictures API</a:t>
              </a:r>
            </a:p>
          </p:txBody>
        </p:sp>
        <p:pic>
          <p:nvPicPr>
            <p:cNvPr id="29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FB4F245A-6AF9-49F6-BB2A-9E2A87390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158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EA785FA-B189-4378-BD04-C672880038E9}"/>
              </a:ext>
            </a:extLst>
          </p:cNvPr>
          <p:cNvCxnSpPr/>
          <p:nvPr/>
        </p:nvCxnSpPr>
        <p:spPr>
          <a:xfrm flipV="1">
            <a:off x="4140200" y="3596158"/>
            <a:ext cx="0" cy="105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37">
            <a:extLst>
              <a:ext uri="{FF2B5EF4-FFF2-40B4-BE49-F238E27FC236}">
                <a16:creationId xmlns:a16="http://schemas.microsoft.com/office/drawing/2014/main" id="{BC0F2DC9-1A16-4EE8-8DFE-C17A81BC67C5}"/>
              </a:ext>
            </a:extLst>
          </p:cNvPr>
          <p:cNvGrpSpPr/>
          <p:nvPr/>
        </p:nvGrpSpPr>
        <p:grpSpPr>
          <a:xfrm>
            <a:off x="6096000" y="808380"/>
            <a:ext cx="1228725" cy="1099185"/>
            <a:chOff x="3419872" y="1700808"/>
            <a:chExt cx="1228725" cy="1099185"/>
          </a:xfrm>
        </p:grpSpPr>
        <p:pic>
          <p:nvPicPr>
            <p:cNvPr id="6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C9C40EF2-0009-494C-9E70-0D0B05B83B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84F7FA-5098-4483-93F7-3509B7032C9E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UMA server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D35F1B61-4F4F-4CEA-BE4C-99E761D8D233}"/>
              </a:ext>
            </a:extLst>
          </p:cNvPr>
          <p:cNvGrpSpPr/>
          <p:nvPr/>
        </p:nvGrpSpPr>
        <p:grpSpPr>
          <a:xfrm>
            <a:off x="2036957" y="808380"/>
            <a:ext cx="1228725" cy="1099185"/>
            <a:chOff x="3957637" y="2879407"/>
            <a:chExt cx="1228725" cy="10991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931E91-62A4-489B-9F54-50A9014D15EB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0" name="Picture 30" descr="C:\Users\TH9628\Desktop\openid-icon-250x250.png">
              <a:extLst>
                <a:ext uri="{FF2B5EF4-FFF2-40B4-BE49-F238E27FC236}">
                  <a16:creationId xmlns:a16="http://schemas.microsoft.com/office/drawing/2014/main" id="{2ED33733-252A-48F0-B99A-D1C794C79117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Flowchart: Connector 48">
            <a:extLst>
              <a:ext uri="{FF2B5EF4-FFF2-40B4-BE49-F238E27FC236}">
                <a16:creationId xmlns:a16="http://schemas.microsoft.com/office/drawing/2014/main" id="{383EDC0B-8B9E-4F81-A151-8426A0B68577}"/>
              </a:ext>
            </a:extLst>
          </p:cNvPr>
          <p:cNvSpPr>
            <a:spLocks noChangeAspect="1"/>
          </p:cNvSpPr>
          <p:nvPr/>
        </p:nvSpPr>
        <p:spPr>
          <a:xfrm>
            <a:off x="4054495" y="4014156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17" name="TextBox 64">
            <a:extLst>
              <a:ext uri="{FF2B5EF4-FFF2-40B4-BE49-F238E27FC236}">
                <a16:creationId xmlns:a16="http://schemas.microsoft.com/office/drawing/2014/main" id="{D4D6A44B-EFE2-4A27-B02D-483052435000}"/>
              </a:ext>
            </a:extLst>
          </p:cNvPr>
          <p:cNvSpPr txBox="1"/>
          <p:nvPr/>
        </p:nvSpPr>
        <p:spPr>
          <a:xfrm>
            <a:off x="3469383" y="3798076"/>
            <a:ext cx="860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Visit a picture without access token</a:t>
            </a:r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47736F92-8972-4333-BA27-CF7CD06F7C0F}"/>
              </a:ext>
            </a:extLst>
          </p:cNvPr>
          <p:cNvCxnSpPr>
            <a:cxnSpLocks/>
          </p:cNvCxnSpPr>
          <p:nvPr/>
        </p:nvCxnSpPr>
        <p:spPr>
          <a:xfrm flipV="1">
            <a:off x="5313936" y="1907566"/>
            <a:ext cx="1946401" cy="1676675"/>
          </a:xfrm>
          <a:prstGeom prst="bentConnector3">
            <a:avLst>
              <a:gd name="adj1" fmla="val 99915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48">
            <a:extLst>
              <a:ext uri="{FF2B5EF4-FFF2-40B4-BE49-F238E27FC236}">
                <a16:creationId xmlns:a16="http://schemas.microsoft.com/office/drawing/2014/main" id="{24798C19-A8A6-479E-AB98-1E565DBF1A3D}"/>
              </a:ext>
            </a:extLst>
          </p:cNvPr>
          <p:cNvSpPr>
            <a:spLocks noChangeAspect="1"/>
          </p:cNvSpPr>
          <p:nvPr/>
        </p:nvSpPr>
        <p:spPr>
          <a:xfrm>
            <a:off x="6792361" y="3498536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20" name="TextBox 64">
            <a:extLst>
              <a:ext uri="{FF2B5EF4-FFF2-40B4-BE49-F238E27FC236}">
                <a16:creationId xmlns:a16="http://schemas.microsoft.com/office/drawing/2014/main" id="{7F9AC7B3-2A73-4EE8-AFF0-D17C0E8F4C63}"/>
              </a:ext>
            </a:extLst>
          </p:cNvPr>
          <p:cNvSpPr txBox="1"/>
          <p:nvPr/>
        </p:nvSpPr>
        <p:spPr>
          <a:xfrm>
            <a:off x="6749282" y="3669945"/>
            <a:ext cx="122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Protection API Access Token (PAT)</a:t>
            </a:r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EC610F31-93C5-48B4-AB24-5798335069EC}"/>
              </a:ext>
            </a:extLst>
          </p:cNvPr>
          <p:cNvCxnSpPr>
            <a:cxnSpLocks/>
          </p:cNvCxnSpPr>
          <p:nvPr/>
        </p:nvCxnSpPr>
        <p:spPr>
          <a:xfrm flipV="1">
            <a:off x="5313936" y="1903536"/>
            <a:ext cx="1383693" cy="1143030"/>
          </a:xfrm>
          <a:prstGeom prst="bentConnector3">
            <a:avLst>
              <a:gd name="adj1" fmla="val 9988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Connector 48">
            <a:extLst>
              <a:ext uri="{FF2B5EF4-FFF2-40B4-BE49-F238E27FC236}">
                <a16:creationId xmlns:a16="http://schemas.microsoft.com/office/drawing/2014/main" id="{E7A42D9C-2D8A-4E00-BD07-1ED520E8ED89}"/>
              </a:ext>
            </a:extLst>
          </p:cNvPr>
          <p:cNvSpPr>
            <a:spLocks noChangeAspect="1"/>
          </p:cNvSpPr>
          <p:nvPr/>
        </p:nvSpPr>
        <p:spPr>
          <a:xfrm>
            <a:off x="6594718" y="296086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23" name="TextBox 64">
            <a:extLst>
              <a:ext uri="{FF2B5EF4-FFF2-40B4-BE49-F238E27FC236}">
                <a16:creationId xmlns:a16="http://schemas.microsoft.com/office/drawing/2014/main" id="{B8566B01-F6B7-45D3-9D36-B2497980FFA8}"/>
              </a:ext>
            </a:extLst>
          </p:cNvPr>
          <p:cNvSpPr txBox="1"/>
          <p:nvPr/>
        </p:nvSpPr>
        <p:spPr>
          <a:xfrm>
            <a:off x="5667585" y="2556541"/>
            <a:ext cx="122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permission ticket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462F2D8-6550-432E-81CB-AD0B62693259}"/>
              </a:ext>
            </a:extLst>
          </p:cNvPr>
          <p:cNvCxnSpPr>
            <a:cxnSpLocks/>
          </p:cNvCxnSpPr>
          <p:nvPr/>
        </p:nvCxnSpPr>
        <p:spPr>
          <a:xfrm>
            <a:off x="4487672" y="3596158"/>
            <a:ext cx="0" cy="105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48">
            <a:extLst>
              <a:ext uri="{FF2B5EF4-FFF2-40B4-BE49-F238E27FC236}">
                <a16:creationId xmlns:a16="http://schemas.microsoft.com/office/drawing/2014/main" id="{DAAB64A6-4034-4CE9-9756-F613F6F2F781}"/>
              </a:ext>
            </a:extLst>
          </p:cNvPr>
          <p:cNvSpPr>
            <a:spLocks noChangeAspect="1"/>
          </p:cNvSpPr>
          <p:nvPr/>
        </p:nvSpPr>
        <p:spPr>
          <a:xfrm>
            <a:off x="4399303" y="4014156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4</a:t>
            </a:r>
            <a:endParaRPr lang="en-US" b="1" dirty="0"/>
          </a:p>
        </p:txBody>
      </p:sp>
      <p:sp>
        <p:nvSpPr>
          <p:cNvPr id="33" name="TextBox 64">
            <a:extLst>
              <a:ext uri="{FF2B5EF4-FFF2-40B4-BE49-F238E27FC236}">
                <a16:creationId xmlns:a16="http://schemas.microsoft.com/office/drawing/2014/main" id="{4CAD285A-DD1A-4442-BB94-B9DBA8AFCD5D}"/>
              </a:ext>
            </a:extLst>
          </p:cNvPr>
          <p:cNvSpPr txBox="1"/>
          <p:nvPr/>
        </p:nvSpPr>
        <p:spPr>
          <a:xfrm>
            <a:off x="4510300" y="3596158"/>
            <a:ext cx="94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Returns ticket identifier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574E238E-09AE-4873-87AC-0E097C259C8C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5313936" y="1357973"/>
            <a:ext cx="2010789" cy="3840481"/>
          </a:xfrm>
          <a:prstGeom prst="bentConnector3">
            <a:avLst>
              <a:gd name="adj1" fmla="val 13789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48">
            <a:extLst>
              <a:ext uri="{FF2B5EF4-FFF2-40B4-BE49-F238E27FC236}">
                <a16:creationId xmlns:a16="http://schemas.microsoft.com/office/drawing/2014/main" id="{3A2D4576-B791-4FE9-BDDB-AE378BFD805B}"/>
              </a:ext>
            </a:extLst>
          </p:cNvPr>
          <p:cNvSpPr>
            <a:spLocks noChangeAspect="1"/>
          </p:cNvSpPr>
          <p:nvPr/>
        </p:nvSpPr>
        <p:spPr>
          <a:xfrm>
            <a:off x="7982244" y="5112748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5</a:t>
            </a:r>
            <a:endParaRPr lang="en-US" b="1" dirty="0"/>
          </a:p>
        </p:txBody>
      </p:sp>
      <p:sp>
        <p:nvSpPr>
          <p:cNvPr id="38" name="TextBox 64">
            <a:extLst>
              <a:ext uri="{FF2B5EF4-FFF2-40B4-BE49-F238E27FC236}">
                <a16:creationId xmlns:a16="http://schemas.microsoft.com/office/drawing/2014/main" id="{07474581-A5BA-4EF2-AC69-2C46AB1E7B03}"/>
              </a:ext>
            </a:extLst>
          </p:cNvPr>
          <p:cNvSpPr txBox="1"/>
          <p:nvPr/>
        </p:nvSpPr>
        <p:spPr>
          <a:xfrm>
            <a:off x="5455419" y="5209815"/>
            <a:ext cx="261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urn:ietf:params:oauth:grant-type:uma-ticket</a:t>
            </a:r>
            <a:r>
              <a:rPr lang="en-US" sz="1200" dirty="0"/>
              <a:t> grant-type to get access token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F46FFAF-8C46-493B-994E-E9C5BB29A0D0}"/>
              </a:ext>
            </a:extLst>
          </p:cNvPr>
          <p:cNvCxnSpPr>
            <a:cxnSpLocks/>
          </p:cNvCxnSpPr>
          <p:nvPr/>
        </p:nvCxnSpPr>
        <p:spPr>
          <a:xfrm flipV="1">
            <a:off x="5313936" y="3596158"/>
            <a:ext cx="1" cy="1052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8">
            <a:extLst>
              <a:ext uri="{FF2B5EF4-FFF2-40B4-BE49-F238E27FC236}">
                <a16:creationId xmlns:a16="http://schemas.microsoft.com/office/drawing/2014/main" id="{130A5D7D-3105-40C0-B7E0-7E27EBBA3EEA}"/>
              </a:ext>
            </a:extLst>
          </p:cNvPr>
          <p:cNvSpPr>
            <a:spLocks noChangeAspect="1"/>
          </p:cNvSpPr>
          <p:nvPr/>
        </p:nvSpPr>
        <p:spPr>
          <a:xfrm>
            <a:off x="5229992" y="4036804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6</a:t>
            </a:r>
            <a:endParaRPr lang="en-US" b="1" dirty="0"/>
          </a:p>
        </p:txBody>
      </p:sp>
      <p:sp>
        <p:nvSpPr>
          <p:cNvPr id="45" name="TextBox 64">
            <a:extLst>
              <a:ext uri="{FF2B5EF4-FFF2-40B4-BE49-F238E27FC236}">
                <a16:creationId xmlns:a16="http://schemas.microsoft.com/office/drawing/2014/main" id="{B881EA4A-552E-4A02-A2CB-EBDB2DD78FB0}"/>
              </a:ext>
            </a:extLst>
          </p:cNvPr>
          <p:cNvSpPr txBox="1"/>
          <p:nvPr/>
        </p:nvSpPr>
        <p:spPr>
          <a:xfrm>
            <a:off x="5383174" y="3697157"/>
            <a:ext cx="860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Visit a picture with access token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04CFC500-CEB8-4B05-973B-E5DCE862CCB0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7D4D78-4FF3-435E-8D53-CBA58349292E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Portal</a:t>
              </a:r>
            </a:p>
          </p:txBody>
        </p:sp>
        <p:pic>
          <p:nvPicPr>
            <p:cNvPr id="36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89CA33DD-2486-4F0D-834A-B645AA936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6" y="4905845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F16918E-2105-4693-AAB7-48D4D64C33F2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C89C07F-FD5F-4B49-906E-561C1AFE3010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Pictures API</a:t>
              </a:r>
            </a:p>
          </p:txBody>
        </p:sp>
        <p:pic>
          <p:nvPicPr>
            <p:cNvPr id="42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CCF9B62F-17BF-41C4-BBD2-DA7C81A03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7384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37">
            <a:extLst>
              <a:ext uri="{FF2B5EF4-FFF2-40B4-BE49-F238E27FC236}">
                <a16:creationId xmlns:a16="http://schemas.microsoft.com/office/drawing/2014/main" id="{3704C9DC-FCDE-4E18-AB86-4C919391C758}"/>
              </a:ext>
            </a:extLst>
          </p:cNvPr>
          <p:cNvGrpSpPr/>
          <p:nvPr/>
        </p:nvGrpSpPr>
        <p:grpSpPr>
          <a:xfrm>
            <a:off x="6096000" y="808380"/>
            <a:ext cx="1228725" cy="1099185"/>
            <a:chOff x="3419872" y="1700808"/>
            <a:chExt cx="1228725" cy="1099185"/>
          </a:xfrm>
        </p:grpSpPr>
        <p:pic>
          <p:nvPicPr>
            <p:cNvPr id="6" name="Picture 2" descr="RÃ©sultat de recherche d'images pour &quot;oauth 2.0&quot;">
              <a:extLst>
                <a:ext uri="{FF2B5EF4-FFF2-40B4-BE49-F238E27FC236}">
                  <a16:creationId xmlns:a16="http://schemas.microsoft.com/office/drawing/2014/main" id="{73081288-6A9D-4F7B-89F9-5D7FC0C89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4194" y="1772816"/>
              <a:ext cx="720080" cy="717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DCA4FD-934A-46DA-80AD-14059E1B1066}"/>
                </a:ext>
              </a:extLst>
            </p:cNvPr>
            <p:cNvSpPr/>
            <p:nvPr/>
          </p:nvSpPr>
          <p:spPr>
            <a:xfrm>
              <a:off x="3419872" y="1700808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UMA server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E78499B4-87E3-4C1B-9FE0-716DCF648E6F}"/>
              </a:ext>
            </a:extLst>
          </p:cNvPr>
          <p:cNvGrpSpPr/>
          <p:nvPr/>
        </p:nvGrpSpPr>
        <p:grpSpPr>
          <a:xfrm>
            <a:off x="2036957" y="808380"/>
            <a:ext cx="1228725" cy="1099185"/>
            <a:chOff x="3957637" y="2879407"/>
            <a:chExt cx="1228725" cy="109918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9421F5-AEB2-4F18-8A33-78805FB4F61F}"/>
                </a:ext>
              </a:extLst>
            </p:cNvPr>
            <p:cNvSpPr/>
            <p:nvPr/>
          </p:nvSpPr>
          <p:spPr>
            <a:xfrm>
              <a:off x="3957637" y="2879407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Id Server</a:t>
              </a:r>
            </a:p>
          </p:txBody>
        </p:sp>
        <p:pic>
          <p:nvPicPr>
            <p:cNvPr id="10" name="Picture 30" descr="C:\Users\TH9628\Desktop\openid-icon-250x250.png">
              <a:extLst>
                <a:ext uri="{FF2B5EF4-FFF2-40B4-BE49-F238E27FC236}">
                  <a16:creationId xmlns:a16="http://schemas.microsoft.com/office/drawing/2014/main" id="{6E885C9B-DCA1-47AC-9D7A-FADD4AA919D0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6748" y="3095431"/>
              <a:ext cx="514985" cy="51498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C9F2FEA-7AA0-454D-B3CB-31FFD296568D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3265682" y="1357973"/>
            <a:ext cx="283031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48">
            <a:extLst>
              <a:ext uri="{FF2B5EF4-FFF2-40B4-BE49-F238E27FC236}">
                <a16:creationId xmlns:a16="http://schemas.microsoft.com/office/drawing/2014/main" id="{93F098E7-143C-4BA5-A2D5-583B694F01AD}"/>
              </a:ext>
            </a:extLst>
          </p:cNvPr>
          <p:cNvSpPr>
            <a:spLocks noChangeAspect="1"/>
          </p:cNvSpPr>
          <p:nvPr/>
        </p:nvSpPr>
        <p:spPr>
          <a:xfrm>
            <a:off x="4613868" y="1272267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30" name="TextBox 64">
            <a:extLst>
              <a:ext uri="{FF2B5EF4-FFF2-40B4-BE49-F238E27FC236}">
                <a16:creationId xmlns:a16="http://schemas.microsoft.com/office/drawing/2014/main" id="{B6BA4162-B1A3-47E3-A7AD-214BAA5FB2E7}"/>
              </a:ext>
            </a:extLst>
          </p:cNvPr>
          <p:cNvSpPr txBox="1"/>
          <p:nvPr/>
        </p:nvSpPr>
        <p:spPr>
          <a:xfrm>
            <a:off x="3489914" y="645505"/>
            <a:ext cx="176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authorization_code</a:t>
            </a:r>
            <a:r>
              <a:rPr lang="en-US" sz="1200" dirty="0"/>
              <a:t> grant type to authenticate end-users</a:t>
            </a:r>
          </a:p>
        </p:txBody>
      </p: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95EC2FD3-A564-4E68-97B3-0B975CBFD32B}"/>
              </a:ext>
            </a:extLst>
          </p:cNvPr>
          <p:cNvCxnSpPr>
            <a:stCxn id="7" idx="0"/>
            <a:endCxn id="7" idx="3"/>
          </p:cNvCxnSpPr>
          <p:nvPr/>
        </p:nvCxnSpPr>
        <p:spPr>
          <a:xfrm rot="16200000" flipH="1">
            <a:off x="6742747" y="775995"/>
            <a:ext cx="549593" cy="614362"/>
          </a:xfrm>
          <a:prstGeom prst="bentConnector4">
            <a:avLst>
              <a:gd name="adj1" fmla="val -41594"/>
              <a:gd name="adj2" fmla="val 13720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48">
            <a:extLst>
              <a:ext uri="{FF2B5EF4-FFF2-40B4-BE49-F238E27FC236}">
                <a16:creationId xmlns:a16="http://schemas.microsoft.com/office/drawing/2014/main" id="{2F56FD3E-DB59-4DCC-9367-D434D9BC0D92}"/>
              </a:ext>
            </a:extLst>
          </p:cNvPr>
          <p:cNvSpPr>
            <a:spLocks noChangeAspect="1"/>
          </p:cNvSpPr>
          <p:nvPr/>
        </p:nvSpPr>
        <p:spPr>
          <a:xfrm>
            <a:off x="7445460" y="559800"/>
            <a:ext cx="171409" cy="171409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34" name="TextBox 64">
            <a:extLst>
              <a:ext uri="{FF2B5EF4-FFF2-40B4-BE49-F238E27FC236}">
                <a16:creationId xmlns:a16="http://schemas.microsoft.com/office/drawing/2014/main" id="{8438FD31-A8FF-46E7-B483-D4B26E7CA9CA}"/>
              </a:ext>
            </a:extLst>
          </p:cNvPr>
          <p:cNvSpPr txBox="1"/>
          <p:nvPr/>
        </p:nvSpPr>
        <p:spPr>
          <a:xfrm>
            <a:off x="7636010" y="635565"/>
            <a:ext cx="1769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Confirm pending requests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1CCE2FB1-605E-4BEF-B9F0-744DA1049030}"/>
              </a:ext>
            </a:extLst>
          </p:cNvPr>
          <p:cNvGrpSpPr/>
          <p:nvPr/>
        </p:nvGrpSpPr>
        <p:grpSpPr>
          <a:xfrm>
            <a:off x="4085211" y="4648861"/>
            <a:ext cx="1228725" cy="1099185"/>
            <a:chOff x="4085211" y="4648861"/>
            <a:chExt cx="1228725" cy="109918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FED199-26DD-4549-A5D7-B158E337EDCB}"/>
                </a:ext>
              </a:extLst>
            </p:cNvPr>
            <p:cNvSpPr/>
            <p:nvPr/>
          </p:nvSpPr>
          <p:spPr>
            <a:xfrm>
              <a:off x="4085211" y="4648861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Portal</a:t>
              </a:r>
            </a:p>
          </p:txBody>
        </p:sp>
        <p:pic>
          <p:nvPicPr>
            <p:cNvPr id="21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B7231880-C78A-43D8-B595-87102F8288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6" y="4905845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674B83D-5B19-435B-AC7E-C064A2E772E6}"/>
              </a:ext>
            </a:extLst>
          </p:cNvPr>
          <p:cNvGrpSpPr/>
          <p:nvPr/>
        </p:nvGrpSpPr>
        <p:grpSpPr>
          <a:xfrm>
            <a:off x="4085211" y="2496973"/>
            <a:ext cx="1228725" cy="1099185"/>
            <a:chOff x="4085211" y="2496973"/>
            <a:chExt cx="1228725" cy="10991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491F89-EBA5-43CC-B667-4B94F3C08241}"/>
                </a:ext>
              </a:extLst>
            </p:cNvPr>
            <p:cNvSpPr/>
            <p:nvPr/>
          </p:nvSpPr>
          <p:spPr>
            <a:xfrm>
              <a:off x="4085211" y="2496973"/>
              <a:ext cx="1228725" cy="1099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Pictures API</a:t>
              </a:r>
            </a:p>
          </p:txBody>
        </p:sp>
        <p:pic>
          <p:nvPicPr>
            <p:cNvPr id="24" name="Picture 2" descr="Résultat de recherche d'images pour &quot;asp.net core logo svg&quot;&quot;">
              <a:extLst>
                <a:ext uri="{FF2B5EF4-FFF2-40B4-BE49-F238E27FC236}">
                  <a16:creationId xmlns:a16="http://schemas.microsoft.com/office/drawing/2014/main" id="{EDAB987A-3C3F-49D5-A1BD-5D38144FD0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6347" y="2753957"/>
              <a:ext cx="1103929" cy="292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106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125</Words>
  <Application>Microsoft Office PowerPoint</Application>
  <PresentationFormat>Grand écran</PresentationFormat>
  <Paragraphs>44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B</dc:creator>
  <cp:lastModifiedBy>Laetitia B</cp:lastModifiedBy>
  <cp:revision>45</cp:revision>
  <dcterms:created xsi:type="dcterms:W3CDTF">2019-10-31T13:42:13Z</dcterms:created>
  <dcterms:modified xsi:type="dcterms:W3CDTF">2019-10-31T19:44:12Z</dcterms:modified>
</cp:coreProperties>
</file>