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a4cc57ab2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a4cc57ab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a4cc57ab2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a4cc57ab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a4cc57ab2_3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a4cc57ab2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a4cc57a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4a4cc57ab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a4cc57ab2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a4cc57ab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INFORMS</a:t>
            </a:r>
            <a:br>
              <a:rPr lang="en-US"/>
            </a:br>
            <a:r>
              <a:rPr lang="en-US" sz="3000"/>
              <a:t>GM Motors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4338320"/>
            <a:ext cx="9144000" cy="91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Akhil-Meetali-Stanley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Calculating the cost coefficients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For Autonomous Vehicles: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$0.55 - cost/mile per car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$40 - hadling cost per car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Formula for calculating cost of AV's = 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[((Distance from Plant1 to VDC1 + Distance from VDC1 to Dealer1)*cost/mile) + handling cost]*Q111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51" name="Google Shape;151;p22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For Trucks: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Each load can carry max 10 trucks (0.1)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$4 - cost/mile per load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$50 - hadling cost per truck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$200 - fixed cost 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Formula for calculating cost of Trucks = 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[((Distance from Plant1 to VDC1 + Distance from VDC1 to Dealer1)*cost/mile*0.1) + (fixed cost*0.1) + handling cost]*T111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Decision Variables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We have 2 variables, since we are using 2 modes of shipment.</a:t>
            </a:r>
            <a:endParaRPr sz="2000"/>
          </a:p>
          <a:p>
            <a:pPr indent="-177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Qijk, where the vehicle are shipped from plant i to VDC j, which goes to dealer k. This variable is used for AV.</a:t>
            </a:r>
            <a:endParaRPr sz="2000"/>
          </a:p>
          <a:p>
            <a:pPr indent="-177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Tijk, used for truck, which again shows the route from plant i to VDC j to dealer k.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Constraints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838200" y="1825625"/>
            <a:ext cx="99939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Each load has a capacity of carrying 10 trucks.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load  -&gt; 0.1 * Tijk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VIN gives the demand for each plant-dealer pair.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Plant1(RO)-Dealer1(15534) -&gt; 144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Plant2(3A)-Dealer1(15534) -&gt; 17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Plant1(RO)-Dealer2(16070) -&gt; 148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Plant2(3A)-Dealer2(16070) -&gt; 17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Objective function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Calculating the cost for AV’s and Trucks, we get the objective function as:</a:t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775" y="2523425"/>
            <a:ext cx="10127101" cy="159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Comprehending the Results</a:t>
            </a:r>
            <a:endParaRPr sz="3600"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838200" y="4325025"/>
            <a:ext cx="10515600" cy="185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According to the demand of each plant-dealer pair, the smallest cost of shipping and operating will be $95038.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Q121=4, T121=144, Q221=7, T221=10, Q122=148, Q222=7 and T222=10. </a:t>
            </a:r>
            <a:endParaRPr sz="2000"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828800"/>
            <a:ext cx="8816699" cy="23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Background</a:t>
            </a:r>
            <a:endParaRPr/>
          </a:p>
        </p:txBody>
      </p:sp>
      <p:pic>
        <p:nvPicPr>
          <p:cNvPr id="91" name="Google Shape;91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4983" l="0" r="0" t="4804"/>
          <a:stretch/>
        </p:blipFill>
        <p:spPr>
          <a:xfrm>
            <a:off x="6487160" y="2218261"/>
            <a:ext cx="5181600" cy="24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665480" y="159194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Production of an average of 29,000 vehicles, shipping out from approximately 70 assembly plants to approximately 20,000 dealers by truck, rail and ship everyday.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Uses traditional approach for logistics network which ships vehicles from manufacturing plants to distribution centers, which are then supplied to dealers.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Objective is to introduce an optimization model which minimizes the total shipping and operating cost.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Introducing AV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38200" y="1825625"/>
            <a:ext cx="97332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Autonomous vehicle as a shipment source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Can drive itself and load itself on the trailer, which reduces handling cost.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If VDC runs out of space, AV parks itself in nearby parking area.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Could drive itself to dealer, reducing delivery costs.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This can lead to static and dynamic routing.</a:t>
            </a:r>
            <a:endParaRPr/>
          </a:p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Static and Dynamic Routing </a:t>
            </a:r>
            <a:endParaRPr/>
          </a:p>
        </p:txBody>
      </p:sp>
      <p:pic>
        <p:nvPicPr>
          <p:cNvPr id="105" name="Google Shape;105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6661" l="0" r="0" t="14351"/>
          <a:stretch/>
        </p:blipFill>
        <p:spPr>
          <a:xfrm>
            <a:off x="7034674" y="1441049"/>
            <a:ext cx="4321800" cy="23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>
            <p:ph idx="2" type="body"/>
          </p:nvPr>
        </p:nvSpPr>
        <p:spPr>
          <a:xfrm>
            <a:off x="838200" y="191706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-US" sz="2000"/>
              <a:t>Static routing </a:t>
            </a:r>
            <a:endParaRPr sz="2000"/>
          </a:p>
          <a:p>
            <a:pPr indent="-177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Follows fixed path and fixed transportation modes, from a plant to VDC, </a:t>
            </a:r>
            <a:endParaRPr sz="2000"/>
          </a:p>
          <a:p>
            <a:pPr indent="-177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Second part from VDC to dealer is optimized everyday based on available inventory.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-US" sz="2000"/>
              <a:t>Dynamic routing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No longer fixed plant-dealer pair.More useful with AVs.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AV can deliver itself, and park itself from an overflow parking lot.</a:t>
            </a:r>
            <a:endParaRPr sz="2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18314" l="0" r="0" t="0"/>
          <a:stretch/>
        </p:blipFill>
        <p:spPr>
          <a:xfrm>
            <a:off x="6956525" y="4280600"/>
            <a:ext cx="4478100" cy="19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Our problem statement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838200" y="1825625"/>
            <a:ext cx="93423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Using transportation problem formulation, c</a:t>
            </a:r>
            <a:r>
              <a:rPr lang="en-US" sz="2000"/>
              <a:t>reating an optimized model to minimize the total cost of shipping the vehicles and other involved costs.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Static routing, identifying plants, VDC’s and dealers, and location for each of them and the demand of every plant-dealer pair..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Total Plants: 4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VDC’s: 44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Dealers:  1 lakh approx</a:t>
            </a:r>
            <a:endParaRPr sz="2000"/>
          </a:p>
        </p:txBody>
      </p:sp>
      <p:sp>
        <p:nvSpPr>
          <p:cNvPr id="114" name="Google Shape;114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Given datasets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25" y="1895899"/>
            <a:ext cx="5256575" cy="2270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7225" y="1895899"/>
            <a:ext cx="5809990" cy="227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925" y="4767675"/>
            <a:ext cx="4751300" cy="14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7225" y="4767675"/>
            <a:ext cx="4065400" cy="15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Assumptions for our model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We are using  2 plants : RO, 3A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5 VDC’s : BE, DO, GU, OX, QT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2 Dealers : 15534, 16070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2 modes of transport: AV, Truck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Number of VIN’s  gives the demand for each plant-dealer pair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4700" y="2150850"/>
            <a:ext cx="4577509" cy="17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2950" y="2150850"/>
            <a:ext cx="3887350" cy="17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4700" y="4616525"/>
            <a:ext cx="4577500" cy="118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Filtering the datasets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Calculating the distance between Plants and Dealers</a:t>
            </a:r>
            <a:endParaRPr sz="3400"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838200" y="1548700"/>
            <a:ext cx="10266000" cy="288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We calculate the distance of plant to dealer by converting latitude and longitude locations of each of them.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distance between Plant 1 (RO) and VDC 1-5,  BE DO GU OX QT are 169 20 2399 160 2392 miles.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distance between Dealer 1 (15534) and VDC 1-5, BE DO GU OX QT are 583 722 3104 602 3095 miles.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distance between Plant 2 (3A) and VDC BE DO GU OX QT are 1128 940 1795 1119 1741 miles.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distance between Dealer 2 (16070) and VDC BE DO GU OX QT are 188 134 2348 169 2348 miles.</a:t>
            </a:r>
            <a:endParaRPr sz="2000"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575" y="4801500"/>
            <a:ext cx="8677724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