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3A86FF"/>
                </a:solidFill>
              </a:defRPr>
            </a:pPr>
            <a:r>
              <a:t>Data Warehouse en el Sector Transporte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>
                <a:solidFill>
                  <a:srgbClr val="DCDCDC"/>
                </a:solidFill>
              </a:defRPr>
            </a:pPr>
            <a:r>
              <a:t>Basado en: The Data Warehouse Toolkit (Kimball &amp; Ross)</a:t>
            </a:r>
            <a:br/>
            <a:r>
              <a:t>Capítulo 12 – Transporte</a:t>
            </a:r>
            <a:br/>
            <a:r>
              <a:t>Materia: Data Warehouse – ITES Santa Rosa</a:t>
            </a:r>
            <a:br/>
            <a:r>
              <a:t>Integrantes: [Nombres del grupo]</a:t>
            </a:r>
            <a:br/>
            <a:r>
              <a:t>Presenta: Gabriel Rojas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KPIs y consultas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% entregas a tiempo</a:t>
            </a:r>
            <a:br/>
            <a:r>
              <a:t>Costo por km y margen por ruta</a:t>
            </a:r>
            <a:br/>
            <a:r>
              <a:t>Rentabilidad por cliente</a:t>
            </a:r>
            <a:br/>
            <a:r>
              <a:t>Eficiencia promedio de vehículos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Ejemplo de resultados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Gráficos o tablas:</a:t>
            </a:r>
            <a:br/>
            <a:r>
              <a:t>- Ranking de rutas rentables</a:t>
            </a:r>
            <a:br/>
            <a:r>
              <a:t>- Histograma de retrasos</a:t>
            </a:r>
            <a:br/>
            <a:r>
              <a:t>- KPI entregas a tiempo vs meta 95%</a:t>
            </a:r>
            <a:br/>
            <a:br/>
            <a:r>
              <a:t>(Puede mostrarse desde sqliteonline + Excel)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Conclusiones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DW Transporte = mide rendimiento logístico con precisión.</a:t>
            </a:r>
            <a:br/>
            <a:r>
              <a:t>Integrable con DW corporativo (ventas, costos).</a:t>
            </a:r>
            <a:br/>
            <a:r>
              <a:t>Mejora la toma de decisiones.</a:t>
            </a:r>
            <a:br/>
            <a:br/>
            <a:r>
              <a:t>Claves: granularidad correcta + dimensiones conformadas + ETL limpio.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Contexto general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Las empresas de transporte generan grandes volúmenes de datos (rutas, entregas, costos).</a:t>
            </a:r>
            <a:br/>
            <a:br/>
            <a:r>
              <a:t>Un Data Warehouse integra esas fuentes para:</a:t>
            </a:r>
            <a:br/>
            <a:r>
              <a:t>- Analizar desempeño logístico</a:t>
            </a:r>
            <a:br/>
            <a:r>
              <a:t>- Reducir costos</a:t>
            </a:r>
            <a:br/>
            <a:r>
              <a:t>- Mejorar cumplimiento de entregas</a:t>
            </a:r>
            <a:br/>
            <a:br/>
            <a:r>
              <a:t>Objetivo: convertir registros operativos en información útil para decisiones estratégicas.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Proceso de negocio modelado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Proceso principal: Envío (shipment) de un punto A a B.</a:t>
            </a:r>
            <a:br/>
            <a:r>
              <a:t>Cada envío tiene cliente, origen, destino, ruta, vehículo, costos e ingresos.</a:t>
            </a:r>
            <a:br/>
            <a:br/>
            <a:r>
              <a:t>Tabla de hechos = Envío completado.</a:t>
            </a:r>
            <a:br/>
            <a:r>
              <a:t>Dimensiones = contexto del envío (cliente, ruta, vehículo, fechas…).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Grano y alcance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Grano: 1 fila por envío completado.</a:t>
            </a:r>
            <a:br/>
            <a:r>
              <a:t>Tiempo: desde salida hasta llegada.</a:t>
            </a:r>
            <a:br/>
            <a:r>
              <a:t>Variantes: hechos por tramo (Leg) o snapshots diarios de flota.</a:t>
            </a:r>
            <a:br/>
            <a:br/>
            <a:r>
              <a:t>Granularidad clara = análisis preciso de costo, demora y rentabilidad.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Tabla de hechos (F_Shipment)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Medidas:</a:t>
            </a:r>
            <a:br/>
            <a:r>
              <a:t>- Ingresos, costo_total, margen</a:t>
            </a:r>
            <a:br/>
            <a:r>
              <a:t>- Distancia_km, peso_kg, volumen_m3</a:t>
            </a:r>
            <a:br/>
            <a:r>
              <a:t>- Tiempo_transito_min, retraso_min</a:t>
            </a:r>
            <a:br/>
            <a:br/>
            <a:r>
              <a:t>FK:</a:t>
            </a:r>
            <a:br/>
            <a:r>
              <a:t>fecha_salida, fecha_llegada, cliente, ruta, vehículo, tipo_servicio, estado_envio, origen, destino.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Dimensiones principales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Fecha: calendario común a toda la empresa</a:t>
            </a:r>
            <a:br/>
            <a:r>
              <a:t>Cliente: tipo, sector, historial (SCD2)</a:t>
            </a:r>
            <a:br/>
            <a:r>
              <a:t>Vehículo: capacidad, tipo, consumo (SCD2)</a:t>
            </a:r>
            <a:br/>
            <a:r>
              <a:t>Ruta: origen, destino, distancia</a:t>
            </a:r>
            <a:br/>
            <a:r>
              <a:t>Tipo de servicio: exprés, carga fría</a:t>
            </a:r>
            <a:br/>
            <a:r>
              <a:t>Estado envío: planificado, entregado</a:t>
            </a:r>
            <a:br/>
            <a:r>
              <a:t>Lugar: origen/destino (ciudad, país, geo)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SCD y conformación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SCD2: Cliente y Vehículo mantienen historia.</a:t>
            </a:r>
            <a:br/>
            <a:r>
              <a:t>SCD1: catálogos pequeños (Tipo servicio, Estado envío).</a:t>
            </a:r>
            <a:br/>
            <a:r>
              <a:t>Dimensiones conformadas: Fecha, Cliente y Lugar se comparten con otros Data Marts.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ETL resumido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1. Extraer de sistemas operacionales</a:t>
            </a:r>
            <a:br/>
            <a:r>
              <a:t>2. Limpiar y deduplicar</a:t>
            </a:r>
            <a:br/>
            <a:r>
              <a:t>3. Cargar dimensiones → surrogate keys</a:t>
            </a:r>
            <a:br/>
            <a:r>
              <a:t>4. Cargar hechos → resolver FK</a:t>
            </a:r>
            <a:br/>
            <a:r>
              <a:t>5. Control de calidad y logs</a:t>
            </a:r>
            <a:br/>
            <a:br/>
            <a:r>
              <a:t>Herramientas: SSIS, Pentaho, Talend o SQL puro.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3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3A86FF"/>
                </a:solidFill>
              </a:defRPr>
            </a:pPr>
            <a:r>
              <a:t>Modelo estrella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645920"/>
            <a:ext cx="9601200" cy="45720"/>
          </a:xfrm>
          <a:prstGeom prst="rect">
            <a:avLst/>
          </a:prstGeom>
          <a:solidFill>
            <a:srgbClr val="3A8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DCDCDC"/>
                </a:solidFill>
              </a:defRPr>
            </a:pPr>
            <a:r>
              <a:t>Hecho central: F_Shipment</a:t>
            </a:r>
            <a:br/>
            <a:r>
              <a:t>Dimensiones: Fecha, Cliente, Vehículo, Ruta, TipoServicio, EstadoEnvio, Lugar</a:t>
            </a:r>
            <a:br/>
            <a:br/>
            <a:r>
              <a:t>Beneficios: consultas rápidas, esquema claro, extensible.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