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7" r:id="rId3"/>
    <p:sldId id="263" r:id="rId4"/>
    <p:sldId id="272" r:id="rId5"/>
    <p:sldId id="261" r:id="rId6"/>
    <p:sldId id="273" r:id="rId7"/>
    <p:sldId id="274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86" r:id="rId17"/>
    <p:sldId id="287" r:id="rId18"/>
    <p:sldId id="288" r:id="rId19"/>
    <p:sldId id="289" r:id="rId20"/>
    <p:sldId id="262" r:id="rId21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10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563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68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579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073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68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390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797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15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027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601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84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401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7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187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8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61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9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21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2D95-2215-4DA0-9408-DA54DF131533}" type="datetime1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78E6-CC3F-4FE7-BF40-18E4F52B20D7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7D82-78B4-4450-949D-CC82A1F69DD4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3BBA-D013-4832-988E-72E33AF18F28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«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 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C204-ED5D-4863-81A1-B091D2C2E7F0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7B1A-9E34-45CE-907A-A2BBAB565D48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669" y="230424"/>
            <a:ext cx="801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en-US" sz="12200" b="0" i="0" kern="12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rPr>
              <a:t>«</a:t>
            </a:r>
            <a:r>
              <a:rPr lang="en-US" sz="1800" b="0" i="0" dirty="0">
                <a:latin typeface="Century Gothic"/>
                <a:ea typeface="+mn-ea"/>
                <a:cs typeface="+mn-cs"/>
              </a:rPr>
              <a:t>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en-US" sz="1800" b="0" i="0" dirty="0">
                <a:latin typeface="Century Gothic"/>
                <a:ea typeface="+mn-ea"/>
                <a:cs typeface="+mn-cs"/>
              </a:rPr>
              <a:t> </a:t>
            </a:r>
            <a:r>
              <a:rPr lang="en-US" sz="12200" b="0" i="0" kern="120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rPr>
              <a:t>»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044-ED7B-4B1D-A08E-BF2E3CA1289A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1025-7DD7-412E-B8CD-8B2D947DF650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8CEB-819F-44B9-AE37-FC7E0B1EF927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7B2F-B54A-4935-B994-5D50F698731B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6EE7B-2BF4-4D4C-9037-643997A8A73E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987F-69CC-4C37-8EE9-310989D67799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DDB1-5D99-4C46-A7FE-5422C747B323}" type="datetime1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A07D-D75E-4732-999B-1AF6AC205CC2}" type="datetime1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7167-5B22-4616-9A83-19894B7CB5D3}" type="datetime1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8C67-3A09-45D3-8B84-695F0C360FD9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9B71-C237-4700-95FD-F901D33FBE6B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88C4-F77E-4D31-B0F8-95D9145335CF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B63C-7C1A-48E4-8858-86CEB1D0946C}" type="datetime1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EE5C76-1342-4C91-B107-06E0EC3F1D4C}" type="datetime1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1526882" y="2195180"/>
            <a:ext cx="8825658" cy="2002097"/>
          </a:xfrm>
        </p:spPr>
        <p:txBody>
          <a:bodyPr/>
          <a:lstStyle/>
          <a:p>
            <a:r>
              <a:rPr lang="fr-FR" noProof="1" smtClean="0"/>
              <a:t>Projet Pacman</a:t>
            </a:r>
            <a:br>
              <a:rPr lang="fr-FR" noProof="1" smtClean="0"/>
            </a:br>
            <a:r>
              <a:rPr lang="fr-FR" sz="4800" noProof="1" smtClean="0"/>
              <a:t>Groupe ACL_Jafaden_2015</a:t>
            </a:r>
            <a:endParaRPr lang="fr-FR" sz="4800" noProof="1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526882" y="4646455"/>
            <a:ext cx="8825658" cy="861420"/>
          </a:xfrm>
        </p:spPr>
        <p:txBody>
          <a:bodyPr>
            <a:normAutofit/>
          </a:bodyPr>
          <a:lstStyle/>
          <a:p>
            <a:r>
              <a:rPr lang="fr-FR" noProof="1" smtClean="0"/>
              <a:t>ananlyse et conception logiciel, universite de lorraine - 2015</a:t>
            </a:r>
            <a:endParaRPr lang="fr-FR" noProof="1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Sprint 2</a:t>
            </a:r>
            <a:endParaRPr lang="fr-FR" noProof="1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931863" y="1437286"/>
            <a:ext cx="3731578" cy="415962"/>
          </a:xfrm>
        </p:spPr>
        <p:txBody>
          <a:bodyPr/>
          <a:lstStyle/>
          <a:p>
            <a:r>
              <a:rPr lang="fr-FR" noProof="1" smtClean="0"/>
              <a:t>Diagramme de séquence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37" y="1884003"/>
            <a:ext cx="6154103" cy="483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8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Sprint 3</a:t>
            </a:r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938739"/>
            <a:ext cx="10058400" cy="1914340"/>
          </a:xfrm>
          <a:prstGeom prst="rect">
            <a:avLst/>
          </a:prstGeom>
        </p:spPr>
      </p:pic>
      <p:sp>
        <p:nvSpPr>
          <p:cNvPr id="8" name="Rectangle 2"/>
          <p:cNvSpPr>
            <a:spLocks noGrp="1"/>
          </p:cNvSpPr>
          <p:nvPr>
            <p:ph idx="1"/>
          </p:nvPr>
        </p:nvSpPr>
        <p:spPr>
          <a:xfrm>
            <a:off x="1030577" y="1391566"/>
            <a:ext cx="1712624" cy="461682"/>
          </a:xfrm>
        </p:spPr>
        <p:txBody>
          <a:bodyPr/>
          <a:lstStyle/>
          <a:p>
            <a:r>
              <a:rPr lang="fr-FR" noProof="1" smtClean="0"/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91848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Sprint 3</a:t>
            </a:r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  <p:sp>
        <p:nvSpPr>
          <p:cNvPr id="7" name="Rectangle 2"/>
          <p:cNvSpPr>
            <a:spLocks noGrp="1"/>
          </p:cNvSpPr>
          <p:nvPr>
            <p:ph idx="1"/>
          </p:nvPr>
        </p:nvSpPr>
        <p:spPr>
          <a:xfrm>
            <a:off x="903039" y="1443521"/>
            <a:ext cx="4445433" cy="409727"/>
          </a:xfrm>
        </p:spPr>
        <p:txBody>
          <a:bodyPr/>
          <a:lstStyle/>
          <a:p>
            <a:r>
              <a:rPr lang="fr-FR" noProof="1" smtClean="0"/>
              <a:t>Diagramme de classe pre-sprint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39" y="2044932"/>
            <a:ext cx="4186633" cy="46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Sprint 3</a:t>
            </a:r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  <p:sp>
        <p:nvSpPr>
          <p:cNvPr id="7" name="Rectangle 2"/>
          <p:cNvSpPr>
            <a:spLocks noGrp="1"/>
          </p:cNvSpPr>
          <p:nvPr>
            <p:ph idx="1"/>
          </p:nvPr>
        </p:nvSpPr>
        <p:spPr>
          <a:xfrm>
            <a:off x="986166" y="1453911"/>
            <a:ext cx="4268788" cy="399337"/>
          </a:xfrm>
        </p:spPr>
        <p:txBody>
          <a:bodyPr/>
          <a:lstStyle/>
          <a:p>
            <a:pPr marL="342900" lvl="1" indent="-342900"/>
            <a:r>
              <a:rPr lang="fr-FR" noProof="1" smtClean="0"/>
              <a:t>Diagramme </a:t>
            </a:r>
            <a:r>
              <a:rPr lang="fr-FR" noProof="1"/>
              <a:t>de classe </a:t>
            </a:r>
            <a:r>
              <a:rPr lang="fr-FR" noProof="1" smtClean="0"/>
              <a:t>post-sprint</a:t>
            </a:r>
            <a:endParaRPr lang="fr-FR" noProof="1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38" y="2066136"/>
            <a:ext cx="3586163" cy="40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Sprint 3</a:t>
            </a:r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  <p:sp>
        <p:nvSpPr>
          <p:cNvPr id="7" name="Rectangle 2"/>
          <p:cNvSpPr>
            <a:spLocks noGrp="1"/>
          </p:cNvSpPr>
          <p:nvPr>
            <p:ph idx="1"/>
          </p:nvPr>
        </p:nvSpPr>
        <p:spPr>
          <a:xfrm>
            <a:off x="931863" y="1437286"/>
            <a:ext cx="3731578" cy="415962"/>
          </a:xfrm>
        </p:spPr>
        <p:txBody>
          <a:bodyPr/>
          <a:lstStyle/>
          <a:p>
            <a:r>
              <a:rPr lang="fr-FR" noProof="1" smtClean="0"/>
              <a:t>Diagramme de séquence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7" y="2047984"/>
            <a:ext cx="9297206" cy="46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Sprint 4</a:t>
            </a:r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978211"/>
            <a:ext cx="10058400" cy="996122"/>
          </a:xfrm>
          <a:prstGeom prst="rect">
            <a:avLst/>
          </a:prstGeom>
        </p:spPr>
      </p:pic>
      <p:sp>
        <p:nvSpPr>
          <p:cNvPr id="8" name="Rectangle 2"/>
          <p:cNvSpPr>
            <a:spLocks noGrp="1"/>
          </p:cNvSpPr>
          <p:nvPr>
            <p:ph idx="1"/>
          </p:nvPr>
        </p:nvSpPr>
        <p:spPr>
          <a:xfrm>
            <a:off x="1030577" y="1391566"/>
            <a:ext cx="1712624" cy="461682"/>
          </a:xfrm>
        </p:spPr>
        <p:txBody>
          <a:bodyPr/>
          <a:lstStyle/>
          <a:p>
            <a:r>
              <a:rPr lang="fr-FR" noProof="1" smtClean="0"/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30978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Sprint 4</a:t>
            </a:r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  <p:sp>
        <p:nvSpPr>
          <p:cNvPr id="7" name="Rectangle 2"/>
          <p:cNvSpPr>
            <a:spLocks noGrp="1"/>
          </p:cNvSpPr>
          <p:nvPr>
            <p:ph idx="1"/>
          </p:nvPr>
        </p:nvSpPr>
        <p:spPr>
          <a:xfrm>
            <a:off x="903039" y="1443521"/>
            <a:ext cx="4445433" cy="409727"/>
          </a:xfrm>
        </p:spPr>
        <p:txBody>
          <a:bodyPr/>
          <a:lstStyle/>
          <a:p>
            <a:r>
              <a:rPr lang="fr-FR" noProof="1" smtClean="0"/>
              <a:t>Diagramme de classe pre-sprint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07" y="1991768"/>
            <a:ext cx="3300976" cy="47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Sprint 4</a:t>
            </a:r>
            <a:endParaRPr lang="fr-FR" noProof="1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931861" y="1460146"/>
            <a:ext cx="4234498" cy="393102"/>
          </a:xfrm>
        </p:spPr>
        <p:txBody>
          <a:bodyPr/>
          <a:lstStyle/>
          <a:p>
            <a:pPr marL="342900" lvl="1" indent="-342900"/>
            <a:r>
              <a:rPr lang="fr-FR" noProof="1" smtClean="0"/>
              <a:t>Diagramme </a:t>
            </a:r>
            <a:r>
              <a:rPr lang="fr-FR" noProof="1"/>
              <a:t>de classe </a:t>
            </a:r>
            <a:r>
              <a:rPr lang="fr-FR" noProof="1" smtClean="0"/>
              <a:t>post-sprint</a:t>
            </a:r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777" y="1977391"/>
            <a:ext cx="3152775" cy="45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7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Sprint 4</a:t>
            </a:r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  <p:sp>
        <p:nvSpPr>
          <p:cNvPr id="7" name="Rectangle 2"/>
          <p:cNvSpPr>
            <a:spLocks noGrp="1"/>
          </p:cNvSpPr>
          <p:nvPr>
            <p:ph idx="1"/>
          </p:nvPr>
        </p:nvSpPr>
        <p:spPr>
          <a:xfrm>
            <a:off x="931863" y="1437286"/>
            <a:ext cx="3731578" cy="415962"/>
          </a:xfrm>
        </p:spPr>
        <p:txBody>
          <a:bodyPr/>
          <a:lstStyle/>
          <a:p>
            <a:r>
              <a:rPr lang="fr-FR" noProof="1" smtClean="0"/>
              <a:t>Diagramme de séquence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56" y="1918930"/>
            <a:ext cx="4118916" cy="48019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214" y="1918930"/>
            <a:ext cx="3999324" cy="480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Burndown chart</a:t>
            </a:r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9" y="1853248"/>
            <a:ext cx="9373908" cy="3429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Sommaire</a:t>
            </a:r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1255712" y="2205319"/>
            <a:ext cx="8946541" cy="2158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noProof="1" smtClean="0"/>
              <a:t>Présentation des sprints</a:t>
            </a:r>
          </a:p>
          <a:p>
            <a:pPr lvl="1"/>
            <a:r>
              <a:rPr lang="fr-FR" noProof="1" smtClean="0"/>
              <a:t>Backlog du sprint</a:t>
            </a:r>
          </a:p>
          <a:p>
            <a:pPr lvl="1"/>
            <a:r>
              <a:rPr lang="fr-FR" noProof="1" smtClean="0"/>
              <a:t>Diagramme de classe pre-sprint</a:t>
            </a:r>
          </a:p>
          <a:p>
            <a:pPr lvl="1"/>
            <a:r>
              <a:rPr lang="fr-FR" noProof="1" smtClean="0"/>
              <a:t>Diagramme de classe post-sprint</a:t>
            </a:r>
          </a:p>
          <a:p>
            <a:pPr lvl="1"/>
            <a:r>
              <a:rPr lang="fr-FR" noProof="1" smtClean="0"/>
              <a:t>Diagramme de </a:t>
            </a:r>
            <a:r>
              <a:rPr lang="fr-FR" noProof="1" smtClean="0"/>
              <a:t>séquence</a:t>
            </a:r>
            <a:endParaRPr lang="fr-FR" noProof="1" smtClean="0"/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1255710" y="4331792"/>
            <a:ext cx="8946541" cy="550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noProof="1" smtClean="0"/>
              <a:t>Burndown chart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>
          <a:xfrm>
            <a:off x="1255710" y="4882509"/>
            <a:ext cx="8946541" cy="550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noProof="1" smtClean="0"/>
              <a:t>Conclusion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Sprint 1</a:t>
            </a:r>
            <a:endParaRPr lang="fr-FR" noProof="1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030577" y="1391566"/>
            <a:ext cx="1712624" cy="461682"/>
          </a:xfrm>
        </p:spPr>
        <p:txBody>
          <a:bodyPr/>
          <a:lstStyle/>
          <a:p>
            <a:r>
              <a:rPr lang="fr-FR" noProof="1" smtClean="0"/>
              <a:t>Backlog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851221"/>
            <a:ext cx="10058400" cy="1599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22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Sprint 1</a:t>
            </a:r>
            <a:endParaRPr lang="fr-FR" noProof="1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903039" y="1443521"/>
            <a:ext cx="4445433" cy="409727"/>
          </a:xfrm>
        </p:spPr>
        <p:txBody>
          <a:bodyPr/>
          <a:lstStyle/>
          <a:p>
            <a:r>
              <a:rPr lang="fr-FR" noProof="1" smtClean="0"/>
              <a:t>Diagramme de classe pre-sprint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5" y="2028166"/>
            <a:ext cx="7123464" cy="4692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Sprint 1</a:t>
            </a:r>
            <a:endParaRPr lang="fr-FR" noProof="1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926668" y="1433130"/>
            <a:ext cx="4684424" cy="420118"/>
          </a:xfrm>
        </p:spPr>
        <p:txBody>
          <a:bodyPr>
            <a:normAutofit/>
          </a:bodyPr>
          <a:lstStyle/>
          <a:p>
            <a:pPr marL="342900" lvl="1" indent="-342900"/>
            <a:r>
              <a:rPr lang="fr-FR" sz="2000" noProof="1" smtClean="0"/>
              <a:t>Diagramme </a:t>
            </a:r>
            <a:r>
              <a:rPr lang="fr-FR" sz="2000" noProof="1"/>
              <a:t>de classe </a:t>
            </a:r>
            <a:r>
              <a:rPr lang="fr-FR" sz="2000" noProof="1" smtClean="0"/>
              <a:t>post-sprint</a:t>
            </a:r>
            <a:endParaRPr lang="fr-FR" sz="2000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93" y="2329478"/>
            <a:ext cx="4728729" cy="37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Sprint 1</a:t>
            </a:r>
            <a:endParaRPr lang="fr-FR" noProof="1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957840" y="1443521"/>
            <a:ext cx="3936279" cy="409727"/>
          </a:xfrm>
        </p:spPr>
        <p:txBody>
          <a:bodyPr/>
          <a:lstStyle/>
          <a:p>
            <a:r>
              <a:rPr lang="fr-FR" noProof="1" smtClean="0"/>
              <a:t>Diagramme de séquence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27" y="2400300"/>
            <a:ext cx="5049202" cy="391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Sprint 2</a:t>
            </a:r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085547"/>
            <a:ext cx="10058400" cy="1450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 2"/>
          <p:cNvSpPr>
            <a:spLocks noGrp="1"/>
          </p:cNvSpPr>
          <p:nvPr>
            <p:ph idx="1"/>
          </p:nvPr>
        </p:nvSpPr>
        <p:spPr>
          <a:xfrm>
            <a:off x="1030577" y="1391566"/>
            <a:ext cx="1712624" cy="461682"/>
          </a:xfrm>
        </p:spPr>
        <p:txBody>
          <a:bodyPr/>
          <a:lstStyle/>
          <a:p>
            <a:r>
              <a:rPr lang="fr-FR" noProof="1" smtClean="0"/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318674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Sprint 2</a:t>
            </a:r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  <p:sp>
        <p:nvSpPr>
          <p:cNvPr id="8" name="Rectangle 2"/>
          <p:cNvSpPr>
            <a:spLocks noGrp="1"/>
          </p:cNvSpPr>
          <p:nvPr>
            <p:ph idx="1"/>
          </p:nvPr>
        </p:nvSpPr>
        <p:spPr>
          <a:xfrm>
            <a:off x="903039" y="1443521"/>
            <a:ext cx="4445433" cy="409727"/>
          </a:xfrm>
        </p:spPr>
        <p:txBody>
          <a:bodyPr/>
          <a:lstStyle/>
          <a:p>
            <a:r>
              <a:rPr lang="fr-FR" noProof="1" smtClean="0"/>
              <a:t>Diagramme de classe pre-sprint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7"/>
          <a:stretch/>
        </p:blipFill>
        <p:spPr>
          <a:xfrm>
            <a:off x="1096994" y="1957158"/>
            <a:ext cx="7797626" cy="465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1" smtClean="0"/>
              <a:t>Sprint 2</a:t>
            </a:r>
            <a:endParaRPr lang="fr-FR" noProof="1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986166" y="1453911"/>
            <a:ext cx="4268788" cy="399337"/>
          </a:xfrm>
        </p:spPr>
        <p:txBody>
          <a:bodyPr/>
          <a:lstStyle/>
          <a:p>
            <a:pPr marL="342900" lvl="1" indent="-342900"/>
            <a:r>
              <a:rPr lang="fr-FR" noProof="1" smtClean="0"/>
              <a:t>Diagramme </a:t>
            </a:r>
            <a:r>
              <a:rPr lang="fr-FR" noProof="1"/>
              <a:t>de classe </a:t>
            </a:r>
            <a:r>
              <a:rPr lang="fr-FR" noProof="1" smtClean="0"/>
              <a:t>post-sprint</a:t>
            </a:r>
            <a:endParaRPr lang="fr-FR" noProof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827" r="60040" b="6459"/>
          <a:stretch/>
        </p:blipFill>
        <p:spPr>
          <a:xfrm>
            <a:off x="11293609" y="6071399"/>
            <a:ext cx="675403" cy="64944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0" y="1922648"/>
            <a:ext cx="7804708" cy="479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_Plan_IonGreen_16X9_TP103417220" id="{00419252-6C3D-4741-8E06-44B952D3E3FA}" vid="{F54704D1-42B2-49FA-9192-D2D902A5C2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plan d’affaires (vert ionisé, grand écran)</Template>
  <TotalTime>117</TotalTime>
  <Words>153</Words>
  <Application>Microsoft Office PowerPoint</Application>
  <PresentationFormat>Grand écran</PresentationFormat>
  <Paragraphs>81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Projet Pacman Groupe ACL_Jafaden_2015</vt:lpstr>
      <vt:lpstr>Sommaire</vt:lpstr>
      <vt:lpstr>Sprint 1</vt:lpstr>
      <vt:lpstr>Sprint 1</vt:lpstr>
      <vt:lpstr>Sprint 1</vt:lpstr>
      <vt:lpstr>Sprint 1</vt:lpstr>
      <vt:lpstr>Sprint 2</vt:lpstr>
      <vt:lpstr>Sprint 2</vt:lpstr>
      <vt:lpstr>Sprint 2</vt:lpstr>
      <vt:lpstr>Sprint 2</vt:lpstr>
      <vt:lpstr>Sprint 3</vt:lpstr>
      <vt:lpstr>Sprint 3</vt:lpstr>
      <vt:lpstr>Sprint 3</vt:lpstr>
      <vt:lpstr>Sprint 3</vt:lpstr>
      <vt:lpstr>Sprint 4</vt:lpstr>
      <vt:lpstr>Sprint 4</vt:lpstr>
      <vt:lpstr>Sprint 4</vt:lpstr>
      <vt:lpstr>Sprint 4</vt:lpstr>
      <vt:lpstr>Burndown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Pacman Groupe ACL_Jafaden_2015</dc:title>
  <dc:creator>Aurélien ANDRE</dc:creator>
  <cp:keywords/>
  <cp:lastModifiedBy>Aurélien ANDRE</cp:lastModifiedBy>
  <cp:revision>14</cp:revision>
  <cp:lastPrinted>2012-08-15T21:38:02Z</cp:lastPrinted>
  <dcterms:created xsi:type="dcterms:W3CDTF">2015-12-16T13:57:47Z</dcterms:created>
  <dcterms:modified xsi:type="dcterms:W3CDTF">2015-12-16T15:56:24Z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