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114" y="342"/>
      </p:cViewPr>
      <p:guideLst>
        <p:guide orient="horz" pos="39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A414C0E-1B06-44B2-9130-E3CC27DE24DC}" type="datetimeFigureOut">
              <a:rPr lang="en-US" altLang="sv-SE"/>
              <a:pPr/>
              <a:t>1/11/2022</a:t>
            </a:fld>
            <a:endParaRPr lang="en-US" altLang="sv-SE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810D07-3C54-4712-A027-B1C2E2058077}" type="slidenum">
              <a:rPr lang="en-US" altLang="sv-SE"/>
              <a:pPr/>
              <a:t>‹#›</a:t>
            </a:fld>
            <a:endParaRPr lang="en-U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834715C-2BBE-45DB-AF3F-5860EB3BA0E4}" type="datetimeFigureOut">
              <a:rPr lang="en-US" altLang="sv-SE"/>
              <a:pPr/>
              <a:t>1/11/2022</a:t>
            </a:fld>
            <a:endParaRPr lang="en-US" altLang="sv-S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Klicka här för att ändra format på bakgrundstexten</a:t>
            </a:r>
          </a:p>
          <a:p>
            <a:pPr lvl="1"/>
            <a:r>
              <a:rPr lang="en-US" altLang="sv-SE" smtClean="0"/>
              <a:t>Nivå två</a:t>
            </a:r>
          </a:p>
          <a:p>
            <a:pPr lvl="2"/>
            <a:r>
              <a:rPr lang="en-US" altLang="sv-SE" smtClean="0"/>
              <a:t>Nivå tre</a:t>
            </a:r>
          </a:p>
          <a:p>
            <a:pPr lvl="3"/>
            <a:r>
              <a:rPr lang="en-US" altLang="sv-SE" smtClean="0"/>
              <a:t>Nivå fyra</a:t>
            </a:r>
          </a:p>
          <a:p>
            <a:pPr lvl="4"/>
            <a:r>
              <a:rPr lang="en-US" altLang="sv-SE" smtClean="0"/>
              <a:t>Nivå fem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599C6D-C566-422D-BEBA-1A1CEEBAE48F}" type="slidenum">
              <a:rPr lang="en-US" altLang="sv-SE"/>
              <a:pPr/>
              <a:t>‹#›</a:t>
            </a:fld>
            <a:endParaRPr lang="en-U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griFoo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2" y="2011358"/>
            <a:ext cx="7720965" cy="238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5971164"/>
            <a:ext cx="12192000" cy="460800"/>
          </a:xfrm>
        </p:spPr>
        <p:txBody>
          <a:bodyPr anchor="t">
            <a:normAutofit/>
          </a:bodyPr>
          <a:lstStyle>
            <a:lvl1pPr algn="ctr">
              <a:defRPr sz="1800" i="1">
                <a:latin typeface="Verdana"/>
                <a:cs typeface="Verdan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3574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/>
          </p:nvPr>
        </p:nvSpPr>
        <p:spPr>
          <a:xfrm>
            <a:off x="1584000" y="1800000"/>
            <a:ext cx="9595200" cy="4449600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042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7" y="431800"/>
            <a:ext cx="9596967" cy="1143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267" y="1800226"/>
            <a:ext cx="9596967" cy="44497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0415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7" y="431800"/>
            <a:ext cx="9596967" cy="1143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58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68919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1583267" y="431800"/>
            <a:ext cx="95969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 smtClean="0"/>
              <a:t>Klicka här för att ändra format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1583267" y="1800226"/>
            <a:ext cx="9596967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 smtClean="0"/>
              <a:t>Klicka här för att ändra format på bakgrundstexten</a:t>
            </a:r>
          </a:p>
          <a:p>
            <a:pPr lvl="1"/>
            <a:r>
              <a:rPr lang="sv-SE" altLang="sv-SE" noProof="0" dirty="0" smtClean="0"/>
              <a:t>Nivå två</a:t>
            </a:r>
          </a:p>
          <a:p>
            <a:pPr lvl="2"/>
            <a:r>
              <a:rPr lang="sv-SE" altLang="sv-SE" noProof="0" dirty="0" smtClean="0"/>
              <a:t>Nivå tre</a:t>
            </a:r>
          </a:p>
          <a:p>
            <a:pPr lvl="3"/>
            <a:r>
              <a:rPr lang="sv-SE" altLang="sv-SE" noProof="0" dirty="0" smtClean="0"/>
              <a:t>Nivå fyra</a:t>
            </a:r>
          </a:p>
          <a:p>
            <a:pPr lvl="4"/>
            <a:r>
              <a:rPr lang="sv-SE" altLang="sv-SE" noProof="0" dirty="0" smtClean="0"/>
              <a:t>Nivå fem</a:t>
            </a:r>
          </a:p>
        </p:txBody>
      </p:sp>
      <p:pic>
        <p:nvPicPr>
          <p:cNvPr id="1028" name="Picture 9" descr="vert_ban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"/>
          <a:stretch>
            <a:fillRect/>
          </a:stretch>
        </p:blipFill>
        <p:spPr bwMode="auto">
          <a:xfrm>
            <a:off x="10" y="2"/>
            <a:ext cx="831723" cy="689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1208568" y="6201564"/>
            <a:ext cx="61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4B43F42-93EB-4D05-8827-DCC46B4BA052}" type="slidenum">
              <a:rPr lang="sv-SE" smtClean="0"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A4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ubrik 1"/>
          <p:cNvSpPr>
            <a:spLocks noGrp="1"/>
          </p:cNvSpPr>
          <p:nvPr>
            <p:ph type="ctrTitle"/>
          </p:nvPr>
        </p:nvSpPr>
        <p:spPr>
          <a:xfrm>
            <a:off x="1524000" y="5970588"/>
            <a:ext cx="9144000" cy="461962"/>
          </a:xfrm>
        </p:spPr>
        <p:txBody>
          <a:bodyPr/>
          <a:lstStyle/>
          <a:p>
            <a:pPr eaLnBrk="1" hangingPunct="1"/>
            <a:r>
              <a:rPr lang="sv-SE" altLang="sv-SE" dirty="0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SLU and Lund University </a:t>
            </a:r>
            <a:r>
              <a:rPr lang="sv-SE" altLang="sv-SE" dirty="0" err="1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bridging</a:t>
            </a:r>
            <a:r>
              <a:rPr lang="sv-SE" altLang="sv-SE" dirty="0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 science and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Versionshantering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liten workshop på AgriFood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1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Oval 1037"/>
          <p:cNvSpPr/>
          <p:nvPr/>
        </p:nvSpPr>
        <p:spPr>
          <a:xfrm>
            <a:off x="8128896" y="3488120"/>
            <a:ext cx="228912" cy="2289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/>
          <p:cNvSpPr/>
          <p:nvPr/>
        </p:nvSpPr>
        <p:spPr>
          <a:xfrm>
            <a:off x="4684735" y="3573016"/>
            <a:ext cx="228912" cy="2289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Flowchart: Magnetic Disk 3"/>
          <p:cNvSpPr/>
          <p:nvPr/>
        </p:nvSpPr>
        <p:spPr>
          <a:xfrm>
            <a:off x="8112224" y="2276872"/>
            <a:ext cx="2592288" cy="18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sv-S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1464" y="620688"/>
            <a:ext cx="3672408" cy="5184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8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48478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8478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47" y="263691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3"/>
            <a:endCxn id="8" idx="1"/>
          </p:cNvCxnSpPr>
          <p:nvPr/>
        </p:nvCxnSpPr>
        <p:spPr>
          <a:xfrm>
            <a:off x="2639616" y="2024844"/>
            <a:ext cx="576064" cy="127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28" idx="3"/>
            <a:endCxn id="9" idx="1"/>
          </p:cNvCxnSpPr>
          <p:nvPr/>
        </p:nvCxnSpPr>
        <p:spPr>
          <a:xfrm>
            <a:off x="2639616" y="2024844"/>
            <a:ext cx="563731" cy="1152128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5680" y="3789040"/>
            <a:ext cx="576064" cy="779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Fil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5680" y="4738032"/>
            <a:ext cx="576064" cy="779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Fil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028" idx="3"/>
            <a:endCxn id="14" idx="1"/>
          </p:cNvCxnSpPr>
          <p:nvPr/>
        </p:nvCxnSpPr>
        <p:spPr>
          <a:xfrm>
            <a:off x="2639616" y="2024844"/>
            <a:ext cx="576064" cy="2153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1"/>
            <a:endCxn id="1028" idx="3"/>
          </p:cNvCxnSpPr>
          <p:nvPr/>
        </p:nvCxnSpPr>
        <p:spPr>
          <a:xfrm rot="10800000">
            <a:off x="2639616" y="2024844"/>
            <a:ext cx="576064" cy="3102788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1614" y="81576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Working</a:t>
            </a:r>
            <a:r>
              <a:rPr lang="sv-S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copy</a:t>
            </a:r>
          </a:p>
        </p:txBody>
      </p:sp>
      <p:grpSp>
        <p:nvGrpSpPr>
          <p:cNvPr id="1048" name="Group 1047"/>
          <p:cNvGrpSpPr/>
          <p:nvPr/>
        </p:nvGrpSpPr>
        <p:grpSpPr>
          <a:xfrm>
            <a:off x="4943872" y="2060848"/>
            <a:ext cx="3168352" cy="1152128"/>
            <a:chOff x="4943872" y="2060848"/>
            <a:chExt cx="3168352" cy="1152128"/>
          </a:xfrm>
        </p:grpSpPr>
        <p:sp>
          <p:nvSpPr>
            <p:cNvPr id="28" name="Rounded Rectangle 27"/>
            <p:cNvSpPr/>
            <p:nvPr/>
          </p:nvSpPr>
          <p:spPr>
            <a:xfrm>
              <a:off x="5807968" y="2060848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Checkout</a:t>
              </a:r>
              <a:endParaRPr lang="sv-SE" dirty="0"/>
            </a:p>
          </p:txBody>
        </p:sp>
        <p:cxnSp>
          <p:nvCxnSpPr>
            <p:cNvPr id="1024" name="Curved Connector 1023"/>
            <p:cNvCxnSpPr>
              <a:stCxn id="4" idx="2"/>
              <a:endCxn id="28" idx="3"/>
            </p:cNvCxnSpPr>
            <p:nvPr/>
          </p:nvCxnSpPr>
          <p:spPr>
            <a:xfrm rot="10800000">
              <a:off x="7176120" y="2222866"/>
              <a:ext cx="936104" cy="954106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urved Connector 1032"/>
            <p:cNvCxnSpPr>
              <a:stCxn id="28" idx="1"/>
              <a:endCxn id="5" idx="3"/>
            </p:cNvCxnSpPr>
            <p:nvPr/>
          </p:nvCxnSpPr>
          <p:spPr>
            <a:xfrm rot="10800000" flipV="1">
              <a:off x="4943872" y="2222866"/>
              <a:ext cx="864096" cy="990110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4943872" y="2996952"/>
            <a:ext cx="3168352" cy="324036"/>
            <a:chOff x="4943872" y="2996952"/>
            <a:chExt cx="3168352" cy="324036"/>
          </a:xfrm>
        </p:grpSpPr>
        <p:sp>
          <p:nvSpPr>
            <p:cNvPr id="30" name="Rounded Rectangle 29"/>
            <p:cNvSpPr/>
            <p:nvPr/>
          </p:nvSpPr>
          <p:spPr>
            <a:xfrm>
              <a:off x="5807968" y="2996952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Update</a:t>
              </a:r>
              <a:endParaRPr lang="sv-SE" dirty="0"/>
            </a:p>
          </p:txBody>
        </p:sp>
        <p:cxnSp>
          <p:nvCxnSpPr>
            <p:cNvPr id="1026" name="Curved Connector 1025"/>
            <p:cNvCxnSpPr>
              <a:stCxn id="4" idx="2"/>
              <a:endCxn id="30" idx="3"/>
            </p:cNvCxnSpPr>
            <p:nvPr/>
          </p:nvCxnSpPr>
          <p:spPr>
            <a:xfrm rot="10800000">
              <a:off x="7176120" y="3158970"/>
              <a:ext cx="936104" cy="18002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urved Connector 1034"/>
            <p:cNvCxnSpPr>
              <a:stCxn id="30" idx="1"/>
              <a:endCxn id="5" idx="3"/>
            </p:cNvCxnSpPr>
            <p:nvPr/>
          </p:nvCxnSpPr>
          <p:spPr>
            <a:xfrm rot="10800000" flipV="1">
              <a:off x="4943872" y="3158970"/>
              <a:ext cx="864096" cy="54006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Group 1045"/>
          <p:cNvGrpSpPr/>
          <p:nvPr/>
        </p:nvGrpSpPr>
        <p:grpSpPr>
          <a:xfrm>
            <a:off x="4913647" y="3602576"/>
            <a:ext cx="3215249" cy="762528"/>
            <a:chOff x="4913647" y="3602576"/>
            <a:chExt cx="3215249" cy="762528"/>
          </a:xfrm>
        </p:grpSpPr>
        <p:sp>
          <p:nvSpPr>
            <p:cNvPr id="31" name="Rounded Rectangle 30"/>
            <p:cNvSpPr/>
            <p:nvPr/>
          </p:nvSpPr>
          <p:spPr>
            <a:xfrm>
              <a:off x="5807968" y="4041068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Commit</a:t>
              </a:r>
              <a:endParaRPr lang="sv-SE" dirty="0"/>
            </a:p>
          </p:txBody>
        </p:sp>
        <p:cxnSp>
          <p:nvCxnSpPr>
            <p:cNvPr id="1029" name="Curved Connector 1028"/>
            <p:cNvCxnSpPr>
              <a:stCxn id="47" idx="6"/>
              <a:endCxn id="31" idx="1"/>
            </p:cNvCxnSpPr>
            <p:nvPr/>
          </p:nvCxnSpPr>
          <p:spPr>
            <a:xfrm>
              <a:off x="4913647" y="3687472"/>
              <a:ext cx="894321" cy="515614"/>
            </a:xfrm>
            <a:prstGeom prst="curvedConnector3">
              <a:avLst>
                <a:gd name="adj1" fmla="val 50000"/>
              </a:avLst>
            </a:prstGeom>
            <a:ln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urved Connector 1036"/>
            <p:cNvCxnSpPr>
              <a:stCxn id="31" idx="3"/>
              <a:endCxn id="1038" idx="2"/>
            </p:cNvCxnSpPr>
            <p:nvPr/>
          </p:nvCxnSpPr>
          <p:spPr>
            <a:xfrm flipV="1">
              <a:off x="7176120" y="3602576"/>
              <a:ext cx="952776" cy="600510"/>
            </a:xfrm>
            <a:prstGeom prst="curvedConnector3">
              <a:avLst/>
            </a:prstGeom>
            <a:ln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Group 1049"/>
          <p:cNvGrpSpPr/>
          <p:nvPr/>
        </p:nvGrpSpPr>
        <p:grpSpPr>
          <a:xfrm>
            <a:off x="8040216" y="4083422"/>
            <a:ext cx="2736304" cy="2153890"/>
            <a:chOff x="8040216" y="4083422"/>
            <a:chExt cx="2736304" cy="2153890"/>
          </a:xfrm>
        </p:grpSpPr>
        <p:sp>
          <p:nvSpPr>
            <p:cNvPr id="52" name="Rectangle 51"/>
            <p:cNvSpPr/>
            <p:nvPr/>
          </p:nvSpPr>
          <p:spPr>
            <a:xfrm>
              <a:off x="8040216" y="4738032"/>
              <a:ext cx="2736304" cy="1499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44" name="Curved Connector 1043"/>
            <p:cNvCxnSpPr>
              <a:stCxn id="4" idx="3"/>
              <a:endCxn id="52" idx="0"/>
            </p:cNvCxnSpPr>
            <p:nvPr/>
          </p:nvCxnSpPr>
          <p:spPr>
            <a:xfrm rot="5400000">
              <a:off x="9077888" y="4407552"/>
              <a:ext cx="660960" cy="12700"/>
            </a:xfrm>
            <a:prstGeom prst="curvedConnector3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41688" y="4927577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Working</a:t>
              </a:r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copy 2</a:t>
              </a:r>
            </a:p>
            <a:p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Kanske hemma?</a:t>
              </a:r>
            </a:p>
            <a:p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Eller en kollega?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3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Disposition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smtClean="0"/>
              <a:t>Kort demo</a:t>
            </a:r>
          </a:p>
          <a:p>
            <a:pPr lvl="1"/>
            <a:r>
              <a:rPr lang="sv-SE" dirty="0" smtClean="0"/>
              <a:t>Check-out</a:t>
            </a:r>
          </a:p>
          <a:p>
            <a:pPr lvl="1"/>
            <a:r>
              <a:rPr lang="sv-SE" dirty="0" err="1" smtClean="0"/>
              <a:t>Commit</a:t>
            </a:r>
            <a:endParaRPr lang="sv-SE" dirty="0" smtClean="0"/>
          </a:p>
          <a:p>
            <a:pPr lvl="1"/>
            <a:r>
              <a:rPr lang="sv-SE" dirty="0" err="1" smtClean="0"/>
              <a:t>Branch</a:t>
            </a:r>
            <a:r>
              <a:rPr lang="sv-SE" dirty="0" smtClean="0"/>
              <a:t>/Tag</a:t>
            </a:r>
          </a:p>
          <a:p>
            <a:pPr lvl="1"/>
            <a:r>
              <a:rPr lang="sv-SE" dirty="0" err="1" smtClean="0"/>
              <a:t>Merge</a:t>
            </a:r>
            <a:endParaRPr lang="sv-SE" dirty="0" smtClean="0"/>
          </a:p>
          <a:p>
            <a:pPr lvl="1"/>
            <a:r>
              <a:rPr lang="sv-SE" dirty="0"/>
              <a:t>Klient vs server</a:t>
            </a:r>
          </a:p>
          <a:p>
            <a:pPr lvl="1"/>
            <a:r>
              <a:rPr lang="sv-SE" dirty="0"/>
              <a:t>GIT vs </a:t>
            </a:r>
            <a:r>
              <a:rPr lang="sv-SE" dirty="0" smtClean="0"/>
              <a:t>SVN</a:t>
            </a:r>
          </a:p>
          <a:p>
            <a:r>
              <a:rPr lang="sv-SE" dirty="0" smtClean="0"/>
              <a:t>Övning</a:t>
            </a:r>
          </a:p>
          <a:p>
            <a:pPr lvl="1"/>
            <a:r>
              <a:rPr lang="sv-SE" dirty="0" smtClean="0"/>
              <a:t>Gör lokalt repo, öva</a:t>
            </a:r>
          </a:p>
          <a:p>
            <a:pPr lvl="1"/>
            <a:r>
              <a:rPr lang="sv-SE" dirty="0" smtClean="0"/>
              <a:t>Gör GITHUB-repo, öva</a:t>
            </a:r>
          </a:p>
        </p:txBody>
      </p:sp>
    </p:spTree>
    <p:extLst>
      <p:ext uri="{BB962C8B-B14F-4D97-AF65-F5344CB8AC3E}">
        <p14:creationId xmlns:p14="http://schemas.microsoft.com/office/powerpoint/2010/main" val="33745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grifood-sv-wide.potx" id="{66439A45-D356-4828-B37B-299CDBB8A91F}" vid="{FE7FE9D1-167A-4CDB-B2F5-F7A0C1E3DB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agrifood-sv-wide</Template>
  <TotalTime>358</TotalTime>
  <Words>55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Office-tema</vt:lpstr>
      <vt:lpstr>SLU and Lund University bridging science and policy</vt:lpstr>
      <vt:lpstr>Versionshantering</vt:lpstr>
      <vt:lpstr>PowerPoint Presentation</vt:lpstr>
      <vt:lpstr>PowerPoint Presentation</vt:lpstr>
      <vt:lpstr>Disposition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 and Lund University bridging science and policy</dc:title>
  <dc:creator>Torbjörn Jansson</dc:creator>
  <cp:lastModifiedBy>Torbjörn Jansson</cp:lastModifiedBy>
  <cp:revision>10</cp:revision>
  <dcterms:created xsi:type="dcterms:W3CDTF">2022-01-11T09:54:55Z</dcterms:created>
  <dcterms:modified xsi:type="dcterms:W3CDTF">2022-01-11T15:53:06Z</dcterms:modified>
</cp:coreProperties>
</file>