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Objects="1">
      <p:cViewPr varScale="1">
        <p:scale>
          <a:sx n="111" d="100"/>
          <a:sy n="111" d="100"/>
        </p:scale>
        <p:origin x="396" y="114"/>
      </p:cViewPr>
      <p:guideLst>
        <p:guide orient="horz" pos="39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sv-SE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A414C0E-1B06-44B2-9130-E3CC27DE24DC}" type="datetimeFigureOut">
              <a:rPr lang="en-US" altLang="sv-SE"/>
              <a:pPr/>
              <a:t>1/11/2022</a:t>
            </a:fld>
            <a:endParaRPr lang="en-US" altLang="sv-SE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sv-SE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3810D07-3C54-4712-A027-B1C2E2058077}" type="slidenum">
              <a:rPr lang="en-US" altLang="sv-SE"/>
              <a:pPr/>
              <a:t>‹#›</a:t>
            </a:fld>
            <a:endParaRPr lang="en-US" alt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sv-S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834715C-2BBE-45DB-AF3F-5860EB3BA0E4}" type="datetimeFigureOut">
              <a:rPr lang="en-US" altLang="sv-SE"/>
              <a:pPr/>
              <a:t>1/11/2022</a:t>
            </a:fld>
            <a:endParaRPr lang="en-US" altLang="sv-SE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/>
              <a:t>Klicka här för att ändra format på bakgrundstexten</a:t>
            </a:r>
          </a:p>
          <a:p>
            <a:pPr lvl="1"/>
            <a:r>
              <a:rPr lang="en-US" altLang="sv-SE" smtClean="0"/>
              <a:t>Nivå två</a:t>
            </a:r>
          </a:p>
          <a:p>
            <a:pPr lvl="2"/>
            <a:r>
              <a:rPr lang="en-US" altLang="sv-SE" smtClean="0"/>
              <a:t>Nivå tre</a:t>
            </a:r>
          </a:p>
          <a:p>
            <a:pPr lvl="3"/>
            <a:r>
              <a:rPr lang="en-US" altLang="sv-SE" smtClean="0"/>
              <a:t>Nivå fyra</a:t>
            </a:r>
          </a:p>
          <a:p>
            <a:pPr lvl="4"/>
            <a:r>
              <a:rPr lang="en-US" altLang="sv-SE" smtClean="0"/>
              <a:t>Nivå fem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sv-SE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1599C6D-C566-422D-BEBA-1A1CEEBAE48F}" type="slidenum">
              <a:rPr lang="en-US" altLang="sv-SE"/>
              <a:pPr/>
              <a:t>‹#›</a:t>
            </a:fld>
            <a:endParaRPr lang="en-US" alt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AgriFood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262" y="2011358"/>
            <a:ext cx="7720965" cy="238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0" y="5971164"/>
            <a:ext cx="12192000" cy="460800"/>
          </a:xfrm>
        </p:spPr>
        <p:txBody>
          <a:bodyPr anchor="t">
            <a:normAutofit/>
          </a:bodyPr>
          <a:lstStyle>
            <a:lvl1pPr algn="ctr">
              <a:defRPr sz="1800" i="1">
                <a:latin typeface="Verdana"/>
                <a:cs typeface="Verdana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35740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/>
                <a:cs typeface="Verdana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10"/>
          </p:nvPr>
        </p:nvSpPr>
        <p:spPr>
          <a:xfrm>
            <a:off x="1584000" y="1800000"/>
            <a:ext cx="9595200" cy="4449600"/>
          </a:xfr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54042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267" y="431800"/>
            <a:ext cx="9596967" cy="1143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267" y="1800226"/>
            <a:ext cx="9596967" cy="44497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04155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267" y="431800"/>
            <a:ext cx="9596967" cy="1143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582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96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68919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1583267" y="431800"/>
            <a:ext cx="95969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 noProof="0" dirty="0" smtClean="0"/>
              <a:t>Klicka här för att ändra format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1583267" y="1800226"/>
            <a:ext cx="9596967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 noProof="0" dirty="0" smtClean="0"/>
              <a:t>Klicka här för att ändra format på bakgrundstexten</a:t>
            </a:r>
          </a:p>
          <a:p>
            <a:pPr lvl="1"/>
            <a:r>
              <a:rPr lang="sv-SE" altLang="sv-SE" noProof="0" dirty="0" smtClean="0"/>
              <a:t>Nivå två</a:t>
            </a:r>
          </a:p>
          <a:p>
            <a:pPr lvl="2"/>
            <a:r>
              <a:rPr lang="sv-SE" altLang="sv-SE" noProof="0" dirty="0" smtClean="0"/>
              <a:t>Nivå tre</a:t>
            </a:r>
          </a:p>
          <a:p>
            <a:pPr lvl="3"/>
            <a:r>
              <a:rPr lang="sv-SE" altLang="sv-SE" noProof="0" dirty="0" smtClean="0"/>
              <a:t>Nivå fyra</a:t>
            </a:r>
          </a:p>
          <a:p>
            <a:pPr lvl="4"/>
            <a:r>
              <a:rPr lang="sv-SE" altLang="sv-SE" noProof="0" dirty="0" smtClean="0"/>
              <a:t>Nivå fem</a:t>
            </a:r>
          </a:p>
        </p:txBody>
      </p:sp>
      <p:pic>
        <p:nvPicPr>
          <p:cNvPr id="1028" name="Picture 9" descr="vert_ban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6"/>
          <a:stretch>
            <a:fillRect/>
          </a:stretch>
        </p:blipFill>
        <p:spPr bwMode="auto">
          <a:xfrm>
            <a:off x="10" y="2"/>
            <a:ext cx="831723" cy="689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1208568" y="6201564"/>
            <a:ext cx="61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4B43F42-93EB-4D05-8827-DCC46B4BA052}" type="slidenum">
              <a:rPr lang="sv-SE" smtClean="0"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Verdana"/>
          <a:ea typeface="ＭＳ Ｐゴシック" pitchFamily="-65" charset="-128"/>
          <a:cs typeface="Verdan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65" charset="0"/>
          <a:ea typeface="ＭＳ Ｐゴシック" pitchFamily="-65" charset="-128"/>
          <a:cs typeface="Verdana" panose="020B060403050404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65" charset="0"/>
          <a:ea typeface="ＭＳ Ｐゴシック" pitchFamily="-65" charset="-128"/>
          <a:cs typeface="Verdana" panose="020B060403050404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65" charset="0"/>
          <a:ea typeface="ＭＳ Ｐゴシック" pitchFamily="-65" charset="-128"/>
          <a:cs typeface="Verdana" panose="020B060403050404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65" charset="0"/>
          <a:ea typeface="ＭＳ Ｐゴシック" pitchFamily="-65" charset="-128"/>
          <a:cs typeface="Verdana" panose="020B060403050404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7A45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/>
          <a:ea typeface="ＭＳ Ｐゴシック" pitchFamily="-65" charset="-128"/>
          <a:cs typeface="Verdana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Verdana"/>
          <a:ea typeface="ＭＳ Ｐゴシック" pitchFamily="-65" charset="-128"/>
          <a:cs typeface="Verdan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/>
          <a:ea typeface="ＭＳ Ｐゴシック" pitchFamily="-65" charset="-128"/>
          <a:cs typeface="Verdan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Verdana"/>
          <a:ea typeface="ＭＳ Ｐゴシック" pitchFamily="-65" charset="-128"/>
          <a:cs typeface="Verdan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Verdana"/>
          <a:ea typeface="ＭＳ Ｐゴシック" pitchFamily="-65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ubrik 1"/>
          <p:cNvSpPr>
            <a:spLocks noGrp="1"/>
          </p:cNvSpPr>
          <p:nvPr>
            <p:ph type="ctrTitle"/>
          </p:nvPr>
        </p:nvSpPr>
        <p:spPr>
          <a:xfrm>
            <a:off x="1524000" y="5970588"/>
            <a:ext cx="9144000" cy="461962"/>
          </a:xfrm>
        </p:spPr>
        <p:txBody>
          <a:bodyPr/>
          <a:lstStyle/>
          <a:p>
            <a:pPr eaLnBrk="1" hangingPunct="1"/>
            <a:r>
              <a:rPr lang="sv-SE" altLang="sv-SE" dirty="0" smtClean="0"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rPr>
              <a:t>SLU and Lund University </a:t>
            </a:r>
            <a:r>
              <a:rPr lang="sv-SE" altLang="sv-SE" dirty="0" err="1" smtClean="0"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rPr>
              <a:t>bridging</a:t>
            </a:r>
            <a:r>
              <a:rPr lang="sv-SE" altLang="sv-SE" dirty="0" smtClean="0">
                <a:latin typeface="Verdana" panose="020B0604030504040204" pitchFamily="34" charset="0"/>
                <a:ea typeface="ＭＳ Ｐゴシック" panose="020B0600070205080204" pitchFamily="34" charset="-128"/>
                <a:cs typeface="Verdana" panose="020B0604030504040204" pitchFamily="34" charset="0"/>
              </a:rPr>
              <a:t> science and 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Versionshantering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En liten workshop på AgriFood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115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Oval 1037"/>
          <p:cNvSpPr/>
          <p:nvPr/>
        </p:nvSpPr>
        <p:spPr>
          <a:xfrm>
            <a:off x="8128896" y="3488120"/>
            <a:ext cx="228912" cy="2289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Oval 46"/>
          <p:cNvSpPr/>
          <p:nvPr/>
        </p:nvSpPr>
        <p:spPr>
          <a:xfrm>
            <a:off x="4684735" y="3573016"/>
            <a:ext cx="228912" cy="2289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Flowchart: Magnetic Disk 3"/>
          <p:cNvSpPr/>
          <p:nvPr/>
        </p:nvSpPr>
        <p:spPr>
          <a:xfrm>
            <a:off x="8112224" y="2276872"/>
            <a:ext cx="2592288" cy="18002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sv-SE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1464" y="620688"/>
            <a:ext cx="3672408" cy="51845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8" name="Picture 4" descr="File:OneDrive Folder Ic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484784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ile:OneDrive Folder Ic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484784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ile:OneDrive Folder Ic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347" y="263691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/>
          <p:cNvCxnSpPr>
            <a:stCxn id="1028" idx="3"/>
            <a:endCxn id="8" idx="1"/>
          </p:cNvCxnSpPr>
          <p:nvPr/>
        </p:nvCxnSpPr>
        <p:spPr>
          <a:xfrm>
            <a:off x="2639616" y="2024844"/>
            <a:ext cx="576064" cy="127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28" idx="3"/>
            <a:endCxn id="9" idx="1"/>
          </p:cNvCxnSpPr>
          <p:nvPr/>
        </p:nvCxnSpPr>
        <p:spPr>
          <a:xfrm>
            <a:off x="2639616" y="2024844"/>
            <a:ext cx="563731" cy="1152128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15680" y="3789040"/>
            <a:ext cx="576064" cy="779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Fil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15680" y="4738032"/>
            <a:ext cx="576064" cy="779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Fil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1028" idx="3"/>
            <a:endCxn id="14" idx="1"/>
          </p:cNvCxnSpPr>
          <p:nvPr/>
        </p:nvCxnSpPr>
        <p:spPr>
          <a:xfrm>
            <a:off x="2639616" y="2024844"/>
            <a:ext cx="576064" cy="21537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8" idx="1"/>
            <a:endCxn id="1028" idx="3"/>
          </p:cNvCxnSpPr>
          <p:nvPr/>
        </p:nvCxnSpPr>
        <p:spPr>
          <a:xfrm rot="10800000">
            <a:off x="2639616" y="2024844"/>
            <a:ext cx="576064" cy="3102788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21614" y="815768"/>
            <a:ext cx="1733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Working</a:t>
            </a:r>
            <a:r>
              <a:rPr lang="sv-SE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copy</a:t>
            </a:r>
          </a:p>
        </p:txBody>
      </p:sp>
      <p:grpSp>
        <p:nvGrpSpPr>
          <p:cNvPr id="1048" name="Group 1047"/>
          <p:cNvGrpSpPr/>
          <p:nvPr/>
        </p:nvGrpSpPr>
        <p:grpSpPr>
          <a:xfrm>
            <a:off x="4943872" y="2060848"/>
            <a:ext cx="3168352" cy="1152128"/>
            <a:chOff x="4943872" y="2060848"/>
            <a:chExt cx="3168352" cy="1152128"/>
          </a:xfrm>
        </p:grpSpPr>
        <p:sp>
          <p:nvSpPr>
            <p:cNvPr id="28" name="Rounded Rectangle 27"/>
            <p:cNvSpPr/>
            <p:nvPr/>
          </p:nvSpPr>
          <p:spPr>
            <a:xfrm>
              <a:off x="5807968" y="2060848"/>
              <a:ext cx="1368152" cy="3240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Checkout</a:t>
              </a:r>
              <a:endParaRPr lang="sv-SE" dirty="0"/>
            </a:p>
          </p:txBody>
        </p:sp>
        <p:cxnSp>
          <p:nvCxnSpPr>
            <p:cNvPr id="1024" name="Curved Connector 1023"/>
            <p:cNvCxnSpPr>
              <a:stCxn id="4" idx="2"/>
              <a:endCxn id="28" idx="3"/>
            </p:cNvCxnSpPr>
            <p:nvPr/>
          </p:nvCxnSpPr>
          <p:spPr>
            <a:xfrm rot="10800000">
              <a:off x="7176120" y="2222866"/>
              <a:ext cx="936104" cy="954106"/>
            </a:xfrm>
            <a:prstGeom prst="curvedConnector3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Curved Connector 1032"/>
            <p:cNvCxnSpPr>
              <a:stCxn id="28" idx="1"/>
              <a:endCxn id="5" idx="3"/>
            </p:cNvCxnSpPr>
            <p:nvPr/>
          </p:nvCxnSpPr>
          <p:spPr>
            <a:xfrm rot="10800000" flipV="1">
              <a:off x="4943872" y="2222866"/>
              <a:ext cx="864096" cy="990110"/>
            </a:xfrm>
            <a:prstGeom prst="curvedConnector3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7" name="Group 1046"/>
          <p:cNvGrpSpPr/>
          <p:nvPr/>
        </p:nvGrpSpPr>
        <p:grpSpPr>
          <a:xfrm>
            <a:off x="4943872" y="2996952"/>
            <a:ext cx="3168352" cy="324036"/>
            <a:chOff x="4943872" y="2996952"/>
            <a:chExt cx="3168352" cy="324036"/>
          </a:xfrm>
        </p:grpSpPr>
        <p:sp>
          <p:nvSpPr>
            <p:cNvPr id="30" name="Rounded Rectangle 29"/>
            <p:cNvSpPr/>
            <p:nvPr/>
          </p:nvSpPr>
          <p:spPr>
            <a:xfrm>
              <a:off x="5807968" y="2996952"/>
              <a:ext cx="1368152" cy="3240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Update</a:t>
              </a:r>
              <a:endParaRPr lang="sv-SE" dirty="0"/>
            </a:p>
          </p:txBody>
        </p:sp>
        <p:cxnSp>
          <p:nvCxnSpPr>
            <p:cNvPr id="1026" name="Curved Connector 1025"/>
            <p:cNvCxnSpPr>
              <a:stCxn id="4" idx="2"/>
              <a:endCxn id="30" idx="3"/>
            </p:cNvCxnSpPr>
            <p:nvPr/>
          </p:nvCxnSpPr>
          <p:spPr>
            <a:xfrm rot="10800000">
              <a:off x="7176120" y="3158970"/>
              <a:ext cx="936104" cy="18002"/>
            </a:xfrm>
            <a:prstGeom prst="curvedConnector3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Curved Connector 1034"/>
            <p:cNvCxnSpPr>
              <a:stCxn id="30" idx="1"/>
              <a:endCxn id="5" idx="3"/>
            </p:cNvCxnSpPr>
            <p:nvPr/>
          </p:nvCxnSpPr>
          <p:spPr>
            <a:xfrm rot="10800000" flipV="1">
              <a:off x="4943872" y="3158970"/>
              <a:ext cx="864096" cy="54006"/>
            </a:xfrm>
            <a:prstGeom prst="curvedConnector3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6" name="Group 1045"/>
          <p:cNvGrpSpPr/>
          <p:nvPr/>
        </p:nvGrpSpPr>
        <p:grpSpPr>
          <a:xfrm>
            <a:off x="4913647" y="3602576"/>
            <a:ext cx="3215249" cy="762528"/>
            <a:chOff x="4913647" y="3602576"/>
            <a:chExt cx="3215249" cy="762528"/>
          </a:xfrm>
        </p:grpSpPr>
        <p:sp>
          <p:nvSpPr>
            <p:cNvPr id="31" name="Rounded Rectangle 30"/>
            <p:cNvSpPr/>
            <p:nvPr/>
          </p:nvSpPr>
          <p:spPr>
            <a:xfrm>
              <a:off x="5807968" y="4041068"/>
              <a:ext cx="1368152" cy="3240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Commit</a:t>
              </a:r>
              <a:endParaRPr lang="sv-SE" dirty="0"/>
            </a:p>
          </p:txBody>
        </p:sp>
        <p:cxnSp>
          <p:nvCxnSpPr>
            <p:cNvPr id="1029" name="Curved Connector 1028"/>
            <p:cNvCxnSpPr>
              <a:stCxn id="47" idx="6"/>
              <a:endCxn id="31" idx="1"/>
            </p:cNvCxnSpPr>
            <p:nvPr/>
          </p:nvCxnSpPr>
          <p:spPr>
            <a:xfrm>
              <a:off x="4913647" y="3687472"/>
              <a:ext cx="894321" cy="515614"/>
            </a:xfrm>
            <a:prstGeom prst="curvedConnector3">
              <a:avLst>
                <a:gd name="adj1" fmla="val 50000"/>
              </a:avLst>
            </a:prstGeom>
            <a:ln>
              <a:prstDash val="sys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Curved Connector 1036"/>
            <p:cNvCxnSpPr>
              <a:stCxn id="31" idx="3"/>
              <a:endCxn id="1038" idx="2"/>
            </p:cNvCxnSpPr>
            <p:nvPr/>
          </p:nvCxnSpPr>
          <p:spPr>
            <a:xfrm flipV="1">
              <a:off x="7176120" y="3602576"/>
              <a:ext cx="952776" cy="600510"/>
            </a:xfrm>
            <a:prstGeom prst="curvedConnector3">
              <a:avLst/>
            </a:prstGeom>
            <a:ln>
              <a:prstDash val="sys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0" name="Group 1049"/>
          <p:cNvGrpSpPr/>
          <p:nvPr/>
        </p:nvGrpSpPr>
        <p:grpSpPr>
          <a:xfrm>
            <a:off x="8040216" y="4083422"/>
            <a:ext cx="2736304" cy="2153890"/>
            <a:chOff x="8040216" y="4083422"/>
            <a:chExt cx="2736304" cy="2153890"/>
          </a:xfrm>
        </p:grpSpPr>
        <p:sp>
          <p:nvSpPr>
            <p:cNvPr id="52" name="Rectangle 51"/>
            <p:cNvSpPr/>
            <p:nvPr/>
          </p:nvSpPr>
          <p:spPr>
            <a:xfrm>
              <a:off x="8040216" y="4738032"/>
              <a:ext cx="2736304" cy="14992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1044" name="Curved Connector 1043"/>
            <p:cNvCxnSpPr>
              <a:stCxn id="4" idx="3"/>
              <a:endCxn id="52" idx="0"/>
            </p:cNvCxnSpPr>
            <p:nvPr/>
          </p:nvCxnSpPr>
          <p:spPr>
            <a:xfrm rot="5400000">
              <a:off x="9077888" y="4407552"/>
              <a:ext cx="660960" cy="12700"/>
            </a:xfrm>
            <a:prstGeom prst="curvedConnector3">
              <a:avLst/>
            </a:prstGeom>
            <a:ln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541688" y="4927577"/>
              <a:ext cx="21082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Working</a:t>
              </a:r>
              <a:r>
                <a:rPr lang="sv-SE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copy 2</a:t>
              </a:r>
            </a:p>
            <a:p>
              <a:r>
                <a:rPr lang="sv-SE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Kanske hemma?</a:t>
              </a:r>
            </a:p>
            <a:p>
              <a:r>
                <a:rPr lang="sv-SE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Eller en kollega?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6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Branching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583267" y="4581128"/>
            <a:ext cx="98434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trunk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3612165" y="4581128"/>
            <a:ext cx="98434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trunk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6372240" y="4581128"/>
            <a:ext cx="98434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trunk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9055015" y="4581127"/>
            <a:ext cx="98434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trunk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5159896" y="3365117"/>
            <a:ext cx="1080120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branch</a:t>
            </a:r>
            <a:r>
              <a:rPr lang="sv-SE" dirty="0" smtClean="0"/>
              <a:t> 1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7245156" y="3372421"/>
            <a:ext cx="115212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branch</a:t>
            </a:r>
            <a:r>
              <a:rPr lang="sv-SE" dirty="0" smtClean="0"/>
              <a:t> 1</a:t>
            </a:r>
            <a:endParaRPr lang="sv-SE" dirty="0"/>
          </a:p>
        </p:txBody>
      </p:sp>
      <p:cxnSp>
        <p:nvCxnSpPr>
          <p:cNvPr id="11" name="Curved Connector 10"/>
          <p:cNvCxnSpPr>
            <a:stCxn id="5" idx="0"/>
            <a:endCxn id="8" idx="1"/>
          </p:cNvCxnSpPr>
          <p:nvPr/>
        </p:nvCxnSpPr>
        <p:spPr>
          <a:xfrm rot="5400000" flipH="1" flipV="1">
            <a:off x="4114121" y="3535353"/>
            <a:ext cx="1035991" cy="105556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688288" y="2201947"/>
            <a:ext cx="98434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TAG</a:t>
            </a:r>
            <a:endParaRPr lang="sv-SE" dirty="0"/>
          </a:p>
        </p:txBody>
      </p:sp>
      <p:cxnSp>
        <p:nvCxnSpPr>
          <p:cNvPr id="16" name="Curved Connector 15"/>
          <p:cNvCxnSpPr>
            <a:stCxn id="8" idx="3"/>
            <a:endCxn id="9" idx="1"/>
          </p:cNvCxnSpPr>
          <p:nvPr/>
        </p:nvCxnSpPr>
        <p:spPr>
          <a:xfrm>
            <a:off x="6240016" y="3545137"/>
            <a:ext cx="1005140" cy="73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0"/>
            <a:endCxn id="14" idx="1"/>
          </p:cNvCxnSpPr>
          <p:nvPr/>
        </p:nvCxnSpPr>
        <p:spPr>
          <a:xfrm rot="5400000" flipH="1" flipV="1">
            <a:off x="7759527" y="2443660"/>
            <a:ext cx="990454" cy="86706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" idx="3"/>
            <a:endCxn id="7" idx="0"/>
          </p:cNvCxnSpPr>
          <p:nvPr/>
        </p:nvCxnSpPr>
        <p:spPr>
          <a:xfrm>
            <a:off x="8397284" y="3552441"/>
            <a:ext cx="1149902" cy="102868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  <a:endCxn id="5" idx="1"/>
          </p:cNvCxnSpPr>
          <p:nvPr/>
        </p:nvCxnSpPr>
        <p:spPr>
          <a:xfrm>
            <a:off x="2567608" y="4761148"/>
            <a:ext cx="1044557" cy="12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5" idx="3"/>
            <a:endCxn id="6" idx="1"/>
          </p:cNvCxnSpPr>
          <p:nvPr/>
        </p:nvCxnSpPr>
        <p:spPr>
          <a:xfrm>
            <a:off x="4596506" y="4761148"/>
            <a:ext cx="1775734" cy="12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3"/>
            <a:endCxn id="7" idx="1"/>
          </p:cNvCxnSpPr>
          <p:nvPr/>
        </p:nvCxnSpPr>
        <p:spPr>
          <a:xfrm flipV="1">
            <a:off x="7356581" y="4761147"/>
            <a:ext cx="1698434" cy="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080415" y="5829557"/>
            <a:ext cx="1215745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branch</a:t>
            </a:r>
            <a:r>
              <a:rPr lang="sv-SE" dirty="0" smtClean="0"/>
              <a:t> 2</a:t>
            </a:r>
            <a:endParaRPr lang="sv-SE" dirty="0"/>
          </a:p>
        </p:txBody>
      </p:sp>
      <p:cxnSp>
        <p:nvCxnSpPr>
          <p:cNvPr id="35" name="Curved Connector 34"/>
          <p:cNvCxnSpPr>
            <a:stCxn id="6" idx="2"/>
            <a:endCxn id="33" idx="1"/>
          </p:cNvCxnSpPr>
          <p:nvPr/>
        </p:nvCxnSpPr>
        <p:spPr>
          <a:xfrm rot="16200000" flipH="1">
            <a:off x="6938209" y="4867370"/>
            <a:ext cx="1068409" cy="12160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23167" y="5813125"/>
            <a:ext cx="1215745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branch</a:t>
            </a:r>
            <a:r>
              <a:rPr lang="sv-SE" dirty="0" smtClean="0"/>
              <a:t> 2</a:t>
            </a:r>
            <a:endParaRPr lang="sv-SE" dirty="0"/>
          </a:p>
        </p:txBody>
      </p:sp>
      <p:cxnSp>
        <p:nvCxnSpPr>
          <p:cNvPr id="46" name="Curved Connector 45"/>
          <p:cNvCxnSpPr>
            <a:stCxn id="33" idx="3"/>
            <a:endCxn id="44" idx="1"/>
          </p:cNvCxnSpPr>
          <p:nvPr/>
        </p:nvCxnSpPr>
        <p:spPr>
          <a:xfrm flipV="1">
            <a:off x="9296160" y="5993145"/>
            <a:ext cx="1127007" cy="1643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38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Disposition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 smtClean="0"/>
              <a:t>Kort demo</a:t>
            </a:r>
          </a:p>
          <a:p>
            <a:pPr lvl="1"/>
            <a:r>
              <a:rPr lang="sv-SE" dirty="0" smtClean="0"/>
              <a:t>Check-out</a:t>
            </a:r>
          </a:p>
          <a:p>
            <a:pPr lvl="1"/>
            <a:r>
              <a:rPr lang="sv-SE" dirty="0" err="1" smtClean="0"/>
              <a:t>Commit</a:t>
            </a:r>
            <a:endParaRPr lang="sv-SE" dirty="0" smtClean="0"/>
          </a:p>
          <a:p>
            <a:pPr lvl="1"/>
            <a:r>
              <a:rPr lang="sv-SE" dirty="0" err="1" smtClean="0"/>
              <a:t>Branch</a:t>
            </a:r>
            <a:r>
              <a:rPr lang="sv-SE" dirty="0" smtClean="0"/>
              <a:t>/Tag</a:t>
            </a:r>
          </a:p>
          <a:p>
            <a:pPr lvl="1"/>
            <a:r>
              <a:rPr lang="sv-SE" dirty="0" err="1" smtClean="0"/>
              <a:t>Merge</a:t>
            </a:r>
            <a:endParaRPr lang="sv-SE" dirty="0" smtClean="0"/>
          </a:p>
          <a:p>
            <a:pPr lvl="1"/>
            <a:r>
              <a:rPr lang="sv-SE" dirty="0"/>
              <a:t>Klient vs server</a:t>
            </a:r>
          </a:p>
          <a:p>
            <a:pPr lvl="1"/>
            <a:r>
              <a:rPr lang="sv-SE" dirty="0"/>
              <a:t>GIT vs </a:t>
            </a:r>
            <a:r>
              <a:rPr lang="sv-SE" dirty="0" smtClean="0"/>
              <a:t>SVN</a:t>
            </a:r>
          </a:p>
          <a:p>
            <a:r>
              <a:rPr lang="sv-SE" dirty="0" smtClean="0"/>
              <a:t>Övning</a:t>
            </a:r>
          </a:p>
          <a:p>
            <a:pPr lvl="1"/>
            <a:r>
              <a:rPr lang="sv-SE" dirty="0" smtClean="0"/>
              <a:t>Gör lokalt repo, öva</a:t>
            </a:r>
          </a:p>
          <a:p>
            <a:pPr lvl="1"/>
            <a:r>
              <a:rPr lang="sv-SE" dirty="0" smtClean="0"/>
              <a:t>Gör GITHUB-repo, öva</a:t>
            </a:r>
          </a:p>
        </p:txBody>
      </p:sp>
    </p:spTree>
    <p:extLst>
      <p:ext uri="{BB962C8B-B14F-4D97-AF65-F5344CB8AC3E}">
        <p14:creationId xmlns:p14="http://schemas.microsoft.com/office/powerpoint/2010/main" val="337455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grifood-sv-wide.potx" id="{66439A45-D356-4828-B37B-299CDBB8A91F}" vid="{FE7FE9D1-167A-4CDB-B2F5-F7A0C1E3DB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agrifood-sv-wide</Template>
  <TotalTime>393</TotalTime>
  <Words>69</Words>
  <Application>Microsoft Office PowerPoint</Application>
  <PresentationFormat>Widescreen</PresentationFormat>
  <Paragraphs>34</Paragraphs>
  <Slides>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Verdana</vt:lpstr>
      <vt:lpstr>Office-tema</vt:lpstr>
      <vt:lpstr>SLU and Lund University bridging science and policy</vt:lpstr>
      <vt:lpstr>Versionshantering</vt:lpstr>
      <vt:lpstr>PowerPoint Presentation</vt:lpstr>
      <vt:lpstr>Branching</vt:lpstr>
      <vt:lpstr>Disposition</vt:lpstr>
    </vt:vector>
  </TitlesOfParts>
  <Company>SLU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 and Lund University bridging science and policy</dc:title>
  <dc:creator>Torbjörn Jansson</dc:creator>
  <cp:lastModifiedBy>Torbjörn Jansson</cp:lastModifiedBy>
  <cp:revision>15</cp:revision>
  <dcterms:created xsi:type="dcterms:W3CDTF">2022-01-11T09:54:55Z</dcterms:created>
  <dcterms:modified xsi:type="dcterms:W3CDTF">2022-01-11T18:57:26Z</dcterms:modified>
</cp:coreProperties>
</file>