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4F84-4C82-4E11-833B-49D29A705801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86C0-935F-4B5F-AC0B-E11EA56D004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Versão 1.0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Versão 2.0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AgricTrader</a:t>
            </a:r>
            <a:endParaRPr lang="pt-B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EED4F84-4C82-4E11-833B-49D29A705801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60686C0-935F-4B5F-AC0B-E11EA56D004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1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692696"/>
            <a:ext cx="7543800" cy="1524000"/>
          </a:xfrm>
        </p:spPr>
        <p:txBody>
          <a:bodyPr>
            <a:no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</a:rPr>
              <a:t>Aplicativo </a:t>
            </a:r>
            <a:r>
              <a:rPr lang="pt-BR" sz="4800" dirty="0" err="1">
                <a:solidFill>
                  <a:schemeClr val="bg1"/>
                </a:solidFill>
              </a:rPr>
              <a:t>AgricTrader</a:t>
            </a:r>
            <a:r>
              <a:rPr lang="pt-BR" sz="4800" dirty="0">
                <a:solidFill>
                  <a:schemeClr val="bg1"/>
                </a:solidFill>
              </a:rPr>
              <a:t> </a:t>
            </a:r>
            <a:br>
              <a:rPr lang="pt-BR" sz="4800" dirty="0">
                <a:solidFill>
                  <a:schemeClr val="bg1"/>
                </a:solidFill>
              </a:rPr>
            </a:br>
            <a:r>
              <a:rPr lang="pt-BR" sz="4800" dirty="0">
                <a:solidFill>
                  <a:schemeClr val="bg1"/>
                </a:solidFill>
              </a:rPr>
              <a:t>versão 1.0 e versão 2.0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2000" y="4005064"/>
            <a:ext cx="7410400" cy="1709936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Integrantes: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Emanoel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Hyg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Cintra Chaves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Emerson de Oliveira Pena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Geovanne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Medeiros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Helton Gomes Caldeira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Virginia Aparecida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Athaídes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Pereira  </a:t>
            </a:r>
          </a:p>
        </p:txBody>
      </p:sp>
    </p:spTree>
    <p:extLst>
      <p:ext uri="{BB962C8B-B14F-4D97-AF65-F5344CB8AC3E}">
        <p14:creationId xmlns:p14="http://schemas.microsoft.com/office/powerpoint/2010/main" val="34869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Versão  1.0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Versão 2.0</a:t>
            </a:r>
          </a:p>
        </p:txBody>
      </p:sp>
      <p:pic>
        <p:nvPicPr>
          <p:cNvPr id="1229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373629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836034" y="4797152"/>
            <a:ext cx="72643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Inserida na versão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 diretamente os itens disponíveis para a venda em determinada cidade.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Validada pelo 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desing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Thinking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pela equipe.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3068" y="3974"/>
            <a:ext cx="7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 DE CONSULTA DOS ITENS à VENDA</a:t>
            </a:r>
          </a:p>
        </p:txBody>
      </p:sp>
    </p:spTree>
    <p:extLst>
      <p:ext uri="{BB962C8B-B14F-4D97-AF65-F5344CB8AC3E}">
        <p14:creationId xmlns:p14="http://schemas.microsoft.com/office/powerpoint/2010/main" val="86229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Versão  1.0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Versão 2.0</a:t>
            </a:r>
          </a:p>
        </p:txBody>
      </p:sp>
      <p:pic>
        <p:nvPicPr>
          <p:cNvPr id="1126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050" y="1412776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83568" y="4523193"/>
            <a:ext cx="77048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Inserida na versão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 os dados consolidados do produtor com a descrição do produto que está disponibilizado para a venda.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Validada pela equipe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43068" y="3974"/>
            <a:ext cx="7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 DADOS DO PRODUTOR E DO PRODUTO</a:t>
            </a:r>
          </a:p>
        </p:txBody>
      </p:sp>
    </p:spTree>
    <p:extLst>
      <p:ext uri="{BB962C8B-B14F-4D97-AF65-F5344CB8AC3E}">
        <p14:creationId xmlns:p14="http://schemas.microsoft.com/office/powerpoint/2010/main" val="128075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Versão  1.0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Versão 2.0</a:t>
            </a:r>
          </a:p>
        </p:txBody>
      </p:sp>
      <p:pic>
        <p:nvPicPr>
          <p:cNvPr id="1331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22936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827584" y="4382936"/>
            <a:ext cx="69847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Inserida na versão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 os dados cadastrados do possível comprador e quantidade e valor do produto.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Inserimos os campos: “Entrar em contato e Confirmar a proposta.”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Validada pela equipe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43068" y="3974"/>
            <a:ext cx="7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 DE DADOS DO COMPRADOR</a:t>
            </a:r>
          </a:p>
        </p:txBody>
      </p:sp>
    </p:spTree>
    <p:extLst>
      <p:ext uri="{BB962C8B-B14F-4D97-AF65-F5344CB8AC3E}">
        <p14:creationId xmlns:p14="http://schemas.microsoft.com/office/powerpoint/2010/main" val="174585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Versão  1.0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Versão 2.0</a:t>
            </a:r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888" y="1322936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854065" y="4725144"/>
            <a:ext cx="57386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Apresentação das opções de Menu.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Validada pela equipe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43068" y="3974"/>
            <a:ext cx="7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6268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Versão  1.0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Versão 2.0</a:t>
            </a:r>
          </a:p>
        </p:txBody>
      </p:sp>
      <p:pic>
        <p:nvPicPr>
          <p:cNvPr id="1638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40768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848296" y="4725144"/>
            <a:ext cx="73241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 destinada a criar sincronismo, com a base remota do aplicativo, das informações coletas no campo em local sem acesso a internet.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Validada pela equipe</a:t>
            </a:r>
          </a:p>
        </p:txBody>
      </p:sp>
      <p:pic>
        <p:nvPicPr>
          <p:cNvPr id="2052" name="Picture 4" descr="H:\Particular Emerson\Projeto Integrador\tela 1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73" y="1340768"/>
            <a:ext cx="1620000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943068" y="3974"/>
            <a:ext cx="7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 DE SINCRONISMO</a:t>
            </a:r>
          </a:p>
        </p:txBody>
      </p:sp>
    </p:spTree>
    <p:extLst>
      <p:ext uri="{BB962C8B-B14F-4D97-AF65-F5344CB8AC3E}">
        <p14:creationId xmlns:p14="http://schemas.microsoft.com/office/powerpoint/2010/main" val="244877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Versão  1.0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Versão 2.0</a:t>
            </a:r>
          </a:p>
        </p:txBody>
      </p:sp>
      <p:pic>
        <p:nvPicPr>
          <p:cNvPr id="1433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340768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862246" y="4797152"/>
            <a:ext cx="72381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Inserida na versão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Permite redefinição de senha do usuário.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Validada pela equipe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43068" y="3974"/>
            <a:ext cx="7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 DE REDEFINIÇÃO DE SENHA</a:t>
            </a:r>
          </a:p>
        </p:txBody>
      </p:sp>
    </p:spTree>
    <p:extLst>
      <p:ext uri="{BB962C8B-B14F-4D97-AF65-F5344CB8AC3E}">
        <p14:creationId xmlns:p14="http://schemas.microsoft.com/office/powerpoint/2010/main" val="320879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Versão  1.0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Versão 2.0</a:t>
            </a:r>
          </a:p>
        </p:txBody>
      </p:sp>
      <p:pic>
        <p:nvPicPr>
          <p:cNvPr id="3074" name="Picture 2" descr="H:\Particular Emerson\Projeto Integrador\MPVII\15 - avaliacao venda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96909"/>
            <a:ext cx="1620000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:\Particular Emerson\Projeto Integrador\MPVII\16 - avaliacao compra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96909"/>
            <a:ext cx="1620000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862246" y="4797152"/>
            <a:ext cx="72381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Criado na versão 2.0, o feedback de operação, através de  avaliação de satisfação na compra e venda.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Validada pela equipe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43068" y="3974"/>
            <a:ext cx="7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 AVALIAÇÃO</a:t>
            </a:r>
          </a:p>
        </p:txBody>
      </p:sp>
    </p:spTree>
    <p:extLst>
      <p:ext uri="{BB962C8B-B14F-4D97-AF65-F5344CB8AC3E}">
        <p14:creationId xmlns:p14="http://schemas.microsoft.com/office/powerpoint/2010/main" val="288334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Versão  1.0</a:t>
            </a:r>
          </a:p>
        </p:txBody>
      </p:sp>
      <p:pic>
        <p:nvPicPr>
          <p:cNvPr id="1026" name="Picture 2"/>
          <p:cNvPicPr>
            <a:picLocks noGrp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3328" y="1328738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ço Reservado para Texto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Versão 2.0</a:t>
            </a:r>
          </a:p>
        </p:txBody>
      </p:sp>
      <p:pic>
        <p:nvPicPr>
          <p:cNvPr id="14" name="Espaço Reservado para Conteúdo 13"/>
          <p:cNvPicPr>
            <a:picLocks noGrp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824" y="1328738"/>
            <a:ext cx="1620000" cy="3060000"/>
          </a:xfrm>
        </p:spPr>
      </p:pic>
      <p:sp>
        <p:nvSpPr>
          <p:cNvPr id="6" name="CaixaDeTexto 5"/>
          <p:cNvSpPr txBox="1"/>
          <p:nvPr/>
        </p:nvSpPr>
        <p:spPr>
          <a:xfrm>
            <a:off x="1101799" y="4941168"/>
            <a:ext cx="6460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Não houve alteração na tela inicial.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Layout </a:t>
            </a:r>
            <a:r>
              <a:rPr lang="pt-B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permaneceu.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Validação realizada pela equipe.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943068" y="3974"/>
            <a:ext cx="7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 INICIAL</a:t>
            </a:r>
          </a:p>
        </p:txBody>
      </p:sp>
    </p:spTree>
    <p:extLst>
      <p:ext uri="{BB962C8B-B14F-4D97-AF65-F5344CB8AC3E}">
        <p14:creationId xmlns:p14="http://schemas.microsoft.com/office/powerpoint/2010/main" val="164564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Versão  1.0</a:t>
            </a:r>
          </a:p>
        </p:txBody>
      </p:sp>
      <p:pic>
        <p:nvPicPr>
          <p:cNvPr id="2050" name="Picture 2"/>
          <p:cNvPicPr>
            <a:picLocks noGrp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9355" y="1328738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Versão 2.0</a:t>
            </a:r>
          </a:p>
        </p:txBody>
      </p:sp>
      <p:sp>
        <p:nvSpPr>
          <p:cNvPr id="4" name="Retângulo 3"/>
          <p:cNvSpPr/>
          <p:nvPr/>
        </p:nvSpPr>
        <p:spPr>
          <a:xfrm>
            <a:off x="755576" y="4797152"/>
            <a:ext cx="4176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Atualização do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Acrescentamos o campo Contato</a:t>
            </a: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endParaRPr lang="pt-B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Validação realizada pela equipe.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63043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943068" y="3974"/>
            <a:ext cx="7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 DE ÁREA DE INTERESSE</a:t>
            </a:r>
          </a:p>
        </p:txBody>
      </p:sp>
    </p:spTree>
    <p:extLst>
      <p:ext uri="{BB962C8B-B14F-4D97-AF65-F5344CB8AC3E}">
        <p14:creationId xmlns:p14="http://schemas.microsoft.com/office/powerpoint/2010/main" val="293595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597024" cy="639762"/>
          </a:xfrm>
        </p:spPr>
        <p:txBody>
          <a:bodyPr/>
          <a:lstStyle/>
          <a:p>
            <a:pPr algn="ctr"/>
            <a:r>
              <a:rPr lang="pt-BR" dirty="0"/>
              <a:t>Versão  1.0</a:t>
            </a:r>
          </a:p>
        </p:txBody>
      </p:sp>
      <p:pic>
        <p:nvPicPr>
          <p:cNvPr id="5" name="Picture 2"/>
          <p:cNvPicPr>
            <a:picLocks noGrp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9301" y="1340768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Versão 2.0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07038" y="4561227"/>
            <a:ext cx="75533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 versão 2.0 desmembramos esta tela em 02 partes.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Inserimos  os campos: Inscrição Estadual e Principal área de atuação ou principal cultivo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Foi inserido os campos de Endereço de correspondência e de produção.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Validação realizada pela equipe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450" y="1340768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:\Particular Emerson\Projeto Integrador\MPVII\5 - cadastro fig 4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71" y="1340768"/>
            <a:ext cx="1620000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943068" y="3974"/>
            <a:ext cx="7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 DE CADASTRO</a:t>
            </a:r>
          </a:p>
        </p:txBody>
      </p:sp>
    </p:spTree>
    <p:extLst>
      <p:ext uri="{BB962C8B-B14F-4D97-AF65-F5344CB8AC3E}">
        <p14:creationId xmlns:p14="http://schemas.microsoft.com/office/powerpoint/2010/main" val="13013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Versão  1.0</a:t>
            </a:r>
          </a:p>
        </p:txBody>
      </p:sp>
      <p:pic>
        <p:nvPicPr>
          <p:cNvPr id="3074" name="Picture 2"/>
          <p:cNvPicPr>
            <a:picLocks noGrp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3952" y="1421249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Versão 2.0</a:t>
            </a:r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752" y="1413435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89720" y="4653136"/>
            <a:ext cx="74002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Foi acrescentado um campo a mais para cadastro de e-mail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Retirada da distinção entre fone fixo e Celular.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Validação realizada pela equipe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43068" y="3974"/>
            <a:ext cx="7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 DE CONTATOS</a:t>
            </a:r>
          </a:p>
        </p:txBody>
      </p:sp>
    </p:spTree>
    <p:extLst>
      <p:ext uri="{BB962C8B-B14F-4D97-AF65-F5344CB8AC3E}">
        <p14:creationId xmlns:p14="http://schemas.microsoft.com/office/powerpoint/2010/main" val="210957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2012848" cy="639762"/>
          </a:xfrm>
        </p:spPr>
        <p:txBody>
          <a:bodyPr/>
          <a:lstStyle/>
          <a:p>
            <a:pPr algn="ctr"/>
            <a:r>
              <a:rPr lang="pt-BR" dirty="0"/>
              <a:t>Versão  1.0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2372888" cy="3048000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>
          <a:xfrm>
            <a:off x="3347864" y="609600"/>
            <a:ext cx="4954888" cy="639762"/>
          </a:xfrm>
        </p:spPr>
        <p:txBody>
          <a:bodyPr/>
          <a:lstStyle/>
          <a:p>
            <a:pPr algn="ctr"/>
            <a:r>
              <a:rPr lang="pt-BR" dirty="0"/>
              <a:t>Versão 2.0</a:t>
            </a: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08651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827583" y="4581128"/>
            <a:ext cx="781815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 tela foi ampliada para melhor descrição dos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Acrescentado campos Safra e Descrição detalhada.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Acrescentado o campo Certificação e Local onde está localizada a produção.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Foram acrescentados os campos: Produto, quantidade, valor; Observações, Condição Especial de Armazenamento, Data e hora da disponibilidade do produto.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Validação realizada pela equipe</a:t>
            </a:r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08651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93" y="1408651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575" y="1408651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943068" y="3974"/>
            <a:ext cx="7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 DE CADASTRO DE PRODUTOS</a:t>
            </a:r>
          </a:p>
        </p:txBody>
      </p:sp>
    </p:spTree>
    <p:extLst>
      <p:ext uri="{BB962C8B-B14F-4D97-AF65-F5344CB8AC3E}">
        <p14:creationId xmlns:p14="http://schemas.microsoft.com/office/powerpoint/2010/main" val="314285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Versão  1.0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Versão 2.0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77503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70758" y="4725144"/>
            <a:ext cx="7344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Não houve alterações.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Validação realizada pela equipe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19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277503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943068" y="3974"/>
            <a:ext cx="7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 DE DISPONIBILIDADE DE ESTOQUE </a:t>
            </a:r>
          </a:p>
        </p:txBody>
      </p:sp>
    </p:spTree>
    <p:extLst>
      <p:ext uri="{BB962C8B-B14F-4D97-AF65-F5344CB8AC3E}">
        <p14:creationId xmlns:p14="http://schemas.microsoft.com/office/powerpoint/2010/main" val="301636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Versão  1.0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Versão 2.0</a:t>
            </a:r>
          </a:p>
        </p:txBody>
      </p:sp>
      <p:pic>
        <p:nvPicPr>
          <p:cNvPr id="921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346213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897473" y="4437112"/>
            <a:ext cx="69127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 inserida na versão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 as cotações do dia para os produtos cadastrados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Validação realizada pela equipe e pelo 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Desing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Thinking</a:t>
            </a:r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3068" y="3974"/>
            <a:ext cx="7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 DE COTAÇÕES</a:t>
            </a:r>
          </a:p>
        </p:txBody>
      </p:sp>
    </p:spTree>
    <p:extLst>
      <p:ext uri="{BB962C8B-B14F-4D97-AF65-F5344CB8AC3E}">
        <p14:creationId xmlns:p14="http://schemas.microsoft.com/office/powerpoint/2010/main" val="341047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Versão  1.0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Versão 2.0</a:t>
            </a:r>
          </a:p>
        </p:txBody>
      </p:sp>
      <p:pic>
        <p:nvPicPr>
          <p:cNvPr id="1024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35332"/>
            <a:ext cx="1620000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83568" y="4653136"/>
            <a:ext cx="74168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Inserida na versão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Permite que os produtos já cadastrados sejam editados.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Validada pelo 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Desing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Thinking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pela equipe.</a:t>
            </a:r>
          </a:p>
          <a:p>
            <a:endParaRPr lang="pt-B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43068" y="3974"/>
            <a:ext cx="7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 DE ALTERAÇÃO DOS PRODUTOS JÁ LANÇADOS</a:t>
            </a:r>
          </a:p>
        </p:txBody>
      </p:sp>
    </p:spTree>
    <p:extLst>
      <p:ext uri="{BB962C8B-B14F-4D97-AF65-F5344CB8AC3E}">
        <p14:creationId xmlns:p14="http://schemas.microsoft.com/office/powerpoint/2010/main" val="1641585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405</TotalTime>
  <Words>510</Words>
  <Application>Microsoft Office PowerPoint</Application>
  <PresentationFormat>Apresentação na tela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Impact</vt:lpstr>
      <vt:lpstr>Tahoma</vt:lpstr>
      <vt:lpstr>Times New Roman</vt:lpstr>
      <vt:lpstr>NewsPrint</vt:lpstr>
      <vt:lpstr>Aplicativo AgricTrader  versão 1.0 e versão 2.0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Suleima Athaides</dc:creator>
  <cp:lastModifiedBy>Emanoel Hyg Cintra Chaves</cp:lastModifiedBy>
  <cp:revision>120</cp:revision>
  <dcterms:created xsi:type="dcterms:W3CDTF">2020-11-09T20:49:06Z</dcterms:created>
  <dcterms:modified xsi:type="dcterms:W3CDTF">2020-11-20T00:52:53Z</dcterms:modified>
</cp:coreProperties>
</file>