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97" r:id="rId3"/>
    <p:sldId id="302" r:id="rId4"/>
    <p:sldId id="298" r:id="rId5"/>
    <p:sldId id="300" r:id="rId6"/>
    <p:sldId id="30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6" autoAdjust="0"/>
    <p:restoredTop sz="94660" autoAdjust="0"/>
  </p:normalViewPr>
  <p:slideViewPr>
    <p:cSldViewPr>
      <p:cViewPr varScale="1">
        <p:scale>
          <a:sx n="68" d="100"/>
          <a:sy n="68" d="100"/>
        </p:scale>
        <p:origin x="154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6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8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8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0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9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EEB9B-2BD7-4788-886B-C9B43F642D8F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93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EEB9B-2BD7-4788-886B-C9B43F642D8F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BC70A-D485-4FEA-B647-2D47327DC11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0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-99392"/>
            <a:ext cx="9144000" cy="1296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utoShape 2" descr="Resultado de imagem para doação de sang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224" y="1642234"/>
            <a:ext cx="2133600" cy="56197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4224" y="1504528"/>
            <a:ext cx="2133600" cy="56197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424803EB-787C-40AD-ACAB-3521D80D1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9166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dirty="0" err="1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Product</a:t>
            </a:r>
            <a:r>
              <a:rPr lang="pt-BR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Vision </a:t>
            </a:r>
            <a:r>
              <a:rPr lang="pt-BR" dirty="0" err="1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Statement</a:t>
            </a:r>
            <a:br>
              <a:rPr lang="pt-BR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pt-BR" dirty="0">
              <a:solidFill>
                <a:srgbClr val="92D05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1" name="Imagem 10" descr="Uma imagem contendo desenho&#10;&#10;Descrição gerada automaticamente">
            <a:extLst>
              <a:ext uri="{FF2B5EF4-FFF2-40B4-BE49-F238E27FC236}">
                <a16:creationId xmlns:a16="http://schemas.microsoft.com/office/drawing/2014/main" id="{E3AFD50A-0E6A-4852-9379-F929E94F9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106448"/>
            <a:ext cx="3029350" cy="1797536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0FFDE91A-F63B-4C13-BB93-99011A07D68C}"/>
              </a:ext>
            </a:extLst>
          </p:cNvPr>
          <p:cNvSpPr txBox="1">
            <a:spLocks/>
          </p:cNvSpPr>
          <p:nvPr/>
        </p:nvSpPr>
        <p:spPr>
          <a:xfrm>
            <a:off x="460375" y="4365104"/>
            <a:ext cx="8315055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92D050"/>
              </a:buClr>
              <a:buNone/>
            </a:pPr>
            <a:r>
              <a:rPr lang="pt-BR" sz="4400" i="1" dirty="0"/>
              <a:t>Conectando vendas do campo!</a:t>
            </a:r>
          </a:p>
          <a:p>
            <a:pPr marL="0" indent="0">
              <a:buClr>
                <a:srgbClr val="92D050"/>
              </a:buClr>
              <a:buNone/>
            </a:pPr>
            <a:endParaRPr lang="pt-BR" sz="4400" dirty="0"/>
          </a:p>
          <a:p>
            <a:pPr marL="0" indent="0">
              <a:buNone/>
            </a:pPr>
            <a:endParaRPr lang="pt-BR" sz="4400" dirty="0"/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endParaRPr lang="pt-BR" sz="4000" dirty="0"/>
          </a:p>
          <a:p>
            <a:pPr marL="0" indent="0">
              <a:buNone/>
            </a:pPr>
            <a:endParaRPr lang="pt-BR" sz="400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805E53E-6EA5-471C-9667-44385C1BA5B3}"/>
              </a:ext>
            </a:extLst>
          </p:cNvPr>
          <p:cNvSpPr/>
          <p:nvPr/>
        </p:nvSpPr>
        <p:spPr>
          <a:xfrm>
            <a:off x="0" y="6237312"/>
            <a:ext cx="9180512" cy="6206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69D535A-BCFC-462B-A6FD-EFCB4FF606EC}"/>
              </a:ext>
            </a:extLst>
          </p:cNvPr>
          <p:cNvSpPr/>
          <p:nvPr/>
        </p:nvSpPr>
        <p:spPr>
          <a:xfrm>
            <a:off x="-18256" y="-128378"/>
            <a:ext cx="9180512" cy="6206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646906" y="404664"/>
            <a:ext cx="78867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Público Alvo</a:t>
            </a:r>
            <a:endParaRPr lang="pt-BR" sz="4000" dirty="0">
              <a:solidFill>
                <a:srgbClr val="92D05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C838500-0000-438C-8A01-0CCE93FCD907}"/>
              </a:ext>
            </a:extLst>
          </p:cNvPr>
          <p:cNvSpPr/>
          <p:nvPr/>
        </p:nvSpPr>
        <p:spPr>
          <a:xfrm>
            <a:off x="0" y="6237312"/>
            <a:ext cx="9180512" cy="6206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B295DD0-8BC4-488B-A3CC-3BC38187F568}"/>
              </a:ext>
            </a:extLst>
          </p:cNvPr>
          <p:cNvSpPr txBox="1">
            <a:spLocks/>
          </p:cNvSpPr>
          <p:nvPr/>
        </p:nvSpPr>
        <p:spPr>
          <a:xfrm>
            <a:off x="323528" y="2389827"/>
            <a:ext cx="8496944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Pequenos e médios produtores rurais e consumidores de produtos agrícolas. </a:t>
            </a:r>
          </a:p>
          <a:p>
            <a:pPr algn="ctr">
              <a:buClr>
                <a:srgbClr val="92D050"/>
              </a:buClr>
            </a:pPr>
            <a:endParaRPr lang="pt-BR" sz="3600" dirty="0"/>
          </a:p>
          <a:p>
            <a:pPr algn="ctr"/>
            <a:endParaRPr lang="pt-BR" sz="3600" dirty="0"/>
          </a:p>
          <a:p>
            <a:pPr marL="0" indent="0" algn="ctr">
              <a:buNone/>
            </a:pPr>
            <a:endParaRPr lang="pt-BR" sz="3600" dirty="0"/>
          </a:p>
          <a:p>
            <a:pPr marL="0" indent="0" algn="ctr">
              <a:buNone/>
            </a:pPr>
            <a:endParaRPr lang="pt-BR" sz="3600" dirty="0"/>
          </a:p>
          <a:p>
            <a:pPr marL="0" indent="0" algn="ctr">
              <a:buNone/>
            </a:pPr>
            <a:endParaRPr lang="pt-BR" sz="3600" dirty="0"/>
          </a:p>
          <a:p>
            <a:pPr marL="0" indent="0" algn="ctr">
              <a:buNone/>
            </a:pPr>
            <a:endParaRPr lang="pt-BR" sz="3600" dirty="0"/>
          </a:p>
          <a:p>
            <a:pPr marL="0" indent="0" algn="ctr">
              <a:buNone/>
            </a:pPr>
            <a:endParaRPr lang="pt-BR" sz="3600" dirty="0"/>
          </a:p>
          <a:p>
            <a:pPr marL="0" indent="0" algn="ctr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78671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 que o mercado vai ganhar?</a:t>
            </a:r>
            <a:endParaRPr lang="pt-BR" sz="4000" dirty="0">
              <a:solidFill>
                <a:srgbClr val="92D05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C838500-0000-438C-8A01-0CCE93FCD907}"/>
              </a:ext>
            </a:extLst>
          </p:cNvPr>
          <p:cNvSpPr/>
          <p:nvPr/>
        </p:nvSpPr>
        <p:spPr>
          <a:xfrm>
            <a:off x="0" y="6237312"/>
            <a:ext cx="9180512" cy="6206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B295DD0-8BC4-488B-A3CC-3BC38187F568}"/>
              </a:ext>
            </a:extLst>
          </p:cNvPr>
          <p:cNvSpPr txBox="1">
            <a:spLocks/>
          </p:cNvSpPr>
          <p:nvPr/>
        </p:nvSpPr>
        <p:spPr>
          <a:xfrm>
            <a:off x="395536" y="1484784"/>
            <a:ext cx="8496944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pt-BR" sz="1600" dirty="0"/>
              <a:t>Facilidade no escoamento de produtos agrícolas de pequenos e médios produtores rurais; </a:t>
            </a:r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lang="pt-BR" sz="1600" dirty="0"/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pt-BR" sz="1600" dirty="0"/>
              <a:t>O consumidor final poderá ter acesso a uma variedade maior de produtos agrícolas;</a:t>
            </a:r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lang="pt-BR" sz="1600" dirty="0"/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pt-BR" sz="1600" dirty="0"/>
              <a:t>Aumento da concorrência visando a diminuição no valor das mercadorias;</a:t>
            </a:r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lang="pt-BR" sz="1600" dirty="0"/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pt-BR" sz="1600" dirty="0"/>
              <a:t>Facilidade na cotação e orçamento de produtos</a:t>
            </a:r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lang="pt-BR" sz="1600" dirty="0"/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pt-BR" sz="1600" dirty="0"/>
              <a:t>Facilitar a venda de produtos agrícolas para outras regiões;</a:t>
            </a:r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lang="pt-BR" sz="1600" dirty="0"/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pt-BR" sz="1600" dirty="0"/>
              <a:t>Ajudar na divulgação dos produtos;</a:t>
            </a:r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lang="pt-BR" sz="1600" dirty="0"/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pt-BR" sz="1600" dirty="0"/>
              <a:t>Suprir a falta de apoio de cooperativas e associações de produtores rurais, ou mesmo a inexistência das mesmas</a:t>
            </a:r>
          </a:p>
          <a:p>
            <a:pPr>
              <a:buClr>
                <a:srgbClr val="92D050"/>
              </a:buClr>
            </a:pPr>
            <a:endParaRPr lang="pt-BR" sz="1600" dirty="0"/>
          </a:p>
          <a:p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23738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Destaques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C838500-0000-438C-8A01-0CCE93FCD907}"/>
              </a:ext>
            </a:extLst>
          </p:cNvPr>
          <p:cNvSpPr/>
          <p:nvPr/>
        </p:nvSpPr>
        <p:spPr>
          <a:xfrm>
            <a:off x="0" y="6021288"/>
            <a:ext cx="9180512" cy="83671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770AF1C-3FBE-419D-ABEA-7FAC7F2DFD4E}"/>
              </a:ext>
            </a:extLst>
          </p:cNvPr>
          <p:cNvSpPr txBox="1">
            <a:spLocks/>
          </p:cNvSpPr>
          <p:nvPr/>
        </p:nvSpPr>
        <p:spPr>
          <a:xfrm>
            <a:off x="414472" y="1690689"/>
            <a:ext cx="8315055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pt-BR" sz="2400" dirty="0"/>
              <a:t>Um dos poucos aplicativos voltados para o pequeno produtor rural</a:t>
            </a:r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lang="pt-BR" sz="2400" dirty="0"/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pt-BR" sz="2400" dirty="0"/>
              <a:t>Visa estimular a implementação de novos aplicativos, facilitando a vida do homem do campo</a:t>
            </a:r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lang="pt-BR" sz="2400" dirty="0"/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pt-BR" sz="2400" dirty="0"/>
              <a:t>Funcionar off </a:t>
            </a:r>
            <a:r>
              <a:rPr lang="pt-BR" sz="2400" dirty="0" err="1"/>
              <a:t>line</a:t>
            </a:r>
            <a:endParaRPr lang="pt-BR" sz="2400" dirty="0"/>
          </a:p>
          <a:p>
            <a:endParaRPr lang="pt-BR" sz="2400" dirty="0"/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pt-BR" sz="2400" dirty="0"/>
              <a:t>Facilitar o contato entre produtores e revendedores</a:t>
            </a:r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2462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Venda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C838500-0000-438C-8A01-0CCE93FCD907}"/>
              </a:ext>
            </a:extLst>
          </p:cNvPr>
          <p:cNvSpPr/>
          <p:nvPr/>
        </p:nvSpPr>
        <p:spPr>
          <a:xfrm>
            <a:off x="0" y="6021288"/>
            <a:ext cx="9180512" cy="83671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54B3B43B-D1E3-4741-AF65-1CC81DD01F9E}"/>
              </a:ext>
            </a:extLst>
          </p:cNvPr>
          <p:cNvSpPr txBox="1">
            <a:spLocks/>
          </p:cNvSpPr>
          <p:nvPr/>
        </p:nvSpPr>
        <p:spPr>
          <a:xfrm>
            <a:off x="414472" y="1690689"/>
            <a:ext cx="8315055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5680FD8-DD0D-4EF1-B65C-D1F889D01204}"/>
              </a:ext>
            </a:extLst>
          </p:cNvPr>
          <p:cNvSpPr txBox="1">
            <a:spLocks/>
          </p:cNvSpPr>
          <p:nvPr/>
        </p:nvSpPr>
        <p:spPr>
          <a:xfrm>
            <a:off x="432728" y="1601307"/>
            <a:ext cx="8315055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pt-BR" sz="2400" dirty="0"/>
              <a:t>Divulgação e parceria com as associações de pequenos produtores das cidades;</a:t>
            </a:r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Ø"/>
            </a:pPr>
            <a:endParaRPr lang="pt-BR" sz="2400" dirty="0"/>
          </a:p>
          <a:p>
            <a:pPr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pt-BR" sz="2400" dirty="0"/>
              <a:t>Anúncios e publicidade para monetizar o projeto</a:t>
            </a:r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4391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Criadores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C838500-0000-438C-8A01-0CCE93FCD907}"/>
              </a:ext>
            </a:extLst>
          </p:cNvPr>
          <p:cNvSpPr/>
          <p:nvPr/>
        </p:nvSpPr>
        <p:spPr>
          <a:xfrm>
            <a:off x="0" y="5877272"/>
            <a:ext cx="9180512" cy="9807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54B3B43B-D1E3-4741-AF65-1CC81DD01F9E}"/>
              </a:ext>
            </a:extLst>
          </p:cNvPr>
          <p:cNvSpPr txBox="1">
            <a:spLocks/>
          </p:cNvSpPr>
          <p:nvPr/>
        </p:nvSpPr>
        <p:spPr>
          <a:xfrm>
            <a:off x="414472" y="1690689"/>
            <a:ext cx="8315055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87E7DE6-A534-4A77-A460-9CA282345D54}"/>
              </a:ext>
            </a:extLst>
          </p:cNvPr>
          <p:cNvSpPr txBox="1"/>
          <p:nvPr/>
        </p:nvSpPr>
        <p:spPr>
          <a:xfrm>
            <a:off x="107504" y="1916832"/>
            <a:ext cx="864096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 </a:t>
            </a:r>
            <a:r>
              <a:rPr lang="pt-BR" sz="2800" dirty="0"/>
              <a:t>Emanoel Hyg Cintra Chaves</a:t>
            </a:r>
          </a:p>
          <a:p>
            <a:pPr algn="ctr"/>
            <a:r>
              <a:rPr lang="pt-BR" sz="2800" dirty="0"/>
              <a:t>Emerson de Oliveira Pena</a:t>
            </a:r>
          </a:p>
          <a:p>
            <a:pPr algn="ctr"/>
            <a:r>
              <a:rPr lang="pt-BR" sz="2800" dirty="0" err="1"/>
              <a:t>Geovanne</a:t>
            </a:r>
            <a:r>
              <a:rPr lang="pt-BR" sz="2800" dirty="0"/>
              <a:t> Oliveira Medeiros</a:t>
            </a:r>
          </a:p>
          <a:p>
            <a:pPr algn="ctr"/>
            <a:r>
              <a:rPr lang="pt-BR" sz="2800" dirty="0"/>
              <a:t>Helton Gomes Caldeira</a:t>
            </a:r>
          </a:p>
          <a:p>
            <a:pPr algn="ctr"/>
            <a:r>
              <a:rPr lang="pt-BR" sz="2800" dirty="0"/>
              <a:t>Jéssica Caroline </a:t>
            </a:r>
            <a:r>
              <a:rPr lang="pt-BR" sz="2800" dirty="0" err="1"/>
              <a:t>Tou</a:t>
            </a:r>
            <a:r>
              <a:rPr lang="pt-BR" sz="2800"/>
              <a:t> Soares</a:t>
            </a:r>
            <a:endParaRPr lang="pt-BR" sz="2800" dirty="0"/>
          </a:p>
          <a:p>
            <a:pPr algn="ctr"/>
            <a:r>
              <a:rPr lang="pt-BR" sz="2800" dirty="0"/>
              <a:t>   Virgínia Aparecida </a:t>
            </a:r>
            <a:r>
              <a:rPr lang="pt-BR" sz="2800" dirty="0" err="1"/>
              <a:t>Athaides</a:t>
            </a:r>
            <a:r>
              <a:rPr lang="pt-BR" sz="2800" dirty="0"/>
              <a:t> Pereira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853594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7479</TotalTime>
  <Words>190</Words>
  <Application>Microsoft Office PowerPoint</Application>
  <PresentationFormat>Apresentação na tela (4:3)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Wingdings</vt:lpstr>
      <vt:lpstr>Tema do Office</vt:lpstr>
      <vt:lpstr>Product Vision Statement </vt:lpstr>
      <vt:lpstr>Público Alvo</vt:lpstr>
      <vt:lpstr>O que o mercado vai ganhar?</vt:lpstr>
      <vt:lpstr>Destaques</vt:lpstr>
      <vt:lpstr>Venda</vt:lpstr>
      <vt:lpstr>Criadores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Barcelos Souza, L.</dc:creator>
  <cp:lastModifiedBy>Emanoel Hyg Cintra Chaves</cp:lastModifiedBy>
  <cp:revision>169</cp:revision>
  <dcterms:created xsi:type="dcterms:W3CDTF">2015-11-17T16:16:56Z</dcterms:created>
  <dcterms:modified xsi:type="dcterms:W3CDTF">2021-03-13T19:54:12Z</dcterms:modified>
</cp:coreProperties>
</file>