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8B293-FC55-65A8-7B7F-2ED1F2C3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D257E-2415-9404-980A-C71101B1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98A2D-0860-A340-5CC6-3C13EFC7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8EBE5-3AA1-791C-EC3D-D6E2D93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14525-23E1-4CDD-2C11-9258BF95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33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D01A-F904-AB92-F674-95176636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D8970C-1D2E-8FDD-2ADA-011C9BFD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341F3-8D2E-038D-5990-3736119E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7ECBC-D8F4-8262-45BA-FED16E9A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20FC3-B306-2B13-F882-1109B7BB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06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D31C9A-1BA8-65F3-2BFB-89E80ADAF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8BC622-533D-54AD-2C9B-E6CDA9B75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7EE82-4240-BD11-244C-F581A293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BB3207-DB9E-78D0-3A7F-D662F44B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1FCC8-DBB8-8A28-AB5C-E1FB58B2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7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8C67-4825-2235-5046-B2DC6D6A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65607-1987-EFBA-1FA1-BF11A999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ABA00-570E-18C2-B22E-9A39015C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3347E-96D1-C3F4-350C-2B3E0FBF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F4D10-E851-9402-2E0A-C7FAC70B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3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5B824-9366-69A4-A734-B3901D5B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C07528-C8CB-3B5C-A965-35D1C425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D3B7A-5DA7-72AD-7E2E-B722022E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DEB9E-50D0-1069-8CDF-74F1DBB2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F7D0E-283F-36A2-11EB-C904C5E6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9A0A4-C5F8-80A8-CD10-EA7D3CFB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3CEA2-4A7E-501B-D842-CD0236B82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215AD-71B0-D373-4271-A5223A893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55758-EB6F-55B1-4BA3-809DF605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B418C-0CF4-874B-2D1A-23B797A9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0650-49C4-188C-A903-040AEA1F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473D6-F165-FF90-4C80-A369C9F9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1ACE1-8087-C304-31D9-0073E190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13257-5E2F-618C-92C0-5D619059C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2FC311-348C-BD86-E812-C6E457CF4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C5DE13-902D-7EF6-7DA8-0611F322E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9C9665-F745-0C5F-7510-27F8CA4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8AB651-CE2A-D430-3070-F51865FA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2AF47A-6952-DC11-4C12-0A672BA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07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9CAE-3D30-15A5-5D49-9A9606E4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D3F7F3-9ED0-B462-4206-710FB234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AEFB06-9438-6BD5-542E-873DB37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C5B834-D6B2-DF19-7851-10B614DE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38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98795-79DC-02B0-E511-BC03B717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0F2618-70DB-2C44-3051-A222E412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8D9644-5F01-DD40-2CAB-0F48C331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15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3A8D9-F4D8-3047-3A1E-DAAFD57B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66922-D50A-65AD-0E35-1F485AD2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7587E4-4BFA-D03B-1D94-1A4F2977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A6EC4-A275-27EF-A64F-4CBF223D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DB9D0-16D6-63C8-B45A-FEFEB24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BF942-5342-2BEE-B68B-CEA3AC6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68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0F968-9007-63E1-549C-42AED511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910D4D-42B8-B4C9-3488-334E82D14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194E32-A567-0514-89D6-8CF070C75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50334-9237-D959-9E5B-6AE9C9C3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C24B52-FA0C-A27A-5B8B-B969399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14CDF-737C-3728-E83D-23627D6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30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EA9506-9B60-16B3-1167-E6FB24F4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1B855B-3735-AFD9-C67E-498DED04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9A4E3-882E-6991-6F91-A4282104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0CF5-85F5-4E2C-8C4F-CBD6A9349B43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78E95-BAF0-AA01-1146-1360C691A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67497-F84D-DCEF-5C07-F666194A0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3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2F9869-B308-BEEA-1051-FFF62748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21" y="526103"/>
            <a:ext cx="8439150" cy="612457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AEF7A92-6131-3F69-F82F-1B2222275222}"/>
              </a:ext>
            </a:extLst>
          </p:cNvPr>
          <p:cNvSpPr/>
          <p:nvPr/>
        </p:nvSpPr>
        <p:spPr>
          <a:xfrm>
            <a:off x="1384183" y="838900"/>
            <a:ext cx="1191238" cy="5872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56F9A8-207D-5CFC-7729-E7B3FB770EC2}"/>
              </a:ext>
            </a:extLst>
          </p:cNvPr>
          <p:cNvSpPr txBox="1"/>
          <p:nvPr/>
        </p:nvSpPr>
        <p:spPr>
          <a:xfrm>
            <a:off x="696286" y="899918"/>
            <a:ext cx="114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Debe existir conexión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66D075A-A7BE-1CA7-7EEC-09E89AE891B8}"/>
              </a:ext>
            </a:extLst>
          </p:cNvPr>
          <p:cNvSpPr/>
          <p:nvPr/>
        </p:nvSpPr>
        <p:spPr>
          <a:xfrm>
            <a:off x="2744598" y="3429000"/>
            <a:ext cx="5233332" cy="61449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EFEEBF4-6405-790D-7D36-E10448FD4581}"/>
              </a:ext>
            </a:extLst>
          </p:cNvPr>
          <p:cNvSpPr/>
          <p:nvPr/>
        </p:nvSpPr>
        <p:spPr>
          <a:xfrm>
            <a:off x="2744598" y="4235742"/>
            <a:ext cx="5233332" cy="18525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4885996-AF29-B4BC-CF19-6086D42F32BC}"/>
              </a:ext>
            </a:extLst>
          </p:cNvPr>
          <p:cNvSpPr/>
          <p:nvPr/>
        </p:nvSpPr>
        <p:spPr>
          <a:xfrm>
            <a:off x="1259790" y="785520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4709FC-7730-E84F-BE0A-2CE72BAC6452}"/>
              </a:ext>
            </a:extLst>
          </p:cNvPr>
          <p:cNvSpPr txBox="1"/>
          <p:nvPr/>
        </p:nvSpPr>
        <p:spPr>
          <a:xfrm>
            <a:off x="5208118" y="1348995"/>
            <a:ext cx="24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pestaña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9EACB8C-2B66-4944-6C82-4057A496A0B2}"/>
              </a:ext>
            </a:extLst>
          </p:cNvPr>
          <p:cNvSpPr/>
          <p:nvPr/>
        </p:nvSpPr>
        <p:spPr>
          <a:xfrm>
            <a:off x="7750161" y="3258874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1C3A08-C14B-207B-EC89-452BA3769BA7}"/>
              </a:ext>
            </a:extLst>
          </p:cNvPr>
          <p:cNvSpPr/>
          <p:nvPr/>
        </p:nvSpPr>
        <p:spPr>
          <a:xfrm>
            <a:off x="4327276" y="1372746"/>
            <a:ext cx="823564" cy="32183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192A7AA-F386-A725-F055-3D37A7F34F39}"/>
              </a:ext>
            </a:extLst>
          </p:cNvPr>
          <p:cNvSpPr/>
          <p:nvPr/>
        </p:nvSpPr>
        <p:spPr>
          <a:xfrm>
            <a:off x="5016793" y="1577130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A6FF68-4B57-9B00-6A98-74C633C209FE}"/>
              </a:ext>
            </a:extLst>
          </p:cNvPr>
          <p:cNvSpPr txBox="1"/>
          <p:nvPr/>
        </p:nvSpPr>
        <p:spPr>
          <a:xfrm>
            <a:off x="7998946" y="3682039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las 4 tablas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63BB5B6-7212-3500-7346-444ACA18CE2B}"/>
              </a:ext>
            </a:extLst>
          </p:cNvPr>
          <p:cNvSpPr/>
          <p:nvPr/>
        </p:nvSpPr>
        <p:spPr>
          <a:xfrm>
            <a:off x="7316642" y="2444342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F438DF5-3E02-E72D-9E8D-F5BF35D01968}"/>
              </a:ext>
            </a:extLst>
          </p:cNvPr>
          <p:cNvSpPr/>
          <p:nvPr/>
        </p:nvSpPr>
        <p:spPr>
          <a:xfrm>
            <a:off x="6232975" y="2534895"/>
            <a:ext cx="1208060" cy="47442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CAA243-EF75-6D17-41E5-70D6858D919F}"/>
              </a:ext>
            </a:extLst>
          </p:cNvPr>
          <p:cNvSpPr txBox="1"/>
          <p:nvPr/>
        </p:nvSpPr>
        <p:spPr>
          <a:xfrm>
            <a:off x="7561978" y="2332232"/>
            <a:ext cx="24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Iniciar recolección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244281FE-814F-4518-8A43-2745D0BF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37" y="366712"/>
            <a:ext cx="8439150" cy="612457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C8384B9-50F1-92A6-E65A-4DF8FCCEC5B7}"/>
              </a:ext>
            </a:extLst>
          </p:cNvPr>
          <p:cNvSpPr/>
          <p:nvPr/>
        </p:nvSpPr>
        <p:spPr>
          <a:xfrm>
            <a:off x="1807264" y="797957"/>
            <a:ext cx="1191238" cy="5872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4C8AA7-5DB2-EFEC-58D6-C145E17023DA}"/>
              </a:ext>
            </a:extLst>
          </p:cNvPr>
          <p:cNvSpPr txBox="1"/>
          <p:nvPr/>
        </p:nvSpPr>
        <p:spPr>
          <a:xfrm>
            <a:off x="1119367" y="858975"/>
            <a:ext cx="114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Debe existir conexión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E1FF2D-BDAC-90A4-8A87-6D0BD0D7E597}"/>
              </a:ext>
            </a:extLst>
          </p:cNvPr>
          <p:cNvSpPr/>
          <p:nvPr/>
        </p:nvSpPr>
        <p:spPr>
          <a:xfrm>
            <a:off x="1682871" y="744577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FE5503-C9DC-B6BC-AAAF-42CD4F634A35}"/>
              </a:ext>
            </a:extLst>
          </p:cNvPr>
          <p:cNvSpPr txBox="1"/>
          <p:nvPr/>
        </p:nvSpPr>
        <p:spPr>
          <a:xfrm>
            <a:off x="4928975" y="1320640"/>
            <a:ext cx="24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pestaña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D666121-6331-46A8-A213-E94A1089B284}"/>
              </a:ext>
            </a:extLst>
          </p:cNvPr>
          <p:cNvSpPr/>
          <p:nvPr/>
        </p:nvSpPr>
        <p:spPr>
          <a:xfrm>
            <a:off x="3969742" y="1224270"/>
            <a:ext cx="823564" cy="32183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1C37400-4D1E-D25D-E353-AB65BFBEC59D}"/>
              </a:ext>
            </a:extLst>
          </p:cNvPr>
          <p:cNvSpPr/>
          <p:nvPr/>
        </p:nvSpPr>
        <p:spPr>
          <a:xfrm>
            <a:off x="4659259" y="1428654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37AF82E-7201-5378-D793-8BCBD0A48AB1}"/>
              </a:ext>
            </a:extLst>
          </p:cNvPr>
          <p:cNvSpPr txBox="1"/>
          <p:nvPr/>
        </p:nvSpPr>
        <p:spPr>
          <a:xfrm>
            <a:off x="3290233" y="1798961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Ver cuadro de variables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B4922F1-D916-9B0F-DF62-3A938B6C5FD2}"/>
              </a:ext>
            </a:extLst>
          </p:cNvPr>
          <p:cNvSpPr/>
          <p:nvPr/>
        </p:nvSpPr>
        <p:spPr>
          <a:xfrm>
            <a:off x="2998502" y="1428654"/>
            <a:ext cx="700041" cy="36926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BDF6C55-C9DD-651C-EA98-069A7AE13F87}"/>
              </a:ext>
            </a:extLst>
          </p:cNvPr>
          <p:cNvSpPr/>
          <p:nvPr/>
        </p:nvSpPr>
        <p:spPr>
          <a:xfrm>
            <a:off x="3069064" y="1723944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  <a:endParaRPr lang="es-E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697FF2B-94EA-C9ED-2389-70AB566F1DAA}"/>
              </a:ext>
            </a:extLst>
          </p:cNvPr>
          <p:cNvSpPr/>
          <p:nvPr/>
        </p:nvSpPr>
        <p:spPr>
          <a:xfrm>
            <a:off x="5545564" y="2914569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  <a:endParaRPr lang="es-ES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1FFAC83-09B9-E807-EA06-CC1C5F0EEA67}"/>
              </a:ext>
            </a:extLst>
          </p:cNvPr>
          <p:cNvSpPr/>
          <p:nvPr/>
        </p:nvSpPr>
        <p:spPr>
          <a:xfrm>
            <a:off x="8279239" y="3194107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  <a:endParaRPr lang="es-ES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EB95713-323C-72E2-E564-32A61C48B850}"/>
              </a:ext>
            </a:extLst>
          </p:cNvPr>
          <p:cNvSpPr/>
          <p:nvPr/>
        </p:nvSpPr>
        <p:spPr>
          <a:xfrm>
            <a:off x="6855164" y="5143419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6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9C2F05-2F33-C8E0-A685-75FF3CE60017}"/>
              </a:ext>
            </a:extLst>
          </p:cNvPr>
          <p:cNvSpPr txBox="1"/>
          <p:nvPr/>
        </p:nvSpPr>
        <p:spPr>
          <a:xfrm>
            <a:off x="4815374" y="2802637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Public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A5673F9-226F-E5B5-1EF8-4E48EF4A5958}"/>
              </a:ext>
            </a:extLst>
          </p:cNvPr>
          <p:cNvSpPr txBox="1"/>
          <p:nvPr/>
        </p:nvSpPr>
        <p:spPr>
          <a:xfrm>
            <a:off x="8593785" y="3030207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variables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BDDFBE-8E91-0D24-01CB-F3ABE21C2258}"/>
              </a:ext>
            </a:extLst>
          </p:cNvPr>
          <p:cNvSpPr txBox="1"/>
          <p:nvPr/>
        </p:nvSpPr>
        <p:spPr>
          <a:xfrm>
            <a:off x="6175655" y="5143419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Pegar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1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A8711E-0396-88B5-7DCB-F782F077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63" y="366711"/>
            <a:ext cx="8439150" cy="612457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C8384B9-50F1-92A6-E65A-4DF8FCCEC5B7}"/>
              </a:ext>
            </a:extLst>
          </p:cNvPr>
          <p:cNvSpPr/>
          <p:nvPr/>
        </p:nvSpPr>
        <p:spPr>
          <a:xfrm>
            <a:off x="1807264" y="797957"/>
            <a:ext cx="1140902" cy="52268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4C8AA7-5DB2-EFEC-58D6-C145E17023DA}"/>
              </a:ext>
            </a:extLst>
          </p:cNvPr>
          <p:cNvSpPr txBox="1"/>
          <p:nvPr/>
        </p:nvSpPr>
        <p:spPr>
          <a:xfrm>
            <a:off x="1119367" y="858975"/>
            <a:ext cx="114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Debe existir conexión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E1FF2D-BDAC-90A4-8A87-6D0BD0D7E597}"/>
              </a:ext>
            </a:extLst>
          </p:cNvPr>
          <p:cNvSpPr/>
          <p:nvPr/>
        </p:nvSpPr>
        <p:spPr>
          <a:xfrm>
            <a:off x="1682871" y="744577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FE5503-C9DC-B6BC-AAAF-42CD4F634A35}"/>
              </a:ext>
            </a:extLst>
          </p:cNvPr>
          <p:cNvSpPr txBox="1"/>
          <p:nvPr/>
        </p:nvSpPr>
        <p:spPr>
          <a:xfrm>
            <a:off x="4928975" y="1320640"/>
            <a:ext cx="24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pestaña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D666121-6331-46A8-A213-E94A1089B284}"/>
              </a:ext>
            </a:extLst>
          </p:cNvPr>
          <p:cNvSpPr/>
          <p:nvPr/>
        </p:nvSpPr>
        <p:spPr>
          <a:xfrm>
            <a:off x="3835694" y="1224270"/>
            <a:ext cx="823564" cy="32183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1C37400-4D1E-D25D-E353-AB65BFBEC59D}"/>
              </a:ext>
            </a:extLst>
          </p:cNvPr>
          <p:cNvSpPr/>
          <p:nvPr/>
        </p:nvSpPr>
        <p:spPr>
          <a:xfrm>
            <a:off x="4659259" y="1428654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B4922F1-D916-9B0F-DF62-3A938B6C5FD2}"/>
              </a:ext>
            </a:extLst>
          </p:cNvPr>
          <p:cNvSpPr/>
          <p:nvPr/>
        </p:nvSpPr>
        <p:spPr>
          <a:xfrm>
            <a:off x="8380603" y="1782305"/>
            <a:ext cx="1572200" cy="51627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BDF6C55-C9DD-651C-EA98-069A7AE13F87}"/>
              </a:ext>
            </a:extLst>
          </p:cNvPr>
          <p:cNvSpPr/>
          <p:nvPr/>
        </p:nvSpPr>
        <p:spPr>
          <a:xfrm>
            <a:off x="8380603" y="2852613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  <a:endParaRPr lang="es-E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697FF2B-94EA-C9ED-2389-70AB566F1DAA}"/>
              </a:ext>
            </a:extLst>
          </p:cNvPr>
          <p:cNvSpPr/>
          <p:nvPr/>
        </p:nvSpPr>
        <p:spPr>
          <a:xfrm>
            <a:off x="9236888" y="3993873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9C2F05-2F33-C8E0-A685-75FF3CE60017}"/>
              </a:ext>
            </a:extLst>
          </p:cNvPr>
          <p:cNvSpPr txBox="1"/>
          <p:nvPr/>
        </p:nvSpPr>
        <p:spPr>
          <a:xfrm>
            <a:off x="9485673" y="3926653"/>
            <a:ext cx="175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Enviar programa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A5673F9-226F-E5B5-1EF8-4E48EF4A5958}"/>
              </a:ext>
            </a:extLst>
          </p:cNvPr>
          <p:cNvSpPr txBox="1"/>
          <p:nvPr/>
        </p:nvSpPr>
        <p:spPr>
          <a:xfrm>
            <a:off x="7861795" y="3060511"/>
            <a:ext cx="22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Config. fecha y hora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118CA0-EA33-9A6F-565A-182039108308}"/>
              </a:ext>
            </a:extLst>
          </p:cNvPr>
          <p:cNvSpPr txBox="1"/>
          <p:nvPr/>
        </p:nvSpPr>
        <p:spPr>
          <a:xfrm>
            <a:off x="9952803" y="1440279"/>
            <a:ext cx="175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Deben ser iguales, y la hora del pc debe ser correcta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54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62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Ruiz</dc:creator>
  <cp:lastModifiedBy>Esteban Ruiz</cp:lastModifiedBy>
  <cp:revision>2</cp:revision>
  <dcterms:created xsi:type="dcterms:W3CDTF">2022-10-14T13:11:39Z</dcterms:created>
  <dcterms:modified xsi:type="dcterms:W3CDTF">2022-10-17T21:39:02Z</dcterms:modified>
</cp:coreProperties>
</file>