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023A1-CF98-45C8-AC0F-2C6F6BC4D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E8155-D17D-4041-B887-09E51FA45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31843-1ABB-4FE7-84B9-423265C4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1C209-6043-49A1-8FB3-F379E26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5607B-B797-4053-A26C-F58676EF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7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7302-FBB8-4CCB-B7C1-D40B638C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6F14C-FF6C-4C60-AEF5-4C532C6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8E4A97-C017-42CC-96CD-F8A3DBF7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235D6-422F-446B-B37B-6AA0097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56EAD-5CE6-419E-934C-1F75F9B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BBA5D-5A19-4DCA-B3EB-548750B12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A0CFAD-5C39-40BF-AE70-7787844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4BFD7-10C2-4550-9133-BE6179C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CE6E1-7CC8-49C3-A681-4CE4B03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78FB6-A712-4D82-9F26-1E6918C5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0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0675-3768-43E3-A0AF-A7881F04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A3F84-B4F1-4738-87C1-D2688D2F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3105F-7D49-457C-95F9-E0CFF0F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D5F0A-C768-4E22-99DA-1A8C9834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3B02F-124C-4698-B4D1-F1EE7A86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2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9D028-13DF-4C0E-BAC6-AC6FB27C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64A8E3-47D4-4CA3-87DA-F804AFB2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A8E66-2BCF-475D-AC75-C36B43BD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56F9C-EA82-4DEF-B61C-551E819D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C0CD3-98EF-45AB-86CD-E8A95371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93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B37D8-1DE2-4A2B-B0F6-9D7B0D81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9973-78E4-4105-B165-6529169A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F2B292-C085-4738-8C13-E8AD30CC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1053F-69BA-4903-B16B-79252FC6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A07A5-01FD-48FE-A04A-15164F65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1CFF4-1D8F-4729-B609-7E1FAF7F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45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5520-AC68-4A86-BD76-5849EFCD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11AF-E725-438D-8570-6247E511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E0AA80-F4A9-495D-B987-61C74DDE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EB47C9-EC1D-4C41-9698-4F1C217C7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7ACA50-C652-4D89-857F-B59815675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6C612-4A77-49A5-A59E-9708175C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1BB4B1-9C3D-4B7B-8066-9A8D2D9F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E33DC-A59B-4414-9568-475ED2AD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1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281E-3B3F-49B4-9528-31233F7B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EF2718-EC6F-40FE-8984-BE7E122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876218-06EE-407E-A5CA-F233B76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E1387D-0A6B-4A64-8832-FED52ECC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57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ACC4A8-310F-445C-8A25-2FBA75EF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172065-A8C4-403E-B4CB-DFE75B46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C2810E-081F-4DA2-9A6F-00BB45F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1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0F6B2-743F-48AD-B805-32BCA89B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45D75-174F-4D7D-9439-AEEA4E2E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0FE290-A404-4385-A4B5-738FFACE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6796C-EEF5-41FA-924B-78FD79E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9C558-B2D7-4E8A-92F5-32B74EDF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69EC2-D51D-420E-8D94-2C6F930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0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7B056-95BC-412E-87A3-EB5CEC69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104D69-C39C-4179-A53C-EA343CC1F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43337-651E-4A4E-9DC7-B816A82B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51C21D-78AD-45EE-821E-C389E658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9C3A4-6B4E-4E0D-8C46-AC58F19E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07644-C14F-4A73-883C-98B7F81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0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2FCC1-1A66-43F1-B85A-AA1C115C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96FAA-6F24-44B6-B04A-34B93757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47C8E-833F-4C83-ADB2-A1382E94E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8BF6-85A8-4829-A564-B71DC3DCACF7}" type="datetimeFigureOut">
              <a:rPr lang="es-ES" smtClean="0"/>
              <a:t>10/04/2024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BB5E8-2306-48D9-9639-BA2346B05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AA018-EB4E-47CF-B509-57EE2AE0D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3186-12AF-484A-BABB-2A357B238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0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A2E378A-F75B-495A-A343-A99595B4762C}"/>
              </a:ext>
            </a:extLst>
          </p:cNvPr>
          <p:cNvSpPr/>
          <p:nvPr/>
        </p:nvSpPr>
        <p:spPr>
          <a:xfrm>
            <a:off x="760879" y="5142263"/>
            <a:ext cx="1666059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Electroválvula de 9V Corriente Continua</a:t>
            </a:r>
          </a:p>
          <a:p>
            <a:r>
              <a:rPr lang="es-ES" sz="1200" dirty="0"/>
              <a:t>Consumo encendido 0,30-0,19 A</a:t>
            </a:r>
          </a:p>
        </p:txBody>
      </p:sp>
      <p:pic>
        <p:nvPicPr>
          <p:cNvPr id="1026" name="Picture 2" descr="https://sodimac.scene7.com/is/image/SodimacCL/874213_12?wid=1500&amp;hei=1500&amp;qlt=70">
            <a:extLst>
              <a:ext uri="{FF2B5EF4-FFF2-40B4-BE49-F238E27FC236}">
                <a16:creationId xmlns:a16="http://schemas.microsoft.com/office/drawing/2014/main" id="{1985FB87-76F3-418A-8183-9D2BA695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5" y="3241693"/>
            <a:ext cx="1761688" cy="17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e Stop Wind Shop: Measurement Equipment and Services - Campbell  Scientific CR1000X Data Logger in our Measurement Systems for Renewable  Energy Resource Assessments">
            <a:extLst>
              <a:ext uri="{FF2B5EF4-FFF2-40B4-BE49-F238E27FC236}">
                <a16:creationId xmlns:a16="http://schemas.microsoft.com/office/drawing/2014/main" id="{D236BD91-A4AC-4B53-BBFD-413C343A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83" y="1390918"/>
            <a:ext cx="2333145" cy="10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224B70-ECF3-407C-9410-A22F86AD2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029" y="4688817"/>
            <a:ext cx="1666059" cy="1169574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1591F41-AF53-4040-8B8A-90046275F5BF}"/>
              </a:ext>
            </a:extLst>
          </p:cNvPr>
          <p:cNvSpPr/>
          <p:nvPr/>
        </p:nvSpPr>
        <p:spPr>
          <a:xfrm>
            <a:off x="7463063" y="3370391"/>
            <a:ext cx="1337993" cy="6211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Regulador a 12V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C54559A-9A4A-4852-9E93-33D5D82BCDEA}"/>
              </a:ext>
            </a:extLst>
          </p:cNvPr>
          <p:cNvSpPr/>
          <p:nvPr/>
        </p:nvSpPr>
        <p:spPr>
          <a:xfrm>
            <a:off x="9978651" y="1140903"/>
            <a:ext cx="1027450" cy="1364241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Panel Solar</a:t>
            </a:r>
          </a:p>
          <a:p>
            <a:pPr algn="ctr"/>
            <a:r>
              <a:rPr lang="es-ES" dirty="0"/>
              <a:t>40W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12956-09BF-48F1-A162-AE5107807A1B}"/>
              </a:ext>
            </a:extLst>
          </p:cNvPr>
          <p:cNvSpPr txBox="1"/>
          <p:nvPr/>
        </p:nvSpPr>
        <p:spPr>
          <a:xfrm>
            <a:off x="8922222" y="4504150"/>
            <a:ext cx="142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Batería</a:t>
            </a:r>
            <a:r>
              <a:rPr lang="es-ES" dirty="0"/>
              <a:t> </a:t>
            </a:r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12V – 12Ah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7A2C39C-2E83-45D2-B706-E32C4D9AE332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5400000">
            <a:off x="9058812" y="2247388"/>
            <a:ext cx="1175809" cy="1691320"/>
          </a:xfrm>
          <a:prstGeom prst="bentConnector2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E4E2B4C-7F73-409C-8FFC-9F75D8912FB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7783409" y="4340166"/>
            <a:ext cx="697302" cy="1"/>
          </a:xfrm>
          <a:prstGeom prst="bentConnector3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0A4675E-E1E9-484F-A0A8-18E1599D6C5D}"/>
              </a:ext>
            </a:extLst>
          </p:cNvPr>
          <p:cNvCxnSpPr>
            <a:cxnSpLocks/>
            <a:stCxn id="10" idx="0"/>
            <a:endCxn id="1030" idx="2"/>
          </p:cNvCxnSpPr>
          <p:nvPr/>
        </p:nvCxnSpPr>
        <p:spPr>
          <a:xfrm rot="16200000" flipV="1">
            <a:off x="7170063" y="2408394"/>
            <a:ext cx="953990" cy="97000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CBE709C-F612-4B2B-9A70-B99DB6B03241}"/>
              </a:ext>
            </a:extLst>
          </p:cNvPr>
          <p:cNvCxnSpPr>
            <a:cxnSpLocks/>
            <a:stCxn id="1030" idx="1"/>
            <a:endCxn id="4" idx="0"/>
          </p:cNvCxnSpPr>
          <p:nvPr/>
        </p:nvCxnSpPr>
        <p:spPr>
          <a:xfrm rot="10800000" flipV="1">
            <a:off x="4052869" y="1903659"/>
            <a:ext cx="1942614" cy="424525"/>
          </a:xfrm>
          <a:prstGeom prst="bentConnector2">
            <a:avLst/>
          </a:prstGeom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1" name="Conector: angular 1030">
            <a:extLst>
              <a:ext uri="{FF2B5EF4-FFF2-40B4-BE49-F238E27FC236}">
                <a16:creationId xmlns:a16="http://schemas.microsoft.com/office/drawing/2014/main" id="{2882A866-5723-4685-A09D-1BCBECEB0BAB}"/>
              </a:ext>
            </a:extLst>
          </p:cNvPr>
          <p:cNvCxnSpPr>
            <a:cxnSpLocks/>
          </p:cNvCxnSpPr>
          <p:nvPr/>
        </p:nvCxnSpPr>
        <p:spPr>
          <a:xfrm rot="10800000">
            <a:off x="3915645" y="3419899"/>
            <a:ext cx="668997" cy="708531"/>
          </a:xfrm>
          <a:prstGeom prst="bentConnector2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6" name="Conector: angular 1035">
            <a:extLst>
              <a:ext uri="{FF2B5EF4-FFF2-40B4-BE49-F238E27FC236}">
                <a16:creationId xmlns:a16="http://schemas.microsoft.com/office/drawing/2014/main" id="{2A8450BA-48ED-425E-9317-ECD74CB5D8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8640" y="3050986"/>
            <a:ext cx="1363963" cy="1197358"/>
          </a:xfrm>
          <a:prstGeom prst="bentConnector3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3" name="CuadroTexto 1042">
            <a:extLst>
              <a:ext uri="{FF2B5EF4-FFF2-40B4-BE49-F238E27FC236}">
                <a16:creationId xmlns:a16="http://schemas.microsoft.com/office/drawing/2014/main" id="{9E3671F2-AD9A-4BF3-89FF-95488A48C729}"/>
              </a:ext>
            </a:extLst>
          </p:cNvPr>
          <p:cNvSpPr txBox="1"/>
          <p:nvPr/>
        </p:nvSpPr>
        <p:spPr>
          <a:xfrm>
            <a:off x="6169371" y="659620"/>
            <a:ext cx="22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Datalogger CR100X</a:t>
            </a:r>
          </a:p>
          <a:p>
            <a:r>
              <a:rPr lang="es-ES" sz="1200" dirty="0"/>
              <a:t>Registra datos de la estación y controla la electroválvula</a:t>
            </a: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AA61717B-21C6-42C1-AD5A-5E74CAB6D0D7}"/>
              </a:ext>
            </a:extLst>
          </p:cNvPr>
          <p:cNvSpPr txBox="1"/>
          <p:nvPr/>
        </p:nvSpPr>
        <p:spPr>
          <a:xfrm>
            <a:off x="4146464" y="1587956"/>
            <a:ext cx="1618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Canal de control de 5V</a:t>
            </a:r>
          </a:p>
        </p:txBody>
      </p:sp>
      <p:cxnSp>
        <p:nvCxnSpPr>
          <p:cNvPr id="1052" name="Conector: angular 1051">
            <a:extLst>
              <a:ext uri="{FF2B5EF4-FFF2-40B4-BE49-F238E27FC236}">
                <a16:creationId xmlns:a16="http://schemas.microsoft.com/office/drawing/2014/main" id="{97095DA9-0BA5-47E2-89E8-8687975C1AB7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5943657" y="3680953"/>
            <a:ext cx="1519406" cy="447476"/>
          </a:xfrm>
          <a:prstGeom prst="bentConnector3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2" name="Rectángulo 1071">
            <a:extLst>
              <a:ext uri="{FF2B5EF4-FFF2-40B4-BE49-F238E27FC236}">
                <a16:creationId xmlns:a16="http://schemas.microsoft.com/office/drawing/2014/main" id="{51017DD3-A802-4D4F-8628-BF99E0E70CFE}"/>
              </a:ext>
            </a:extLst>
          </p:cNvPr>
          <p:cNvSpPr/>
          <p:nvPr/>
        </p:nvSpPr>
        <p:spPr>
          <a:xfrm>
            <a:off x="3414319" y="4669879"/>
            <a:ext cx="3473034" cy="830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Regulador de 12V a 9V.</a:t>
            </a:r>
          </a:p>
          <a:p>
            <a:r>
              <a:rPr lang="es-ES" sz="1200" dirty="0"/>
              <a:t>Regulador que ajusta voltajes de 12V DC a 9V DC, con una capacidad de 3A. eficiencia máxima de 95%. Equipado con sistemas de protección sobrecarga.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ED6780-2EB7-4D50-80CD-E340B5E9C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603" y="2328185"/>
            <a:ext cx="1100531" cy="1100531"/>
          </a:xfrm>
          <a:prstGeom prst="rect">
            <a:avLst/>
          </a:prstGeom>
        </p:spPr>
      </p:pic>
      <p:sp>
        <p:nvSpPr>
          <p:cNvPr id="1053" name="Rectángulo 1052">
            <a:extLst>
              <a:ext uri="{FF2B5EF4-FFF2-40B4-BE49-F238E27FC236}">
                <a16:creationId xmlns:a16="http://schemas.microsoft.com/office/drawing/2014/main" id="{70C226AB-D89C-4F37-B056-442BA20A9A2C}"/>
              </a:ext>
            </a:extLst>
          </p:cNvPr>
          <p:cNvSpPr/>
          <p:nvPr/>
        </p:nvSpPr>
        <p:spPr>
          <a:xfrm>
            <a:off x="1640420" y="1892758"/>
            <a:ext cx="2217306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corriente continua.</a:t>
            </a:r>
            <a:endParaRPr lang="es-ES" sz="1200" dirty="0"/>
          </a:p>
          <a:p>
            <a:pPr fontAlgn="base"/>
            <a:r>
              <a:rPr lang="es-ES" sz="1200" dirty="0"/>
              <a:t>Permite abrir o cerrar electroválvula con una señal de 5V enviada desde el datalogger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A1194BC-0FB8-42CB-8551-EAC977BCF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700" y="3657564"/>
            <a:ext cx="1388205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9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Ruiz</dc:creator>
  <cp:lastModifiedBy>Rubén Ruiz</cp:lastModifiedBy>
  <cp:revision>10</cp:revision>
  <dcterms:created xsi:type="dcterms:W3CDTF">2023-06-22T04:39:16Z</dcterms:created>
  <dcterms:modified xsi:type="dcterms:W3CDTF">2024-04-10T23:03:10Z</dcterms:modified>
</cp:coreProperties>
</file>