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y="5143500" cx="9144000"/>
  <p:notesSz cx="6858000" cy="9144000"/>
  <p:embeddedFontLst>
    <p:embeddedFont>
      <p:font typeface="Pinyon Script"/>
      <p:regular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PinyonScript-regular.fntdata"/><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Roboto-bold.fntdata"/><Relationship Id="rId10" Type="http://schemas.openxmlformats.org/officeDocument/2006/relationships/slide" Target="slides/slide1.xml"/><Relationship Id="rId32" Type="http://schemas.openxmlformats.org/officeDocument/2006/relationships/font" Target="fonts/Roboto-regular.fntdata"/><Relationship Id="rId13" Type="http://schemas.openxmlformats.org/officeDocument/2006/relationships/slide" Target="slides/slide4.xml"/><Relationship Id="rId35" Type="http://schemas.openxmlformats.org/officeDocument/2006/relationships/font" Target="fonts/Roboto-boldItalic.fntdata"/><Relationship Id="rId12" Type="http://schemas.openxmlformats.org/officeDocument/2006/relationships/slide" Target="slides/slide3.xml"/><Relationship Id="rId34" Type="http://schemas.openxmlformats.org/officeDocument/2006/relationships/font" Target="fonts/Roboto-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bcb0fd3704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bcb0fd3704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6a307a2f2c_4_19: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27" name="Google Shape;427;g26a307a2f2c_4_19: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bce07b60e2_2_82: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7" name="Google Shape;437;g2bce07b60e2_2_82: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bce07b60e2_2_246: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45" name="Google Shape;445;g2bce07b60e2_2_246: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bce07b60e2_2_164: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53" name="Google Shape;453;g2bce07b60e2_2_164: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bce07b60e2_2_414: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61" name="Google Shape;461;g2bce07b60e2_2_414: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bce07b60e2_2_597: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71" name="Google Shape;471;g2bce07b60e2_2_597: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bce07b60e2_2_613: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79" name="Google Shape;479;g2bce07b60e2_2_613: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bce07b60e2_2_500:notes"/>
          <p:cNvSpPr txBox="1"/>
          <p:nvPr>
            <p:ph idx="1" type="body"/>
          </p:nvPr>
        </p:nvSpPr>
        <p:spPr>
          <a:xfrm>
            <a:off x="691886" y="4052953"/>
            <a:ext cx="55350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87" name="Google Shape;487;g2bce07b60e2_2_500:notes"/>
          <p:cNvSpPr/>
          <p:nvPr>
            <p:ph idx="2" type="sldImg"/>
          </p:nvPr>
        </p:nvSpPr>
        <p:spPr>
          <a:xfrm>
            <a:off x="691886" y="1052715"/>
            <a:ext cx="5535000" cy="284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6a307a2f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6a307a2f2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6a307a2f2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6a307a2f2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cb0fd3704_0_274:notes"/>
          <p:cNvSpPr txBox="1"/>
          <p:nvPr>
            <p:ph idx="1" type="body"/>
          </p:nvPr>
        </p:nvSpPr>
        <p:spPr>
          <a:xfrm>
            <a:off x="685801"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bcb0fd3704_0_274:notes"/>
          <p:cNvSpPr/>
          <p:nvPr>
            <p:ph idx="2" type="sldImg"/>
          </p:nvPr>
        </p:nvSpPr>
        <p:spPr>
          <a:xfrm>
            <a:off x="426022" y="1143366"/>
            <a:ext cx="6006000" cy="308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6a307a2f2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6a307a2f2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bcb0fd3704_0_7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2bcb0fd3704_0_7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bcc7bc73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bcc7bc73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bcc7bc7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bcc7bc7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cc7bc73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cc7bc73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cc7bc73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cc7bc73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cc7bc73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cc7bc73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bcc7bc73a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bcc7bc73a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bcc7bc73a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bcc7bc73a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2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0" name="Google Shape;140;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5" name="Google Shape;145;p28"/>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6" name="Google Shape;146;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9" name="Shape 149"/>
        <p:cNvGrpSpPr/>
        <p:nvPr/>
      </p:nvGrpSpPr>
      <p:grpSpPr>
        <a:xfrm>
          <a:off x="0" y="0"/>
          <a:ext cx="0" cy="0"/>
          <a:chOff x="0" y="0"/>
          <a:chExt cx="0" cy="0"/>
        </a:xfrm>
      </p:grpSpPr>
      <p:sp>
        <p:nvSpPr>
          <p:cNvPr id="150" name="Google Shape;15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1" name="Google Shape;151;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2" name="Google Shape;152;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3" name="Google Shape;153;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5" name="Google Shape;155;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6" name="Shape 156"/>
        <p:cNvGrpSpPr/>
        <p:nvPr/>
      </p:nvGrpSpPr>
      <p:grpSpPr>
        <a:xfrm>
          <a:off x="0" y="0"/>
          <a:ext cx="0" cy="0"/>
          <a:chOff x="0" y="0"/>
          <a:chExt cx="0" cy="0"/>
        </a:xfrm>
      </p:grpSpPr>
      <p:sp>
        <p:nvSpPr>
          <p:cNvPr id="157" name="Google Shape;157;p3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8" name="Google Shape;158;p30"/>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9" name="Google Shape;159;p30"/>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3" name="Google Shape;163;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4" name="Google Shape;164;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7" name="Google Shape;167;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2" name="Google Shape;172;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6" name="Google Shape;176;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7" name="Google Shape;177;p33"/>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8" name="Google Shape;178;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3" name="Google Shape;183;p34"/>
          <p:cNvSpPr/>
          <p:nvPr>
            <p:ph idx="2" type="pic"/>
          </p:nvPr>
        </p:nvSpPr>
        <p:spPr>
          <a:xfrm>
            <a:off x="3887391" y="740569"/>
            <a:ext cx="4629300" cy="3655200"/>
          </a:xfrm>
          <a:prstGeom prst="rect">
            <a:avLst/>
          </a:prstGeom>
          <a:noFill/>
          <a:ln>
            <a:noFill/>
          </a:ln>
        </p:spPr>
      </p:sp>
      <p:sp>
        <p:nvSpPr>
          <p:cNvPr id="184" name="Google Shape;184;p34"/>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5" name="Google Shape;185;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7" name="Google Shape;187;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0" name="Google Shape;190;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1" name="Google Shape;19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3" name="Google Shape;19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6" name="Google Shape;196;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7" name="Google Shape;197;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6" name="Shape 206"/>
        <p:cNvGrpSpPr/>
        <p:nvPr/>
      </p:nvGrpSpPr>
      <p:grpSpPr>
        <a:xfrm>
          <a:off x="0" y="0"/>
          <a:ext cx="0" cy="0"/>
          <a:chOff x="0" y="0"/>
          <a:chExt cx="0" cy="0"/>
        </a:xfrm>
      </p:grpSpPr>
      <p:sp>
        <p:nvSpPr>
          <p:cNvPr id="207" name="Google Shape;207;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8" name="Google Shape;208;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9" name="Google Shape;209;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0" name="Google Shape;210;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1" name="Google Shape;211;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2" name="Shape 212"/>
        <p:cNvGrpSpPr/>
        <p:nvPr/>
      </p:nvGrpSpPr>
      <p:grpSpPr>
        <a:xfrm>
          <a:off x="0" y="0"/>
          <a:ext cx="0" cy="0"/>
          <a:chOff x="0" y="0"/>
          <a:chExt cx="0" cy="0"/>
        </a:xfrm>
      </p:grpSpPr>
      <p:sp>
        <p:nvSpPr>
          <p:cNvPr id="213" name="Google Shape;213;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4" name="Google Shape;214;p3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15" name="Google Shape;215;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6" name="Google Shape;216;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8" name="Shape 218"/>
        <p:cNvGrpSpPr/>
        <p:nvPr/>
      </p:nvGrpSpPr>
      <p:grpSpPr>
        <a:xfrm>
          <a:off x="0" y="0"/>
          <a:ext cx="0" cy="0"/>
          <a:chOff x="0" y="0"/>
          <a:chExt cx="0" cy="0"/>
        </a:xfrm>
      </p:grpSpPr>
      <p:sp>
        <p:nvSpPr>
          <p:cNvPr id="219" name="Google Shape;219;p4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0" name="Google Shape;220;p4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21" name="Google Shape;221;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2" name="Google Shape;222;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3" name="Google Shape;223;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4" name="Shape 224"/>
        <p:cNvGrpSpPr/>
        <p:nvPr/>
      </p:nvGrpSpPr>
      <p:grpSpPr>
        <a:xfrm>
          <a:off x="0" y="0"/>
          <a:ext cx="0" cy="0"/>
          <a:chOff x="0" y="0"/>
          <a:chExt cx="0" cy="0"/>
        </a:xfrm>
      </p:grpSpPr>
      <p:sp>
        <p:nvSpPr>
          <p:cNvPr id="225" name="Google Shape;225;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6" name="Google Shape;226;p4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7" name="Google Shape;227;p4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8" name="Google Shape;228;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9" name="Google Shape;229;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0" name="Google Shape;230;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1" name="Shape 231"/>
        <p:cNvGrpSpPr/>
        <p:nvPr/>
      </p:nvGrpSpPr>
      <p:grpSpPr>
        <a:xfrm>
          <a:off x="0" y="0"/>
          <a:ext cx="0" cy="0"/>
          <a:chOff x="0" y="0"/>
          <a:chExt cx="0" cy="0"/>
        </a:xfrm>
      </p:grpSpPr>
      <p:sp>
        <p:nvSpPr>
          <p:cNvPr id="232" name="Google Shape;232;p4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3" name="Google Shape;233;p4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4" name="Google Shape;234;p42"/>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5" name="Google Shape;235;p4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36" name="Google Shape;236;p42"/>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7" name="Google Shape;237;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8" name="Google Shape;238;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9" name="Google Shape;239;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2" name="Google Shape;242;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3" name="Google Shape;243;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4" name="Google Shape;244;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5" name="Shape 245"/>
        <p:cNvGrpSpPr/>
        <p:nvPr/>
      </p:nvGrpSpPr>
      <p:grpSpPr>
        <a:xfrm>
          <a:off x="0" y="0"/>
          <a:ext cx="0" cy="0"/>
          <a:chOff x="0" y="0"/>
          <a:chExt cx="0" cy="0"/>
        </a:xfrm>
      </p:grpSpPr>
      <p:sp>
        <p:nvSpPr>
          <p:cNvPr id="246" name="Google Shape;246;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7" name="Google Shape;247;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8" name="Google Shape;248;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9" name="Shape 249"/>
        <p:cNvGrpSpPr/>
        <p:nvPr/>
      </p:nvGrpSpPr>
      <p:grpSpPr>
        <a:xfrm>
          <a:off x="0" y="0"/>
          <a:ext cx="0" cy="0"/>
          <a:chOff x="0" y="0"/>
          <a:chExt cx="0" cy="0"/>
        </a:xfrm>
      </p:grpSpPr>
      <p:sp>
        <p:nvSpPr>
          <p:cNvPr id="250" name="Google Shape;250;p4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1" name="Google Shape;251;p4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52" name="Google Shape;252;p4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53" name="Google Shape;253;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4" name="Google Shape;254;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5" name="Google Shape;255;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6" name="Shape 256"/>
        <p:cNvGrpSpPr/>
        <p:nvPr/>
      </p:nvGrpSpPr>
      <p:grpSpPr>
        <a:xfrm>
          <a:off x="0" y="0"/>
          <a:ext cx="0" cy="0"/>
          <a:chOff x="0" y="0"/>
          <a:chExt cx="0" cy="0"/>
        </a:xfrm>
      </p:grpSpPr>
      <p:sp>
        <p:nvSpPr>
          <p:cNvPr id="257" name="Google Shape;257;p4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8" name="Google Shape;258;p46"/>
          <p:cNvSpPr/>
          <p:nvPr>
            <p:ph idx="2" type="pic"/>
          </p:nvPr>
        </p:nvSpPr>
        <p:spPr>
          <a:xfrm>
            <a:off x="3887391" y="740569"/>
            <a:ext cx="4629300" cy="3655200"/>
          </a:xfrm>
          <a:prstGeom prst="rect">
            <a:avLst/>
          </a:prstGeom>
          <a:noFill/>
          <a:ln>
            <a:noFill/>
          </a:ln>
        </p:spPr>
      </p:sp>
      <p:sp>
        <p:nvSpPr>
          <p:cNvPr id="259" name="Google Shape;259;p4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60" name="Google Shape;260;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1" name="Google Shape;261;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2" name="Google Shape;262;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3" name="Shape 263"/>
        <p:cNvGrpSpPr/>
        <p:nvPr/>
      </p:nvGrpSpPr>
      <p:grpSpPr>
        <a:xfrm>
          <a:off x="0" y="0"/>
          <a:ext cx="0" cy="0"/>
          <a:chOff x="0" y="0"/>
          <a:chExt cx="0" cy="0"/>
        </a:xfrm>
      </p:grpSpPr>
      <p:sp>
        <p:nvSpPr>
          <p:cNvPr id="264" name="Google Shape;264;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5" name="Google Shape;265;p4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66" name="Google Shape;266;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7" name="Google Shape;267;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8" name="Google Shape;268;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9" name="Shape 269"/>
        <p:cNvGrpSpPr/>
        <p:nvPr/>
      </p:nvGrpSpPr>
      <p:grpSpPr>
        <a:xfrm>
          <a:off x="0" y="0"/>
          <a:ext cx="0" cy="0"/>
          <a:chOff x="0" y="0"/>
          <a:chExt cx="0" cy="0"/>
        </a:xfrm>
      </p:grpSpPr>
      <p:sp>
        <p:nvSpPr>
          <p:cNvPr id="270" name="Google Shape;270;p4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1" name="Google Shape;271;p4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2" name="Google Shape;272;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3" name="Google Shape;273;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4" name="Google Shape;274;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1" name="Shape 281"/>
        <p:cNvGrpSpPr/>
        <p:nvPr/>
      </p:nvGrpSpPr>
      <p:grpSpPr>
        <a:xfrm>
          <a:off x="0" y="0"/>
          <a:ext cx="0" cy="0"/>
          <a:chOff x="0" y="0"/>
          <a:chExt cx="0" cy="0"/>
        </a:xfrm>
      </p:grpSpPr>
      <p:sp>
        <p:nvSpPr>
          <p:cNvPr id="282" name="Google Shape;282;p50"/>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83" name="Google Shape;283;p50"/>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284" name="Google Shape;284;p50"/>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85" name="Google Shape;285;p50"/>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86" name="Google Shape;286;p50"/>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7" name="Shape 287"/>
        <p:cNvGrpSpPr/>
        <p:nvPr/>
      </p:nvGrpSpPr>
      <p:grpSpPr>
        <a:xfrm>
          <a:off x="0" y="0"/>
          <a:ext cx="0" cy="0"/>
          <a:chOff x="0" y="0"/>
          <a:chExt cx="0" cy="0"/>
        </a:xfrm>
      </p:grpSpPr>
      <p:sp>
        <p:nvSpPr>
          <p:cNvPr id="288" name="Google Shape;288;p51"/>
          <p:cNvSpPr txBox="1"/>
          <p:nvPr>
            <p:ph type="ctrTitle"/>
          </p:nvPr>
        </p:nvSpPr>
        <p:spPr>
          <a:xfrm>
            <a:off x="1143000" y="841772"/>
            <a:ext cx="6858000" cy="1790700"/>
          </a:xfrm>
          <a:prstGeom prst="rect">
            <a:avLst/>
          </a:prstGeom>
          <a:noFill/>
          <a:ln>
            <a:noFill/>
          </a:ln>
        </p:spPr>
        <p:txBody>
          <a:bodyPr anchorCtr="0" anchor="b" bIns="25700" lIns="51425" spcFirstLastPara="1" rIns="51425" wrap="square" tIns="25700">
            <a:normAutofit/>
          </a:bodyPr>
          <a:lstStyle>
            <a:lvl1pPr lvl="0" rtl="0" algn="ctr">
              <a:lnSpc>
                <a:spcPct val="90000"/>
              </a:lnSpc>
              <a:spcBef>
                <a:spcPts val="0"/>
              </a:spcBef>
              <a:spcAft>
                <a:spcPts val="0"/>
              </a:spcAft>
              <a:buClr>
                <a:schemeClr val="dk1"/>
              </a:buClr>
              <a:buSzPts val="3400"/>
              <a:buFont typeface="Calibri"/>
              <a:buNone/>
              <a:defRPr sz="45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89" name="Google Shape;289;p51"/>
          <p:cNvSpPr txBox="1"/>
          <p:nvPr>
            <p:ph idx="1" type="subTitle"/>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lvl1pPr lvl="0" rtl="0" algn="ctr">
              <a:lnSpc>
                <a:spcPct val="90000"/>
              </a:lnSpc>
              <a:spcBef>
                <a:spcPts val="800"/>
              </a:spcBef>
              <a:spcAft>
                <a:spcPts val="0"/>
              </a:spcAft>
              <a:buClr>
                <a:schemeClr val="dk1"/>
              </a:buClr>
              <a:buSzPts val="1400"/>
              <a:buNone/>
              <a:defRPr sz="1800"/>
            </a:lvl1pPr>
            <a:lvl2pPr lvl="1" rtl="0" algn="ctr">
              <a:lnSpc>
                <a:spcPct val="90000"/>
              </a:lnSpc>
              <a:spcBef>
                <a:spcPts val="400"/>
              </a:spcBef>
              <a:spcAft>
                <a:spcPts val="0"/>
              </a:spcAft>
              <a:buClr>
                <a:schemeClr val="dk1"/>
              </a:buClr>
              <a:buSzPts val="1100"/>
              <a:buNone/>
              <a:defRPr sz="1500"/>
            </a:lvl2pPr>
            <a:lvl3pPr lvl="2" rtl="0" algn="ctr">
              <a:lnSpc>
                <a:spcPct val="90000"/>
              </a:lnSpc>
              <a:spcBef>
                <a:spcPts val="400"/>
              </a:spcBef>
              <a:spcAft>
                <a:spcPts val="0"/>
              </a:spcAft>
              <a:buClr>
                <a:schemeClr val="dk1"/>
              </a:buClr>
              <a:buSzPts val="1100"/>
              <a:buNone/>
              <a:defRPr sz="1400"/>
            </a:lvl3pPr>
            <a:lvl4pPr lvl="3" rtl="0" algn="ctr">
              <a:lnSpc>
                <a:spcPct val="90000"/>
              </a:lnSpc>
              <a:spcBef>
                <a:spcPts val="400"/>
              </a:spcBef>
              <a:spcAft>
                <a:spcPts val="0"/>
              </a:spcAft>
              <a:buClr>
                <a:schemeClr val="dk1"/>
              </a:buClr>
              <a:buSzPts val="900"/>
              <a:buNone/>
              <a:defRPr sz="1200"/>
            </a:lvl4pPr>
            <a:lvl5pPr lvl="4" rtl="0" algn="ctr">
              <a:lnSpc>
                <a:spcPct val="90000"/>
              </a:lnSpc>
              <a:spcBef>
                <a:spcPts val="400"/>
              </a:spcBef>
              <a:spcAft>
                <a:spcPts val="0"/>
              </a:spcAft>
              <a:buClr>
                <a:schemeClr val="dk1"/>
              </a:buClr>
              <a:buSzPts val="900"/>
              <a:buNone/>
              <a:defRPr sz="1200"/>
            </a:lvl5pPr>
            <a:lvl6pPr lvl="5" rtl="0" algn="ctr">
              <a:lnSpc>
                <a:spcPct val="90000"/>
              </a:lnSpc>
              <a:spcBef>
                <a:spcPts val="400"/>
              </a:spcBef>
              <a:spcAft>
                <a:spcPts val="0"/>
              </a:spcAft>
              <a:buClr>
                <a:schemeClr val="dk1"/>
              </a:buClr>
              <a:buSzPts val="900"/>
              <a:buNone/>
              <a:defRPr sz="1200"/>
            </a:lvl6pPr>
            <a:lvl7pPr lvl="6" rtl="0" algn="ctr">
              <a:lnSpc>
                <a:spcPct val="90000"/>
              </a:lnSpc>
              <a:spcBef>
                <a:spcPts val="400"/>
              </a:spcBef>
              <a:spcAft>
                <a:spcPts val="0"/>
              </a:spcAft>
              <a:buClr>
                <a:schemeClr val="dk1"/>
              </a:buClr>
              <a:buSzPts val="900"/>
              <a:buNone/>
              <a:defRPr sz="1200"/>
            </a:lvl7pPr>
            <a:lvl8pPr lvl="7" rtl="0" algn="ctr">
              <a:lnSpc>
                <a:spcPct val="90000"/>
              </a:lnSpc>
              <a:spcBef>
                <a:spcPts val="400"/>
              </a:spcBef>
              <a:spcAft>
                <a:spcPts val="0"/>
              </a:spcAft>
              <a:buClr>
                <a:schemeClr val="dk1"/>
              </a:buClr>
              <a:buSzPts val="900"/>
              <a:buNone/>
              <a:defRPr sz="1200"/>
            </a:lvl8pPr>
            <a:lvl9pPr lvl="8" rtl="0" algn="ctr">
              <a:lnSpc>
                <a:spcPct val="90000"/>
              </a:lnSpc>
              <a:spcBef>
                <a:spcPts val="400"/>
              </a:spcBef>
              <a:spcAft>
                <a:spcPts val="0"/>
              </a:spcAft>
              <a:buClr>
                <a:schemeClr val="dk1"/>
              </a:buClr>
              <a:buSzPts val="900"/>
              <a:buNone/>
              <a:defRPr sz="1200"/>
            </a:lvl9pPr>
          </a:lstStyle>
          <a:p/>
        </p:txBody>
      </p:sp>
      <p:sp>
        <p:nvSpPr>
          <p:cNvPr id="290" name="Google Shape;290;p51"/>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1" name="Google Shape;291;p51"/>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2" name="Google Shape;292;p51"/>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3" name="Shape 293"/>
        <p:cNvGrpSpPr/>
        <p:nvPr/>
      </p:nvGrpSpPr>
      <p:grpSpPr>
        <a:xfrm>
          <a:off x="0" y="0"/>
          <a:ext cx="0" cy="0"/>
          <a:chOff x="0" y="0"/>
          <a:chExt cx="0" cy="0"/>
        </a:xfrm>
      </p:grpSpPr>
      <p:sp>
        <p:nvSpPr>
          <p:cNvPr id="294" name="Google Shape;294;p52"/>
          <p:cNvSpPr txBox="1"/>
          <p:nvPr>
            <p:ph type="title"/>
          </p:nvPr>
        </p:nvSpPr>
        <p:spPr>
          <a:xfrm>
            <a:off x="623888" y="1282305"/>
            <a:ext cx="7886700" cy="21396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3400"/>
              <a:buFont typeface="Calibri"/>
              <a:buNone/>
              <a:defRPr sz="45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295" name="Google Shape;295;p52"/>
          <p:cNvSpPr txBox="1"/>
          <p:nvPr>
            <p:ph idx="1" type="body"/>
          </p:nvPr>
        </p:nvSpPr>
        <p:spPr>
          <a:xfrm>
            <a:off x="623888" y="3442097"/>
            <a:ext cx="7886700" cy="11250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rgbClr val="888888"/>
              </a:buClr>
              <a:buSzPts val="1400"/>
              <a:buNone/>
              <a:defRPr sz="1800">
                <a:solidFill>
                  <a:srgbClr val="888888"/>
                </a:solidFill>
              </a:defRPr>
            </a:lvl1pPr>
            <a:lvl2pPr indent="-228600" lvl="1" marL="914400" rtl="0" algn="l">
              <a:lnSpc>
                <a:spcPct val="90000"/>
              </a:lnSpc>
              <a:spcBef>
                <a:spcPts val="400"/>
              </a:spcBef>
              <a:spcAft>
                <a:spcPts val="0"/>
              </a:spcAft>
              <a:buClr>
                <a:srgbClr val="888888"/>
              </a:buClr>
              <a:buSzPts val="1100"/>
              <a:buNone/>
              <a:defRPr sz="1500">
                <a:solidFill>
                  <a:srgbClr val="888888"/>
                </a:solidFill>
              </a:defRPr>
            </a:lvl2pPr>
            <a:lvl3pPr indent="-228600" lvl="2" marL="1371600" rtl="0" algn="l">
              <a:lnSpc>
                <a:spcPct val="90000"/>
              </a:lnSpc>
              <a:spcBef>
                <a:spcPts val="400"/>
              </a:spcBef>
              <a:spcAft>
                <a:spcPts val="0"/>
              </a:spcAft>
              <a:buClr>
                <a:srgbClr val="888888"/>
              </a:buClr>
              <a:buSzPts val="1100"/>
              <a:buNone/>
              <a:defRPr sz="1400">
                <a:solidFill>
                  <a:srgbClr val="888888"/>
                </a:solidFill>
              </a:defRPr>
            </a:lvl3pPr>
            <a:lvl4pPr indent="-228600" lvl="3" marL="1828800" rtl="0" algn="l">
              <a:lnSpc>
                <a:spcPct val="90000"/>
              </a:lnSpc>
              <a:spcBef>
                <a:spcPts val="400"/>
              </a:spcBef>
              <a:spcAft>
                <a:spcPts val="0"/>
              </a:spcAft>
              <a:buClr>
                <a:srgbClr val="888888"/>
              </a:buClr>
              <a:buSzPts val="900"/>
              <a:buNone/>
              <a:defRPr sz="1200">
                <a:solidFill>
                  <a:srgbClr val="888888"/>
                </a:solidFill>
              </a:defRPr>
            </a:lvl4pPr>
            <a:lvl5pPr indent="-228600" lvl="4" marL="2286000" rtl="0" algn="l">
              <a:lnSpc>
                <a:spcPct val="90000"/>
              </a:lnSpc>
              <a:spcBef>
                <a:spcPts val="400"/>
              </a:spcBef>
              <a:spcAft>
                <a:spcPts val="0"/>
              </a:spcAft>
              <a:buClr>
                <a:srgbClr val="888888"/>
              </a:buClr>
              <a:buSzPts val="900"/>
              <a:buNone/>
              <a:defRPr sz="1200">
                <a:solidFill>
                  <a:srgbClr val="888888"/>
                </a:solidFill>
              </a:defRPr>
            </a:lvl5pPr>
            <a:lvl6pPr indent="-228600" lvl="5" marL="2743200" rtl="0" algn="l">
              <a:lnSpc>
                <a:spcPct val="90000"/>
              </a:lnSpc>
              <a:spcBef>
                <a:spcPts val="400"/>
              </a:spcBef>
              <a:spcAft>
                <a:spcPts val="0"/>
              </a:spcAft>
              <a:buClr>
                <a:srgbClr val="888888"/>
              </a:buClr>
              <a:buSzPts val="900"/>
              <a:buNone/>
              <a:defRPr sz="1200">
                <a:solidFill>
                  <a:srgbClr val="888888"/>
                </a:solidFill>
              </a:defRPr>
            </a:lvl6pPr>
            <a:lvl7pPr indent="-228600" lvl="6" marL="3200400" rtl="0" algn="l">
              <a:lnSpc>
                <a:spcPct val="90000"/>
              </a:lnSpc>
              <a:spcBef>
                <a:spcPts val="400"/>
              </a:spcBef>
              <a:spcAft>
                <a:spcPts val="0"/>
              </a:spcAft>
              <a:buClr>
                <a:srgbClr val="888888"/>
              </a:buClr>
              <a:buSzPts val="900"/>
              <a:buNone/>
              <a:defRPr sz="1200">
                <a:solidFill>
                  <a:srgbClr val="888888"/>
                </a:solidFill>
              </a:defRPr>
            </a:lvl7pPr>
            <a:lvl8pPr indent="-228600" lvl="7" marL="3657600" rtl="0" algn="l">
              <a:lnSpc>
                <a:spcPct val="90000"/>
              </a:lnSpc>
              <a:spcBef>
                <a:spcPts val="400"/>
              </a:spcBef>
              <a:spcAft>
                <a:spcPts val="0"/>
              </a:spcAft>
              <a:buClr>
                <a:srgbClr val="888888"/>
              </a:buClr>
              <a:buSzPts val="900"/>
              <a:buNone/>
              <a:defRPr sz="1200">
                <a:solidFill>
                  <a:srgbClr val="888888"/>
                </a:solidFill>
              </a:defRPr>
            </a:lvl8pPr>
            <a:lvl9pPr indent="-228600" lvl="8" marL="4114800" rtl="0" algn="l">
              <a:lnSpc>
                <a:spcPct val="90000"/>
              </a:lnSpc>
              <a:spcBef>
                <a:spcPts val="400"/>
              </a:spcBef>
              <a:spcAft>
                <a:spcPts val="0"/>
              </a:spcAft>
              <a:buClr>
                <a:srgbClr val="888888"/>
              </a:buClr>
              <a:buSzPts val="900"/>
              <a:buNone/>
              <a:defRPr sz="1200">
                <a:solidFill>
                  <a:srgbClr val="888888"/>
                </a:solidFill>
              </a:defRPr>
            </a:lvl9pPr>
          </a:lstStyle>
          <a:p/>
        </p:txBody>
      </p:sp>
      <p:sp>
        <p:nvSpPr>
          <p:cNvPr id="296" name="Google Shape;296;p52"/>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7" name="Google Shape;297;p52"/>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298" name="Google Shape;298;p52"/>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9" name="Shape 299"/>
        <p:cNvGrpSpPr/>
        <p:nvPr/>
      </p:nvGrpSpPr>
      <p:grpSpPr>
        <a:xfrm>
          <a:off x="0" y="0"/>
          <a:ext cx="0" cy="0"/>
          <a:chOff x="0" y="0"/>
          <a:chExt cx="0" cy="0"/>
        </a:xfrm>
      </p:grpSpPr>
      <p:sp>
        <p:nvSpPr>
          <p:cNvPr id="300" name="Google Shape;300;p53"/>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01" name="Google Shape;301;p53"/>
          <p:cNvSpPr txBox="1"/>
          <p:nvPr>
            <p:ph idx="1" type="body"/>
          </p:nvPr>
        </p:nvSpPr>
        <p:spPr>
          <a:xfrm>
            <a:off x="628650" y="1369219"/>
            <a:ext cx="38862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02" name="Google Shape;302;p53"/>
          <p:cNvSpPr txBox="1"/>
          <p:nvPr>
            <p:ph idx="2" type="body"/>
          </p:nvPr>
        </p:nvSpPr>
        <p:spPr>
          <a:xfrm>
            <a:off x="4629150" y="1369219"/>
            <a:ext cx="3886200" cy="32634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03" name="Google Shape;303;p53"/>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04" name="Google Shape;304;p53"/>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05" name="Google Shape;305;p53"/>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6" name="Shape 306"/>
        <p:cNvGrpSpPr/>
        <p:nvPr/>
      </p:nvGrpSpPr>
      <p:grpSpPr>
        <a:xfrm>
          <a:off x="0" y="0"/>
          <a:ext cx="0" cy="0"/>
          <a:chOff x="0" y="0"/>
          <a:chExt cx="0" cy="0"/>
        </a:xfrm>
      </p:grpSpPr>
      <p:sp>
        <p:nvSpPr>
          <p:cNvPr id="307" name="Google Shape;307;p54"/>
          <p:cNvSpPr txBox="1"/>
          <p:nvPr>
            <p:ph type="title"/>
          </p:nvPr>
        </p:nvSpPr>
        <p:spPr>
          <a:xfrm>
            <a:off x="629841"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08" name="Google Shape;308;p54"/>
          <p:cNvSpPr txBox="1"/>
          <p:nvPr>
            <p:ph idx="1" type="body"/>
          </p:nvPr>
        </p:nvSpPr>
        <p:spPr>
          <a:xfrm>
            <a:off x="629841" y="1260872"/>
            <a:ext cx="3868200" cy="618000"/>
          </a:xfrm>
          <a:prstGeom prst="rect">
            <a:avLst/>
          </a:prstGeom>
          <a:noFill/>
          <a:ln>
            <a:noFill/>
          </a:ln>
        </p:spPr>
        <p:txBody>
          <a:bodyPr anchorCtr="0" anchor="b"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1400"/>
              <a:buNone/>
              <a:defRPr b="1" sz="1800"/>
            </a:lvl1pPr>
            <a:lvl2pPr indent="-228600" lvl="1" marL="914400" rtl="0" algn="l">
              <a:lnSpc>
                <a:spcPct val="90000"/>
              </a:lnSpc>
              <a:spcBef>
                <a:spcPts val="400"/>
              </a:spcBef>
              <a:spcAft>
                <a:spcPts val="0"/>
              </a:spcAft>
              <a:buClr>
                <a:schemeClr val="dk1"/>
              </a:buClr>
              <a:buSzPts val="1100"/>
              <a:buNone/>
              <a:defRPr b="1" sz="1500"/>
            </a:lvl2pPr>
            <a:lvl3pPr indent="-228600" lvl="2" marL="1371600" rtl="0" algn="l">
              <a:lnSpc>
                <a:spcPct val="90000"/>
              </a:lnSpc>
              <a:spcBef>
                <a:spcPts val="400"/>
              </a:spcBef>
              <a:spcAft>
                <a:spcPts val="0"/>
              </a:spcAft>
              <a:buClr>
                <a:schemeClr val="dk1"/>
              </a:buClr>
              <a:buSzPts val="1100"/>
              <a:buNone/>
              <a:defRPr b="1" sz="1400"/>
            </a:lvl3pPr>
            <a:lvl4pPr indent="-228600" lvl="3" marL="1828800" rtl="0" algn="l">
              <a:lnSpc>
                <a:spcPct val="90000"/>
              </a:lnSpc>
              <a:spcBef>
                <a:spcPts val="400"/>
              </a:spcBef>
              <a:spcAft>
                <a:spcPts val="0"/>
              </a:spcAft>
              <a:buClr>
                <a:schemeClr val="dk1"/>
              </a:buClr>
              <a:buSzPts val="900"/>
              <a:buNone/>
              <a:defRPr b="1" sz="1200"/>
            </a:lvl4pPr>
            <a:lvl5pPr indent="-228600" lvl="4" marL="2286000" rtl="0" algn="l">
              <a:lnSpc>
                <a:spcPct val="90000"/>
              </a:lnSpc>
              <a:spcBef>
                <a:spcPts val="400"/>
              </a:spcBef>
              <a:spcAft>
                <a:spcPts val="0"/>
              </a:spcAft>
              <a:buClr>
                <a:schemeClr val="dk1"/>
              </a:buClr>
              <a:buSzPts val="900"/>
              <a:buNone/>
              <a:defRPr b="1" sz="1200"/>
            </a:lvl5pPr>
            <a:lvl6pPr indent="-228600" lvl="5" marL="2743200" rtl="0" algn="l">
              <a:lnSpc>
                <a:spcPct val="90000"/>
              </a:lnSpc>
              <a:spcBef>
                <a:spcPts val="400"/>
              </a:spcBef>
              <a:spcAft>
                <a:spcPts val="0"/>
              </a:spcAft>
              <a:buClr>
                <a:schemeClr val="dk1"/>
              </a:buClr>
              <a:buSzPts val="900"/>
              <a:buNone/>
              <a:defRPr b="1" sz="1200"/>
            </a:lvl6pPr>
            <a:lvl7pPr indent="-228600" lvl="6" marL="3200400" rtl="0" algn="l">
              <a:lnSpc>
                <a:spcPct val="90000"/>
              </a:lnSpc>
              <a:spcBef>
                <a:spcPts val="400"/>
              </a:spcBef>
              <a:spcAft>
                <a:spcPts val="0"/>
              </a:spcAft>
              <a:buClr>
                <a:schemeClr val="dk1"/>
              </a:buClr>
              <a:buSzPts val="900"/>
              <a:buNone/>
              <a:defRPr b="1" sz="1200"/>
            </a:lvl7pPr>
            <a:lvl8pPr indent="-228600" lvl="7" marL="3657600" rtl="0" algn="l">
              <a:lnSpc>
                <a:spcPct val="90000"/>
              </a:lnSpc>
              <a:spcBef>
                <a:spcPts val="400"/>
              </a:spcBef>
              <a:spcAft>
                <a:spcPts val="0"/>
              </a:spcAft>
              <a:buClr>
                <a:schemeClr val="dk1"/>
              </a:buClr>
              <a:buSzPts val="900"/>
              <a:buNone/>
              <a:defRPr b="1" sz="1200"/>
            </a:lvl8pPr>
            <a:lvl9pPr indent="-228600" lvl="8" marL="4114800" rtl="0" algn="l">
              <a:lnSpc>
                <a:spcPct val="90000"/>
              </a:lnSpc>
              <a:spcBef>
                <a:spcPts val="400"/>
              </a:spcBef>
              <a:spcAft>
                <a:spcPts val="0"/>
              </a:spcAft>
              <a:buClr>
                <a:schemeClr val="dk1"/>
              </a:buClr>
              <a:buSzPts val="900"/>
              <a:buNone/>
              <a:defRPr b="1" sz="1200"/>
            </a:lvl9pPr>
          </a:lstStyle>
          <a:p/>
        </p:txBody>
      </p:sp>
      <p:sp>
        <p:nvSpPr>
          <p:cNvPr id="309" name="Google Shape;309;p54"/>
          <p:cNvSpPr txBox="1"/>
          <p:nvPr>
            <p:ph idx="2" type="body"/>
          </p:nvPr>
        </p:nvSpPr>
        <p:spPr>
          <a:xfrm>
            <a:off x="629841" y="1878806"/>
            <a:ext cx="3868200" cy="27633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10" name="Google Shape;310;p54"/>
          <p:cNvSpPr txBox="1"/>
          <p:nvPr>
            <p:ph idx="3" type="body"/>
          </p:nvPr>
        </p:nvSpPr>
        <p:spPr>
          <a:xfrm>
            <a:off x="4629151" y="1260872"/>
            <a:ext cx="3887400" cy="618000"/>
          </a:xfrm>
          <a:prstGeom prst="rect">
            <a:avLst/>
          </a:prstGeom>
          <a:noFill/>
          <a:ln>
            <a:noFill/>
          </a:ln>
        </p:spPr>
        <p:txBody>
          <a:bodyPr anchorCtr="0" anchor="b"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1400"/>
              <a:buNone/>
              <a:defRPr b="1" sz="1800"/>
            </a:lvl1pPr>
            <a:lvl2pPr indent="-228600" lvl="1" marL="914400" rtl="0" algn="l">
              <a:lnSpc>
                <a:spcPct val="90000"/>
              </a:lnSpc>
              <a:spcBef>
                <a:spcPts val="400"/>
              </a:spcBef>
              <a:spcAft>
                <a:spcPts val="0"/>
              </a:spcAft>
              <a:buClr>
                <a:schemeClr val="dk1"/>
              </a:buClr>
              <a:buSzPts val="1100"/>
              <a:buNone/>
              <a:defRPr b="1" sz="1500"/>
            </a:lvl2pPr>
            <a:lvl3pPr indent="-228600" lvl="2" marL="1371600" rtl="0" algn="l">
              <a:lnSpc>
                <a:spcPct val="90000"/>
              </a:lnSpc>
              <a:spcBef>
                <a:spcPts val="400"/>
              </a:spcBef>
              <a:spcAft>
                <a:spcPts val="0"/>
              </a:spcAft>
              <a:buClr>
                <a:schemeClr val="dk1"/>
              </a:buClr>
              <a:buSzPts val="1100"/>
              <a:buNone/>
              <a:defRPr b="1" sz="1400"/>
            </a:lvl3pPr>
            <a:lvl4pPr indent="-228600" lvl="3" marL="1828800" rtl="0" algn="l">
              <a:lnSpc>
                <a:spcPct val="90000"/>
              </a:lnSpc>
              <a:spcBef>
                <a:spcPts val="400"/>
              </a:spcBef>
              <a:spcAft>
                <a:spcPts val="0"/>
              </a:spcAft>
              <a:buClr>
                <a:schemeClr val="dk1"/>
              </a:buClr>
              <a:buSzPts val="900"/>
              <a:buNone/>
              <a:defRPr b="1" sz="1200"/>
            </a:lvl4pPr>
            <a:lvl5pPr indent="-228600" lvl="4" marL="2286000" rtl="0" algn="l">
              <a:lnSpc>
                <a:spcPct val="90000"/>
              </a:lnSpc>
              <a:spcBef>
                <a:spcPts val="400"/>
              </a:spcBef>
              <a:spcAft>
                <a:spcPts val="0"/>
              </a:spcAft>
              <a:buClr>
                <a:schemeClr val="dk1"/>
              </a:buClr>
              <a:buSzPts val="900"/>
              <a:buNone/>
              <a:defRPr b="1" sz="1200"/>
            </a:lvl5pPr>
            <a:lvl6pPr indent="-228600" lvl="5" marL="2743200" rtl="0" algn="l">
              <a:lnSpc>
                <a:spcPct val="90000"/>
              </a:lnSpc>
              <a:spcBef>
                <a:spcPts val="400"/>
              </a:spcBef>
              <a:spcAft>
                <a:spcPts val="0"/>
              </a:spcAft>
              <a:buClr>
                <a:schemeClr val="dk1"/>
              </a:buClr>
              <a:buSzPts val="900"/>
              <a:buNone/>
              <a:defRPr b="1" sz="1200"/>
            </a:lvl6pPr>
            <a:lvl7pPr indent="-228600" lvl="6" marL="3200400" rtl="0" algn="l">
              <a:lnSpc>
                <a:spcPct val="90000"/>
              </a:lnSpc>
              <a:spcBef>
                <a:spcPts val="400"/>
              </a:spcBef>
              <a:spcAft>
                <a:spcPts val="0"/>
              </a:spcAft>
              <a:buClr>
                <a:schemeClr val="dk1"/>
              </a:buClr>
              <a:buSzPts val="900"/>
              <a:buNone/>
              <a:defRPr b="1" sz="1200"/>
            </a:lvl7pPr>
            <a:lvl8pPr indent="-228600" lvl="7" marL="3657600" rtl="0" algn="l">
              <a:lnSpc>
                <a:spcPct val="90000"/>
              </a:lnSpc>
              <a:spcBef>
                <a:spcPts val="400"/>
              </a:spcBef>
              <a:spcAft>
                <a:spcPts val="0"/>
              </a:spcAft>
              <a:buClr>
                <a:schemeClr val="dk1"/>
              </a:buClr>
              <a:buSzPts val="900"/>
              <a:buNone/>
              <a:defRPr b="1" sz="1200"/>
            </a:lvl8pPr>
            <a:lvl9pPr indent="-228600" lvl="8" marL="4114800" rtl="0" algn="l">
              <a:lnSpc>
                <a:spcPct val="90000"/>
              </a:lnSpc>
              <a:spcBef>
                <a:spcPts val="400"/>
              </a:spcBef>
              <a:spcAft>
                <a:spcPts val="0"/>
              </a:spcAft>
              <a:buClr>
                <a:schemeClr val="dk1"/>
              </a:buClr>
              <a:buSzPts val="900"/>
              <a:buNone/>
              <a:defRPr b="1" sz="1200"/>
            </a:lvl9pPr>
          </a:lstStyle>
          <a:p/>
        </p:txBody>
      </p:sp>
      <p:sp>
        <p:nvSpPr>
          <p:cNvPr id="311" name="Google Shape;311;p54"/>
          <p:cNvSpPr txBox="1"/>
          <p:nvPr>
            <p:ph idx="4" type="body"/>
          </p:nvPr>
        </p:nvSpPr>
        <p:spPr>
          <a:xfrm>
            <a:off x="4629151" y="1878806"/>
            <a:ext cx="3887400" cy="27633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12" name="Google Shape;312;p54"/>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3" name="Google Shape;313;p54"/>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4" name="Google Shape;314;p54"/>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5" name="Shape 315"/>
        <p:cNvGrpSpPr/>
        <p:nvPr/>
      </p:nvGrpSpPr>
      <p:grpSpPr>
        <a:xfrm>
          <a:off x="0" y="0"/>
          <a:ext cx="0" cy="0"/>
          <a:chOff x="0" y="0"/>
          <a:chExt cx="0" cy="0"/>
        </a:xfrm>
      </p:grpSpPr>
      <p:sp>
        <p:nvSpPr>
          <p:cNvPr id="316" name="Google Shape;316;p55"/>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17" name="Google Shape;317;p55"/>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8" name="Google Shape;318;p55"/>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19" name="Google Shape;319;p55"/>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0" name="Shape 320"/>
        <p:cNvGrpSpPr/>
        <p:nvPr/>
      </p:nvGrpSpPr>
      <p:grpSpPr>
        <a:xfrm>
          <a:off x="0" y="0"/>
          <a:ext cx="0" cy="0"/>
          <a:chOff x="0" y="0"/>
          <a:chExt cx="0" cy="0"/>
        </a:xfrm>
      </p:grpSpPr>
      <p:sp>
        <p:nvSpPr>
          <p:cNvPr id="321" name="Google Shape;321;p56"/>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2" name="Google Shape;322;p56"/>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3" name="Google Shape;323;p56"/>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4" name="Shape 324"/>
        <p:cNvGrpSpPr/>
        <p:nvPr/>
      </p:nvGrpSpPr>
      <p:grpSpPr>
        <a:xfrm>
          <a:off x="0" y="0"/>
          <a:ext cx="0" cy="0"/>
          <a:chOff x="0" y="0"/>
          <a:chExt cx="0" cy="0"/>
        </a:xfrm>
      </p:grpSpPr>
      <p:sp>
        <p:nvSpPr>
          <p:cNvPr id="325" name="Google Shape;325;p57"/>
          <p:cNvSpPr txBox="1"/>
          <p:nvPr>
            <p:ph type="title"/>
          </p:nvPr>
        </p:nvSpPr>
        <p:spPr>
          <a:xfrm>
            <a:off x="629841" y="342900"/>
            <a:ext cx="2949300" cy="12003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1800"/>
              <a:buFont typeface="Calibri"/>
              <a:buNone/>
              <a:defRPr sz="24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26" name="Google Shape;326;p57"/>
          <p:cNvSpPr txBox="1"/>
          <p:nvPr>
            <p:ph idx="1" type="body"/>
          </p:nvPr>
        </p:nvSpPr>
        <p:spPr>
          <a:xfrm>
            <a:off x="3887391" y="740570"/>
            <a:ext cx="4629300" cy="3655200"/>
          </a:xfrm>
          <a:prstGeom prst="rect">
            <a:avLst/>
          </a:prstGeom>
          <a:noFill/>
          <a:ln>
            <a:noFill/>
          </a:ln>
        </p:spPr>
        <p:txBody>
          <a:bodyPr anchorCtr="0" anchor="t" bIns="25700" lIns="51425" spcFirstLastPara="1" rIns="51425" wrap="square" tIns="25700">
            <a:normAutofit/>
          </a:bodyPr>
          <a:lstStyle>
            <a:lvl1pPr indent="-342900" lvl="0" marL="457200" rtl="0" algn="l">
              <a:lnSpc>
                <a:spcPct val="90000"/>
              </a:lnSpc>
              <a:spcBef>
                <a:spcPts val="800"/>
              </a:spcBef>
              <a:spcAft>
                <a:spcPts val="0"/>
              </a:spcAft>
              <a:buClr>
                <a:schemeClr val="dk1"/>
              </a:buClr>
              <a:buSzPts val="1800"/>
              <a:buChar char="•"/>
              <a:defRPr sz="2400"/>
            </a:lvl1pPr>
            <a:lvl2pPr indent="-330200" lvl="1" marL="914400" rtl="0" algn="l">
              <a:lnSpc>
                <a:spcPct val="90000"/>
              </a:lnSpc>
              <a:spcBef>
                <a:spcPts val="400"/>
              </a:spcBef>
              <a:spcAft>
                <a:spcPts val="0"/>
              </a:spcAft>
              <a:buClr>
                <a:schemeClr val="dk1"/>
              </a:buClr>
              <a:buSzPts val="1600"/>
              <a:buChar char="•"/>
              <a:defRPr sz="2100"/>
            </a:lvl2pPr>
            <a:lvl3pPr indent="-317500" lvl="2" marL="1371600" rtl="0" algn="l">
              <a:lnSpc>
                <a:spcPct val="90000"/>
              </a:lnSpc>
              <a:spcBef>
                <a:spcPts val="400"/>
              </a:spcBef>
              <a:spcAft>
                <a:spcPts val="0"/>
              </a:spcAft>
              <a:buClr>
                <a:schemeClr val="dk1"/>
              </a:buClr>
              <a:buSzPts val="1400"/>
              <a:buChar char="•"/>
              <a:defRPr sz="1800"/>
            </a:lvl3pPr>
            <a:lvl4pPr indent="-298450" lvl="3" marL="1828800" rtl="0" algn="l">
              <a:lnSpc>
                <a:spcPct val="90000"/>
              </a:lnSpc>
              <a:spcBef>
                <a:spcPts val="400"/>
              </a:spcBef>
              <a:spcAft>
                <a:spcPts val="0"/>
              </a:spcAft>
              <a:buClr>
                <a:schemeClr val="dk1"/>
              </a:buClr>
              <a:buSzPts val="1100"/>
              <a:buChar char="•"/>
              <a:defRPr sz="1500"/>
            </a:lvl4pPr>
            <a:lvl5pPr indent="-298450" lvl="4" marL="2286000" rtl="0" algn="l">
              <a:lnSpc>
                <a:spcPct val="90000"/>
              </a:lnSpc>
              <a:spcBef>
                <a:spcPts val="400"/>
              </a:spcBef>
              <a:spcAft>
                <a:spcPts val="0"/>
              </a:spcAft>
              <a:buClr>
                <a:schemeClr val="dk1"/>
              </a:buClr>
              <a:buSzPts val="1100"/>
              <a:buChar char="•"/>
              <a:defRPr sz="1500"/>
            </a:lvl5pPr>
            <a:lvl6pPr indent="-298450" lvl="5" marL="2743200" rtl="0" algn="l">
              <a:lnSpc>
                <a:spcPct val="90000"/>
              </a:lnSpc>
              <a:spcBef>
                <a:spcPts val="400"/>
              </a:spcBef>
              <a:spcAft>
                <a:spcPts val="0"/>
              </a:spcAft>
              <a:buClr>
                <a:schemeClr val="dk1"/>
              </a:buClr>
              <a:buSzPts val="1100"/>
              <a:buChar char="•"/>
              <a:defRPr sz="1500"/>
            </a:lvl6pPr>
            <a:lvl7pPr indent="-298450" lvl="6" marL="3200400" rtl="0" algn="l">
              <a:lnSpc>
                <a:spcPct val="90000"/>
              </a:lnSpc>
              <a:spcBef>
                <a:spcPts val="400"/>
              </a:spcBef>
              <a:spcAft>
                <a:spcPts val="0"/>
              </a:spcAft>
              <a:buClr>
                <a:schemeClr val="dk1"/>
              </a:buClr>
              <a:buSzPts val="1100"/>
              <a:buChar char="•"/>
              <a:defRPr sz="1500"/>
            </a:lvl7pPr>
            <a:lvl8pPr indent="-298450" lvl="7" marL="3657600" rtl="0" algn="l">
              <a:lnSpc>
                <a:spcPct val="90000"/>
              </a:lnSpc>
              <a:spcBef>
                <a:spcPts val="400"/>
              </a:spcBef>
              <a:spcAft>
                <a:spcPts val="0"/>
              </a:spcAft>
              <a:buClr>
                <a:schemeClr val="dk1"/>
              </a:buClr>
              <a:buSzPts val="1100"/>
              <a:buChar char="•"/>
              <a:defRPr sz="1500"/>
            </a:lvl8pPr>
            <a:lvl9pPr indent="-298450" lvl="8" marL="4114800" rtl="0" algn="l">
              <a:lnSpc>
                <a:spcPct val="90000"/>
              </a:lnSpc>
              <a:spcBef>
                <a:spcPts val="400"/>
              </a:spcBef>
              <a:spcAft>
                <a:spcPts val="0"/>
              </a:spcAft>
              <a:buClr>
                <a:schemeClr val="dk1"/>
              </a:buClr>
              <a:buSzPts val="1100"/>
              <a:buChar char="•"/>
              <a:defRPr sz="1500"/>
            </a:lvl9pPr>
          </a:lstStyle>
          <a:p/>
        </p:txBody>
      </p:sp>
      <p:sp>
        <p:nvSpPr>
          <p:cNvPr id="327" name="Google Shape;327;p57"/>
          <p:cNvSpPr txBox="1"/>
          <p:nvPr>
            <p:ph idx="2" type="body"/>
          </p:nvPr>
        </p:nvSpPr>
        <p:spPr>
          <a:xfrm>
            <a:off x="629841" y="1543051"/>
            <a:ext cx="2949300" cy="28587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900"/>
              <a:buNone/>
              <a:defRPr sz="1200"/>
            </a:lvl1pPr>
            <a:lvl2pPr indent="-228600" lvl="1" marL="914400" rtl="0" algn="l">
              <a:lnSpc>
                <a:spcPct val="90000"/>
              </a:lnSpc>
              <a:spcBef>
                <a:spcPts val="400"/>
              </a:spcBef>
              <a:spcAft>
                <a:spcPts val="0"/>
              </a:spcAft>
              <a:buClr>
                <a:schemeClr val="dk1"/>
              </a:buClr>
              <a:buSzPts val="800"/>
              <a:buNone/>
              <a:defRPr sz="1100"/>
            </a:lvl2pPr>
            <a:lvl3pPr indent="-228600" lvl="2" marL="1371600" rtl="0" algn="l">
              <a:lnSpc>
                <a:spcPct val="90000"/>
              </a:lnSpc>
              <a:spcBef>
                <a:spcPts val="400"/>
              </a:spcBef>
              <a:spcAft>
                <a:spcPts val="0"/>
              </a:spcAft>
              <a:buClr>
                <a:schemeClr val="dk1"/>
              </a:buClr>
              <a:buSzPts val="700"/>
              <a:buNone/>
              <a:defRPr sz="900"/>
            </a:lvl3pPr>
            <a:lvl4pPr indent="-228600" lvl="3" marL="1828800" rtl="0" algn="l">
              <a:lnSpc>
                <a:spcPct val="90000"/>
              </a:lnSpc>
              <a:spcBef>
                <a:spcPts val="400"/>
              </a:spcBef>
              <a:spcAft>
                <a:spcPts val="0"/>
              </a:spcAft>
              <a:buClr>
                <a:schemeClr val="dk1"/>
              </a:buClr>
              <a:buSzPts val="600"/>
              <a:buNone/>
              <a:defRPr sz="800"/>
            </a:lvl4pPr>
            <a:lvl5pPr indent="-228600" lvl="4" marL="2286000" rtl="0" algn="l">
              <a:lnSpc>
                <a:spcPct val="90000"/>
              </a:lnSpc>
              <a:spcBef>
                <a:spcPts val="400"/>
              </a:spcBef>
              <a:spcAft>
                <a:spcPts val="0"/>
              </a:spcAft>
              <a:buClr>
                <a:schemeClr val="dk1"/>
              </a:buClr>
              <a:buSzPts val="600"/>
              <a:buNone/>
              <a:defRPr sz="800"/>
            </a:lvl5pPr>
            <a:lvl6pPr indent="-228600" lvl="5" marL="2743200" rtl="0" algn="l">
              <a:lnSpc>
                <a:spcPct val="90000"/>
              </a:lnSpc>
              <a:spcBef>
                <a:spcPts val="400"/>
              </a:spcBef>
              <a:spcAft>
                <a:spcPts val="0"/>
              </a:spcAft>
              <a:buClr>
                <a:schemeClr val="dk1"/>
              </a:buClr>
              <a:buSzPts val="600"/>
              <a:buNone/>
              <a:defRPr sz="800"/>
            </a:lvl6pPr>
            <a:lvl7pPr indent="-228600" lvl="6" marL="3200400" rtl="0" algn="l">
              <a:lnSpc>
                <a:spcPct val="90000"/>
              </a:lnSpc>
              <a:spcBef>
                <a:spcPts val="400"/>
              </a:spcBef>
              <a:spcAft>
                <a:spcPts val="0"/>
              </a:spcAft>
              <a:buClr>
                <a:schemeClr val="dk1"/>
              </a:buClr>
              <a:buSzPts val="600"/>
              <a:buNone/>
              <a:defRPr sz="800"/>
            </a:lvl7pPr>
            <a:lvl8pPr indent="-228600" lvl="7" marL="3657600" rtl="0" algn="l">
              <a:lnSpc>
                <a:spcPct val="90000"/>
              </a:lnSpc>
              <a:spcBef>
                <a:spcPts val="400"/>
              </a:spcBef>
              <a:spcAft>
                <a:spcPts val="0"/>
              </a:spcAft>
              <a:buClr>
                <a:schemeClr val="dk1"/>
              </a:buClr>
              <a:buSzPts val="600"/>
              <a:buNone/>
              <a:defRPr sz="800"/>
            </a:lvl8pPr>
            <a:lvl9pPr indent="-228600" lvl="8" marL="4114800" rtl="0" algn="l">
              <a:lnSpc>
                <a:spcPct val="90000"/>
              </a:lnSpc>
              <a:spcBef>
                <a:spcPts val="400"/>
              </a:spcBef>
              <a:spcAft>
                <a:spcPts val="0"/>
              </a:spcAft>
              <a:buClr>
                <a:schemeClr val="dk1"/>
              </a:buClr>
              <a:buSzPts val="600"/>
              <a:buNone/>
              <a:defRPr sz="800"/>
            </a:lvl9pPr>
          </a:lstStyle>
          <a:p/>
        </p:txBody>
      </p:sp>
      <p:sp>
        <p:nvSpPr>
          <p:cNvPr id="328" name="Google Shape;328;p57"/>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29" name="Google Shape;329;p57"/>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0" name="Google Shape;330;p57"/>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1" name="Shape 331"/>
        <p:cNvGrpSpPr/>
        <p:nvPr/>
      </p:nvGrpSpPr>
      <p:grpSpPr>
        <a:xfrm>
          <a:off x="0" y="0"/>
          <a:ext cx="0" cy="0"/>
          <a:chOff x="0" y="0"/>
          <a:chExt cx="0" cy="0"/>
        </a:xfrm>
      </p:grpSpPr>
      <p:sp>
        <p:nvSpPr>
          <p:cNvPr id="332" name="Google Shape;332;p58"/>
          <p:cNvSpPr txBox="1"/>
          <p:nvPr>
            <p:ph type="title"/>
          </p:nvPr>
        </p:nvSpPr>
        <p:spPr>
          <a:xfrm>
            <a:off x="629841" y="342900"/>
            <a:ext cx="2949300" cy="1200300"/>
          </a:xfrm>
          <a:prstGeom prst="rect">
            <a:avLst/>
          </a:prstGeom>
          <a:noFill/>
          <a:ln>
            <a:noFill/>
          </a:ln>
        </p:spPr>
        <p:txBody>
          <a:bodyPr anchorCtr="0" anchor="b" bIns="25700" lIns="51425" spcFirstLastPara="1" rIns="51425" wrap="square" tIns="25700">
            <a:normAutofit/>
          </a:bodyPr>
          <a:lstStyle>
            <a:lvl1pPr lvl="0" rtl="0" algn="l">
              <a:lnSpc>
                <a:spcPct val="90000"/>
              </a:lnSpc>
              <a:spcBef>
                <a:spcPts val="0"/>
              </a:spcBef>
              <a:spcAft>
                <a:spcPts val="0"/>
              </a:spcAft>
              <a:buClr>
                <a:schemeClr val="dk1"/>
              </a:buClr>
              <a:buSzPts val="1800"/>
              <a:buFont typeface="Calibri"/>
              <a:buNone/>
              <a:defRPr sz="2400"/>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33" name="Google Shape;333;p58"/>
          <p:cNvSpPr/>
          <p:nvPr>
            <p:ph idx="2" type="pic"/>
          </p:nvPr>
        </p:nvSpPr>
        <p:spPr>
          <a:xfrm>
            <a:off x="3887391" y="740570"/>
            <a:ext cx="4629300" cy="3655200"/>
          </a:xfrm>
          <a:prstGeom prst="rect">
            <a:avLst/>
          </a:prstGeom>
          <a:noFill/>
          <a:ln>
            <a:noFill/>
          </a:ln>
        </p:spPr>
      </p:sp>
      <p:sp>
        <p:nvSpPr>
          <p:cNvPr id="334" name="Google Shape;334;p58"/>
          <p:cNvSpPr txBox="1"/>
          <p:nvPr>
            <p:ph idx="1" type="body"/>
          </p:nvPr>
        </p:nvSpPr>
        <p:spPr>
          <a:xfrm>
            <a:off x="629841" y="1543051"/>
            <a:ext cx="2949300" cy="2858700"/>
          </a:xfrm>
          <a:prstGeom prst="rect">
            <a:avLst/>
          </a:prstGeom>
          <a:noFill/>
          <a:ln>
            <a:noFill/>
          </a:ln>
        </p:spPr>
        <p:txBody>
          <a:bodyPr anchorCtr="0" anchor="t" bIns="25700" lIns="51425" spcFirstLastPara="1" rIns="51425" wrap="square" tIns="25700">
            <a:normAutofit/>
          </a:bodyPr>
          <a:lstStyle>
            <a:lvl1pPr indent="-228600" lvl="0" marL="457200" rtl="0" algn="l">
              <a:lnSpc>
                <a:spcPct val="90000"/>
              </a:lnSpc>
              <a:spcBef>
                <a:spcPts val="800"/>
              </a:spcBef>
              <a:spcAft>
                <a:spcPts val="0"/>
              </a:spcAft>
              <a:buClr>
                <a:schemeClr val="dk1"/>
              </a:buClr>
              <a:buSzPts val="900"/>
              <a:buNone/>
              <a:defRPr sz="1200"/>
            </a:lvl1pPr>
            <a:lvl2pPr indent="-228600" lvl="1" marL="914400" rtl="0" algn="l">
              <a:lnSpc>
                <a:spcPct val="90000"/>
              </a:lnSpc>
              <a:spcBef>
                <a:spcPts val="400"/>
              </a:spcBef>
              <a:spcAft>
                <a:spcPts val="0"/>
              </a:spcAft>
              <a:buClr>
                <a:schemeClr val="dk1"/>
              </a:buClr>
              <a:buSzPts val="800"/>
              <a:buNone/>
              <a:defRPr sz="1100"/>
            </a:lvl2pPr>
            <a:lvl3pPr indent="-228600" lvl="2" marL="1371600" rtl="0" algn="l">
              <a:lnSpc>
                <a:spcPct val="90000"/>
              </a:lnSpc>
              <a:spcBef>
                <a:spcPts val="400"/>
              </a:spcBef>
              <a:spcAft>
                <a:spcPts val="0"/>
              </a:spcAft>
              <a:buClr>
                <a:schemeClr val="dk1"/>
              </a:buClr>
              <a:buSzPts val="700"/>
              <a:buNone/>
              <a:defRPr sz="900"/>
            </a:lvl3pPr>
            <a:lvl4pPr indent="-228600" lvl="3" marL="1828800" rtl="0" algn="l">
              <a:lnSpc>
                <a:spcPct val="90000"/>
              </a:lnSpc>
              <a:spcBef>
                <a:spcPts val="400"/>
              </a:spcBef>
              <a:spcAft>
                <a:spcPts val="0"/>
              </a:spcAft>
              <a:buClr>
                <a:schemeClr val="dk1"/>
              </a:buClr>
              <a:buSzPts val="600"/>
              <a:buNone/>
              <a:defRPr sz="800"/>
            </a:lvl4pPr>
            <a:lvl5pPr indent="-228600" lvl="4" marL="2286000" rtl="0" algn="l">
              <a:lnSpc>
                <a:spcPct val="90000"/>
              </a:lnSpc>
              <a:spcBef>
                <a:spcPts val="400"/>
              </a:spcBef>
              <a:spcAft>
                <a:spcPts val="0"/>
              </a:spcAft>
              <a:buClr>
                <a:schemeClr val="dk1"/>
              </a:buClr>
              <a:buSzPts val="600"/>
              <a:buNone/>
              <a:defRPr sz="800"/>
            </a:lvl5pPr>
            <a:lvl6pPr indent="-228600" lvl="5" marL="2743200" rtl="0" algn="l">
              <a:lnSpc>
                <a:spcPct val="90000"/>
              </a:lnSpc>
              <a:spcBef>
                <a:spcPts val="400"/>
              </a:spcBef>
              <a:spcAft>
                <a:spcPts val="0"/>
              </a:spcAft>
              <a:buClr>
                <a:schemeClr val="dk1"/>
              </a:buClr>
              <a:buSzPts val="600"/>
              <a:buNone/>
              <a:defRPr sz="800"/>
            </a:lvl6pPr>
            <a:lvl7pPr indent="-228600" lvl="6" marL="3200400" rtl="0" algn="l">
              <a:lnSpc>
                <a:spcPct val="90000"/>
              </a:lnSpc>
              <a:spcBef>
                <a:spcPts val="400"/>
              </a:spcBef>
              <a:spcAft>
                <a:spcPts val="0"/>
              </a:spcAft>
              <a:buClr>
                <a:schemeClr val="dk1"/>
              </a:buClr>
              <a:buSzPts val="600"/>
              <a:buNone/>
              <a:defRPr sz="800"/>
            </a:lvl7pPr>
            <a:lvl8pPr indent="-228600" lvl="7" marL="3657600" rtl="0" algn="l">
              <a:lnSpc>
                <a:spcPct val="90000"/>
              </a:lnSpc>
              <a:spcBef>
                <a:spcPts val="400"/>
              </a:spcBef>
              <a:spcAft>
                <a:spcPts val="0"/>
              </a:spcAft>
              <a:buClr>
                <a:schemeClr val="dk1"/>
              </a:buClr>
              <a:buSzPts val="600"/>
              <a:buNone/>
              <a:defRPr sz="800"/>
            </a:lvl8pPr>
            <a:lvl9pPr indent="-228600" lvl="8" marL="4114800" rtl="0" algn="l">
              <a:lnSpc>
                <a:spcPct val="90000"/>
              </a:lnSpc>
              <a:spcBef>
                <a:spcPts val="400"/>
              </a:spcBef>
              <a:spcAft>
                <a:spcPts val="0"/>
              </a:spcAft>
              <a:buClr>
                <a:schemeClr val="dk1"/>
              </a:buClr>
              <a:buSzPts val="600"/>
              <a:buNone/>
              <a:defRPr sz="800"/>
            </a:lvl9pPr>
          </a:lstStyle>
          <a:p/>
        </p:txBody>
      </p:sp>
      <p:sp>
        <p:nvSpPr>
          <p:cNvPr id="335" name="Google Shape;335;p58"/>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6" name="Google Shape;336;p58"/>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37" name="Google Shape;337;p58"/>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8" name="Shape 338"/>
        <p:cNvGrpSpPr/>
        <p:nvPr/>
      </p:nvGrpSpPr>
      <p:grpSpPr>
        <a:xfrm>
          <a:off x="0" y="0"/>
          <a:ext cx="0" cy="0"/>
          <a:chOff x="0" y="0"/>
          <a:chExt cx="0" cy="0"/>
        </a:xfrm>
      </p:grpSpPr>
      <p:sp>
        <p:nvSpPr>
          <p:cNvPr id="339" name="Google Shape;339;p59"/>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40" name="Google Shape;340;p59"/>
          <p:cNvSpPr txBox="1"/>
          <p:nvPr>
            <p:ph idx="1" type="body"/>
          </p:nvPr>
        </p:nvSpPr>
        <p:spPr>
          <a:xfrm rot="5400000">
            <a:off x="2940300" y="-942431"/>
            <a:ext cx="3263400" cy="78867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41" name="Google Shape;341;p59"/>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2" name="Google Shape;342;p59"/>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3" name="Google Shape;343;p59"/>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4" name="Shape 344"/>
        <p:cNvGrpSpPr/>
        <p:nvPr/>
      </p:nvGrpSpPr>
      <p:grpSpPr>
        <a:xfrm>
          <a:off x="0" y="0"/>
          <a:ext cx="0" cy="0"/>
          <a:chOff x="0" y="0"/>
          <a:chExt cx="0" cy="0"/>
        </a:xfrm>
      </p:grpSpPr>
      <p:sp>
        <p:nvSpPr>
          <p:cNvPr id="345" name="Google Shape;345;p60"/>
          <p:cNvSpPr txBox="1"/>
          <p:nvPr>
            <p:ph type="title"/>
          </p:nvPr>
        </p:nvSpPr>
        <p:spPr>
          <a:xfrm rot="5400000">
            <a:off x="5350050" y="1467543"/>
            <a:ext cx="4359000" cy="1971600"/>
          </a:xfrm>
          <a:prstGeom prst="rect">
            <a:avLst/>
          </a:prstGeom>
          <a:noFill/>
          <a:ln>
            <a:noFill/>
          </a:ln>
        </p:spPr>
        <p:txBody>
          <a:bodyPr anchorCtr="0" anchor="ctr" bIns="25700" lIns="51425" spcFirstLastPara="1" rIns="51425" wrap="square" tIns="25700">
            <a:normAutofit/>
          </a:bodyPr>
          <a:lstStyle>
            <a:lvl1pPr lvl="0" rtl="0" algn="l">
              <a:lnSpc>
                <a:spcPct val="90000"/>
              </a:lnSpc>
              <a:spcBef>
                <a:spcPts val="0"/>
              </a:spcBef>
              <a:spcAft>
                <a:spcPts val="0"/>
              </a:spcAft>
              <a:buClr>
                <a:schemeClr val="dk1"/>
              </a:buClr>
              <a:buSzPts val="1100"/>
              <a:buNone/>
              <a:defRPr/>
            </a:lvl1pPr>
            <a:lvl2pPr lvl="1" rtl="0" algn="l">
              <a:lnSpc>
                <a:spcPct val="100000"/>
              </a:lnSpc>
              <a:spcBef>
                <a:spcPts val="0"/>
              </a:spcBef>
              <a:spcAft>
                <a:spcPts val="0"/>
              </a:spcAft>
              <a:buSzPts val="800"/>
              <a:buNone/>
              <a:defRPr/>
            </a:lvl2pPr>
            <a:lvl3pPr lvl="2" rtl="0" algn="l">
              <a:lnSpc>
                <a:spcPct val="100000"/>
              </a:lnSpc>
              <a:spcBef>
                <a:spcPts val="0"/>
              </a:spcBef>
              <a:spcAft>
                <a:spcPts val="0"/>
              </a:spcAft>
              <a:buSzPts val="800"/>
              <a:buNone/>
              <a:defRPr/>
            </a:lvl3pPr>
            <a:lvl4pPr lvl="3" rtl="0" algn="l">
              <a:lnSpc>
                <a:spcPct val="100000"/>
              </a:lnSpc>
              <a:spcBef>
                <a:spcPts val="0"/>
              </a:spcBef>
              <a:spcAft>
                <a:spcPts val="0"/>
              </a:spcAft>
              <a:buSzPts val="800"/>
              <a:buNone/>
              <a:defRPr/>
            </a:lvl4pPr>
            <a:lvl5pPr lvl="4" rtl="0" algn="l">
              <a:lnSpc>
                <a:spcPct val="100000"/>
              </a:lnSpc>
              <a:spcBef>
                <a:spcPts val="0"/>
              </a:spcBef>
              <a:spcAft>
                <a:spcPts val="0"/>
              </a:spcAft>
              <a:buSzPts val="800"/>
              <a:buNone/>
              <a:defRPr/>
            </a:lvl5pPr>
            <a:lvl6pPr lvl="5" rtl="0" algn="l">
              <a:lnSpc>
                <a:spcPct val="100000"/>
              </a:lnSpc>
              <a:spcBef>
                <a:spcPts val="0"/>
              </a:spcBef>
              <a:spcAft>
                <a:spcPts val="0"/>
              </a:spcAft>
              <a:buSzPts val="800"/>
              <a:buNone/>
              <a:defRPr/>
            </a:lvl6pPr>
            <a:lvl7pPr lvl="6" rtl="0" algn="l">
              <a:lnSpc>
                <a:spcPct val="100000"/>
              </a:lnSpc>
              <a:spcBef>
                <a:spcPts val="0"/>
              </a:spcBef>
              <a:spcAft>
                <a:spcPts val="0"/>
              </a:spcAft>
              <a:buSzPts val="800"/>
              <a:buNone/>
              <a:defRPr/>
            </a:lvl7pPr>
            <a:lvl8pPr lvl="7" rtl="0" algn="l">
              <a:lnSpc>
                <a:spcPct val="100000"/>
              </a:lnSpc>
              <a:spcBef>
                <a:spcPts val="0"/>
              </a:spcBef>
              <a:spcAft>
                <a:spcPts val="0"/>
              </a:spcAft>
              <a:buSzPts val="800"/>
              <a:buNone/>
              <a:defRPr/>
            </a:lvl8pPr>
            <a:lvl9pPr lvl="8" rtl="0" algn="l">
              <a:lnSpc>
                <a:spcPct val="100000"/>
              </a:lnSpc>
              <a:spcBef>
                <a:spcPts val="0"/>
              </a:spcBef>
              <a:spcAft>
                <a:spcPts val="0"/>
              </a:spcAft>
              <a:buSzPts val="800"/>
              <a:buNone/>
              <a:defRPr/>
            </a:lvl9pPr>
          </a:lstStyle>
          <a:p/>
        </p:txBody>
      </p:sp>
      <p:sp>
        <p:nvSpPr>
          <p:cNvPr id="346" name="Google Shape;346;p60"/>
          <p:cNvSpPr txBox="1"/>
          <p:nvPr>
            <p:ph idx="1" type="body"/>
          </p:nvPr>
        </p:nvSpPr>
        <p:spPr>
          <a:xfrm rot="5400000">
            <a:off x="1349475" y="-447057"/>
            <a:ext cx="4359000" cy="5800800"/>
          </a:xfrm>
          <a:prstGeom prst="rect">
            <a:avLst/>
          </a:prstGeom>
          <a:noFill/>
          <a:ln>
            <a:noFill/>
          </a:ln>
        </p:spPr>
        <p:txBody>
          <a:bodyPr anchorCtr="0" anchor="t" bIns="25700" lIns="51425" spcFirstLastPara="1" rIns="51425" wrap="square" tIns="25700">
            <a:normAutofit/>
          </a:bodyPr>
          <a:lstStyle>
            <a:lvl1pPr indent="-298450" lvl="0" marL="457200" rtl="0" algn="l">
              <a:lnSpc>
                <a:spcPct val="90000"/>
              </a:lnSpc>
              <a:spcBef>
                <a:spcPts val="800"/>
              </a:spcBef>
              <a:spcAft>
                <a:spcPts val="0"/>
              </a:spcAft>
              <a:buClr>
                <a:schemeClr val="dk1"/>
              </a:buClr>
              <a:buSzPts val="1100"/>
              <a:buChar char="•"/>
              <a:defRPr/>
            </a:lvl1pPr>
            <a:lvl2pPr indent="-298450" lvl="1" marL="914400" rtl="0" algn="l">
              <a:lnSpc>
                <a:spcPct val="90000"/>
              </a:lnSpc>
              <a:spcBef>
                <a:spcPts val="400"/>
              </a:spcBef>
              <a:spcAft>
                <a:spcPts val="0"/>
              </a:spcAft>
              <a:buClr>
                <a:schemeClr val="dk1"/>
              </a:buClr>
              <a:buSzPts val="1100"/>
              <a:buChar char="•"/>
              <a:defRPr/>
            </a:lvl2pPr>
            <a:lvl3pPr indent="-298450" lvl="2" marL="1371600" rtl="0" algn="l">
              <a:lnSpc>
                <a:spcPct val="90000"/>
              </a:lnSpc>
              <a:spcBef>
                <a:spcPts val="400"/>
              </a:spcBef>
              <a:spcAft>
                <a:spcPts val="0"/>
              </a:spcAft>
              <a:buClr>
                <a:schemeClr val="dk1"/>
              </a:buClr>
              <a:buSzPts val="1100"/>
              <a:buChar char="•"/>
              <a:defRPr/>
            </a:lvl3pPr>
            <a:lvl4pPr indent="-298450" lvl="3" marL="1828800" rtl="0" algn="l">
              <a:lnSpc>
                <a:spcPct val="90000"/>
              </a:lnSpc>
              <a:spcBef>
                <a:spcPts val="400"/>
              </a:spcBef>
              <a:spcAft>
                <a:spcPts val="0"/>
              </a:spcAft>
              <a:buClr>
                <a:schemeClr val="dk1"/>
              </a:buClr>
              <a:buSzPts val="1100"/>
              <a:buChar char="•"/>
              <a:defRPr/>
            </a:lvl4pPr>
            <a:lvl5pPr indent="-298450" lvl="4" marL="2286000" rtl="0" algn="l">
              <a:lnSpc>
                <a:spcPct val="90000"/>
              </a:lnSpc>
              <a:spcBef>
                <a:spcPts val="400"/>
              </a:spcBef>
              <a:spcAft>
                <a:spcPts val="0"/>
              </a:spcAft>
              <a:buClr>
                <a:schemeClr val="dk1"/>
              </a:buClr>
              <a:buSzPts val="1100"/>
              <a:buChar char="•"/>
              <a:defRPr/>
            </a:lvl5pPr>
            <a:lvl6pPr indent="-298450" lvl="5" marL="2743200" rtl="0" algn="l">
              <a:lnSpc>
                <a:spcPct val="90000"/>
              </a:lnSpc>
              <a:spcBef>
                <a:spcPts val="400"/>
              </a:spcBef>
              <a:spcAft>
                <a:spcPts val="0"/>
              </a:spcAft>
              <a:buClr>
                <a:schemeClr val="dk1"/>
              </a:buClr>
              <a:buSzPts val="1100"/>
              <a:buChar char="•"/>
              <a:defRPr/>
            </a:lvl6pPr>
            <a:lvl7pPr indent="-298450" lvl="6" marL="3200400" rtl="0" algn="l">
              <a:lnSpc>
                <a:spcPct val="90000"/>
              </a:lnSpc>
              <a:spcBef>
                <a:spcPts val="400"/>
              </a:spcBef>
              <a:spcAft>
                <a:spcPts val="0"/>
              </a:spcAft>
              <a:buClr>
                <a:schemeClr val="dk1"/>
              </a:buClr>
              <a:buSzPts val="1100"/>
              <a:buChar char="•"/>
              <a:defRPr/>
            </a:lvl7pPr>
            <a:lvl8pPr indent="-298450" lvl="7" marL="3657600" rtl="0" algn="l">
              <a:lnSpc>
                <a:spcPct val="90000"/>
              </a:lnSpc>
              <a:spcBef>
                <a:spcPts val="400"/>
              </a:spcBef>
              <a:spcAft>
                <a:spcPts val="0"/>
              </a:spcAft>
              <a:buClr>
                <a:schemeClr val="dk1"/>
              </a:buClr>
              <a:buSzPts val="1100"/>
              <a:buChar char="•"/>
              <a:defRPr/>
            </a:lvl8pPr>
            <a:lvl9pPr indent="-298450" lvl="8" marL="4114800" rtl="0" algn="l">
              <a:lnSpc>
                <a:spcPct val="90000"/>
              </a:lnSpc>
              <a:spcBef>
                <a:spcPts val="400"/>
              </a:spcBef>
              <a:spcAft>
                <a:spcPts val="0"/>
              </a:spcAft>
              <a:buClr>
                <a:schemeClr val="dk1"/>
              </a:buClr>
              <a:buSzPts val="1100"/>
              <a:buChar char="•"/>
              <a:defRPr/>
            </a:lvl9pPr>
          </a:lstStyle>
          <a:p/>
        </p:txBody>
      </p:sp>
      <p:sp>
        <p:nvSpPr>
          <p:cNvPr id="347" name="Google Shape;347;p60"/>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rtl="0" algn="l">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8" name="Google Shape;348;p60"/>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rtl="0" algn="ctr">
              <a:spcBef>
                <a:spcPts val="0"/>
              </a:spcBef>
              <a:spcAft>
                <a:spcPts val="0"/>
              </a:spcAft>
              <a:buClr>
                <a:srgbClr val="888888"/>
              </a:buClr>
              <a:buSzPts val="800"/>
              <a:buFont typeface="Calibri"/>
              <a:buNone/>
              <a:defRPr/>
            </a:lvl1pPr>
            <a:lvl2pPr lvl="1" rtl="0" algn="l">
              <a:spcBef>
                <a:spcPts val="0"/>
              </a:spcBef>
              <a:spcAft>
                <a:spcPts val="0"/>
              </a:spcAft>
              <a:buClr>
                <a:schemeClr val="dk1"/>
              </a:buClr>
              <a:buSzPts val="800"/>
              <a:buFont typeface="Calibri"/>
              <a:buNone/>
              <a:defRPr/>
            </a:lvl2pPr>
            <a:lvl3pPr lvl="2" rtl="0" algn="l">
              <a:spcBef>
                <a:spcPts val="0"/>
              </a:spcBef>
              <a:spcAft>
                <a:spcPts val="0"/>
              </a:spcAft>
              <a:buClr>
                <a:schemeClr val="dk1"/>
              </a:buClr>
              <a:buSzPts val="800"/>
              <a:buFont typeface="Calibri"/>
              <a:buNone/>
              <a:defRPr/>
            </a:lvl3pPr>
            <a:lvl4pPr lvl="3" rtl="0" algn="l">
              <a:spcBef>
                <a:spcPts val="0"/>
              </a:spcBef>
              <a:spcAft>
                <a:spcPts val="0"/>
              </a:spcAft>
              <a:buClr>
                <a:schemeClr val="dk1"/>
              </a:buClr>
              <a:buSzPts val="800"/>
              <a:buFont typeface="Calibri"/>
              <a:buNone/>
              <a:defRPr/>
            </a:lvl4pPr>
            <a:lvl5pPr lvl="4" rtl="0" algn="l">
              <a:spcBef>
                <a:spcPts val="0"/>
              </a:spcBef>
              <a:spcAft>
                <a:spcPts val="0"/>
              </a:spcAft>
              <a:buClr>
                <a:schemeClr val="dk1"/>
              </a:buClr>
              <a:buSzPts val="800"/>
              <a:buFont typeface="Calibri"/>
              <a:buNone/>
              <a:defRPr/>
            </a:lvl5pPr>
            <a:lvl6pPr lvl="5" rtl="0" algn="l">
              <a:spcBef>
                <a:spcPts val="0"/>
              </a:spcBef>
              <a:spcAft>
                <a:spcPts val="0"/>
              </a:spcAft>
              <a:buClr>
                <a:schemeClr val="dk1"/>
              </a:buClr>
              <a:buSzPts val="800"/>
              <a:buFont typeface="Calibri"/>
              <a:buNone/>
              <a:defRPr/>
            </a:lvl6pPr>
            <a:lvl7pPr lvl="6" rtl="0" algn="l">
              <a:spcBef>
                <a:spcPts val="0"/>
              </a:spcBef>
              <a:spcAft>
                <a:spcPts val="0"/>
              </a:spcAft>
              <a:buClr>
                <a:schemeClr val="dk1"/>
              </a:buClr>
              <a:buSzPts val="800"/>
              <a:buFont typeface="Calibri"/>
              <a:buNone/>
              <a:defRPr/>
            </a:lvl7pPr>
            <a:lvl8pPr lvl="7" rtl="0" algn="l">
              <a:spcBef>
                <a:spcPts val="0"/>
              </a:spcBef>
              <a:spcAft>
                <a:spcPts val="0"/>
              </a:spcAft>
              <a:buClr>
                <a:schemeClr val="dk1"/>
              </a:buClr>
              <a:buSzPts val="800"/>
              <a:buFont typeface="Calibri"/>
              <a:buNone/>
              <a:defRPr/>
            </a:lvl8pPr>
            <a:lvl9pPr lvl="8" rtl="0" algn="l">
              <a:spcBef>
                <a:spcPts val="0"/>
              </a:spcBef>
              <a:spcAft>
                <a:spcPts val="0"/>
              </a:spcAft>
              <a:buClr>
                <a:schemeClr val="dk1"/>
              </a:buClr>
              <a:buSzPts val="800"/>
              <a:buFont typeface="Calibri"/>
              <a:buNone/>
              <a:defRPr/>
            </a:lvl9pPr>
          </a:lstStyle>
          <a:p/>
        </p:txBody>
      </p:sp>
      <p:sp>
        <p:nvSpPr>
          <p:cNvPr id="349" name="Google Shape;349;p60"/>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6.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2.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7" name="Google Shape;12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02" name="Google Shape;202;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3" name="Google Shape;203;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4" name="Google Shape;204;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5" name="Google Shape;205;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49"/>
          <p:cNvSpPr txBox="1"/>
          <p:nvPr>
            <p:ph type="title"/>
          </p:nvPr>
        </p:nvSpPr>
        <p:spPr>
          <a:xfrm>
            <a:off x="628650" y="273844"/>
            <a:ext cx="7886700" cy="994200"/>
          </a:xfrm>
          <a:prstGeom prst="rect">
            <a:avLst/>
          </a:prstGeom>
          <a:noFill/>
          <a:ln>
            <a:noFill/>
          </a:ln>
        </p:spPr>
        <p:txBody>
          <a:bodyPr anchorCtr="0" anchor="ctr" bIns="25700" lIns="51425" spcFirstLastPara="1" rIns="51425" wrap="square" tIns="25700">
            <a:normAutofit/>
          </a:bodyPr>
          <a:lstStyle>
            <a:lvl1pPr lvl="0" marR="0" rtl="0" algn="l">
              <a:lnSpc>
                <a:spcPct val="90000"/>
              </a:lnSpc>
              <a:spcBef>
                <a:spcPts val="0"/>
              </a:spcBef>
              <a:spcAft>
                <a:spcPts val="0"/>
              </a:spcAft>
              <a:buClr>
                <a:schemeClr val="dk1"/>
              </a:buClr>
              <a:buSzPts val="2500"/>
              <a:buFont typeface="Calibri"/>
              <a:buNone/>
              <a:defRPr b="0" i="0" sz="2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9pPr>
          </a:lstStyle>
          <a:p/>
        </p:txBody>
      </p:sp>
      <p:sp>
        <p:nvSpPr>
          <p:cNvPr id="277" name="Google Shape;277;p49"/>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330200" lvl="0" marL="4572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9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
        <p:nvSpPr>
          <p:cNvPr id="278" name="Google Shape;278;p49"/>
          <p:cNvSpPr txBox="1"/>
          <p:nvPr>
            <p:ph idx="10" type="dt"/>
          </p:nvPr>
        </p:nvSpPr>
        <p:spPr>
          <a:xfrm>
            <a:off x="628650" y="4767263"/>
            <a:ext cx="2057400" cy="273900"/>
          </a:xfrm>
          <a:prstGeom prst="rect">
            <a:avLst/>
          </a:prstGeom>
          <a:noFill/>
          <a:ln>
            <a:noFill/>
          </a:ln>
        </p:spPr>
        <p:txBody>
          <a:bodyPr anchorCtr="0" anchor="ctr" bIns="25700" lIns="51425" spcFirstLastPara="1" rIns="51425" wrap="square" tIns="25700">
            <a:noAutofit/>
          </a:bodyPr>
          <a:lstStyle>
            <a:lvl1pPr lvl="0" marR="0" rtl="0" algn="l">
              <a:spcBef>
                <a:spcPts val="0"/>
              </a:spcBef>
              <a:spcAft>
                <a:spcPts val="0"/>
              </a:spcAft>
              <a:buClr>
                <a:srgbClr val="888888"/>
              </a:buClr>
              <a:buSzPts val="800"/>
              <a:buFont typeface="Calibri"/>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9pPr>
          </a:lstStyle>
          <a:p/>
        </p:txBody>
      </p:sp>
      <p:sp>
        <p:nvSpPr>
          <p:cNvPr id="279" name="Google Shape;279;p49"/>
          <p:cNvSpPr txBox="1"/>
          <p:nvPr>
            <p:ph idx="11" type="ftr"/>
          </p:nvPr>
        </p:nvSpPr>
        <p:spPr>
          <a:xfrm>
            <a:off x="3028950" y="4767263"/>
            <a:ext cx="3086100" cy="273900"/>
          </a:xfrm>
          <a:prstGeom prst="rect">
            <a:avLst/>
          </a:prstGeom>
          <a:noFill/>
          <a:ln>
            <a:noFill/>
          </a:ln>
        </p:spPr>
        <p:txBody>
          <a:bodyPr anchorCtr="0" anchor="ctr" bIns="25700" lIns="51425" spcFirstLastPara="1" rIns="51425" wrap="square" tIns="25700">
            <a:noAutofit/>
          </a:bodyPr>
          <a:lstStyle>
            <a:lvl1pPr lvl="0" marR="0" rtl="0" algn="ctr">
              <a:spcBef>
                <a:spcPts val="0"/>
              </a:spcBef>
              <a:spcAft>
                <a:spcPts val="0"/>
              </a:spcAft>
              <a:buClr>
                <a:srgbClr val="888888"/>
              </a:buClr>
              <a:buSzPts val="800"/>
              <a:buFont typeface="Calibri"/>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800"/>
              <a:buFont typeface="Calibri"/>
              <a:buNone/>
              <a:defRPr b="0" i="0" sz="1400" u="none" cap="none" strike="noStrike">
                <a:solidFill>
                  <a:schemeClr val="dk1"/>
                </a:solidFill>
                <a:latin typeface="Calibri"/>
                <a:ea typeface="Calibri"/>
                <a:cs typeface="Calibri"/>
                <a:sym typeface="Calibri"/>
              </a:defRPr>
            </a:lvl9pPr>
          </a:lstStyle>
          <a:p/>
        </p:txBody>
      </p:sp>
      <p:sp>
        <p:nvSpPr>
          <p:cNvPr id="280" name="Google Shape;280;p49"/>
          <p:cNvSpPr txBox="1"/>
          <p:nvPr>
            <p:ph idx="12" type="sldNum"/>
          </p:nvPr>
        </p:nvSpPr>
        <p:spPr>
          <a:xfrm>
            <a:off x="6457950" y="4767263"/>
            <a:ext cx="2057400" cy="273900"/>
          </a:xfrm>
          <a:prstGeom prst="rect">
            <a:avLst/>
          </a:prstGeom>
          <a:noFill/>
          <a:ln>
            <a:noFill/>
          </a:ln>
        </p:spPr>
        <p:txBody>
          <a:bodyPr anchorCtr="0" anchor="ctr" bIns="25700" lIns="51425" spcFirstLastPara="1" rIns="51425" wrap="square" tIns="25700">
            <a:noAutofit/>
          </a:bodyPr>
          <a:lstStyle>
            <a:lvl1pPr indent="0" lvl="0"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hyperlink" Target="mailto:agrim.patil2021@vitstudent.ac.in"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p:nvPr/>
        </p:nvSpPr>
        <p:spPr>
          <a:xfrm>
            <a:off x="178481" y="2280956"/>
            <a:ext cx="8694000" cy="26718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5" name="Google Shape;355;p61"/>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p61"/>
          <p:cNvSpPr txBox="1"/>
          <p:nvPr/>
        </p:nvSpPr>
        <p:spPr>
          <a:xfrm>
            <a:off x="286424" y="40441"/>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i="0" lang="en" sz="2400" u="none" cap="none" strike="noStrike">
                <a:solidFill>
                  <a:schemeClr val="dk1"/>
                </a:solidFill>
                <a:latin typeface="Arial"/>
                <a:ea typeface="Arial"/>
                <a:cs typeface="Arial"/>
                <a:sym typeface="Arial"/>
              </a:rPr>
              <a:t>Samsung PRISM</a:t>
            </a:r>
            <a:r>
              <a:rPr b="1" lang="en" sz="2400">
                <a:solidFill>
                  <a:schemeClr val="dk1"/>
                </a:solidFill>
              </a:rPr>
              <a:t>:</a:t>
            </a:r>
            <a:r>
              <a:rPr b="1" i="0" lang="en" sz="2400" u="none" cap="none" strike="noStrike">
                <a:solidFill>
                  <a:schemeClr val="dk1"/>
                </a:solidFill>
                <a:latin typeface="Arial"/>
                <a:ea typeface="Arial"/>
                <a:cs typeface="Arial"/>
                <a:sym typeface="Arial"/>
              </a:rPr>
              <a:t> </a:t>
            </a:r>
            <a:r>
              <a:rPr b="1" lang="en" sz="2400">
                <a:solidFill>
                  <a:schemeClr val="dk1"/>
                </a:solidFill>
              </a:rPr>
              <a:t>Monthly Connect - 2</a:t>
            </a:r>
            <a:endParaRPr b="1" sz="2400">
              <a:solidFill>
                <a:schemeClr val="dk1"/>
              </a:solidFill>
              <a:latin typeface="Arial"/>
              <a:ea typeface="Arial"/>
              <a:cs typeface="Arial"/>
              <a:sym typeface="Arial"/>
            </a:endParaRPr>
          </a:p>
        </p:txBody>
      </p:sp>
      <p:sp>
        <p:nvSpPr>
          <p:cNvPr id="357" name="Google Shape;357;p61"/>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58" name="Google Shape;358;p61"/>
          <p:cNvSpPr/>
          <p:nvPr/>
        </p:nvSpPr>
        <p:spPr>
          <a:xfrm>
            <a:off x="286432" y="2363531"/>
            <a:ext cx="10188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900" u="sng">
                <a:solidFill>
                  <a:schemeClr val="dk1"/>
                </a:solidFill>
                <a:latin typeface="Arial"/>
                <a:ea typeface="Arial"/>
                <a:cs typeface="Arial"/>
                <a:sym typeface="Arial"/>
              </a:rPr>
              <a:t>Team</a:t>
            </a:r>
            <a:endParaRPr b="1" sz="1900" u="sng">
              <a:solidFill>
                <a:schemeClr val="dk1"/>
              </a:solidFill>
              <a:latin typeface="Arial"/>
              <a:ea typeface="Arial"/>
              <a:cs typeface="Arial"/>
              <a:sym typeface="Arial"/>
            </a:endParaRPr>
          </a:p>
        </p:txBody>
      </p:sp>
      <p:sp>
        <p:nvSpPr>
          <p:cNvPr id="359" name="Google Shape;359;p61"/>
          <p:cNvSpPr/>
          <p:nvPr/>
        </p:nvSpPr>
        <p:spPr>
          <a:xfrm>
            <a:off x="298800" y="2746256"/>
            <a:ext cx="8546400" cy="2067600"/>
          </a:xfrm>
          <a:prstGeom prst="rect">
            <a:avLst/>
          </a:prstGeom>
          <a:noFill/>
          <a:ln>
            <a:noFill/>
          </a:ln>
        </p:spPr>
        <p:txBody>
          <a:bodyPr anchorCtr="0" anchor="t" bIns="34275" lIns="68575" spcFirstLastPara="1" rIns="68575" wrap="square" tIns="34275">
            <a:noAutofit/>
          </a:bodyPr>
          <a:lstStyle/>
          <a:p>
            <a:pPr indent="-203200" lvl="0" marL="177800" marR="0" rtl="0" algn="l">
              <a:spcBef>
                <a:spcPts val="0"/>
              </a:spcBef>
              <a:spcAft>
                <a:spcPts val="0"/>
              </a:spcAft>
              <a:buClr>
                <a:srgbClr val="0E4094"/>
              </a:buClr>
              <a:buSzPts val="1800"/>
              <a:buAutoNum type="arabicPeriod"/>
            </a:pPr>
            <a:r>
              <a:rPr b="1" lang="en" sz="1800" u="sng">
                <a:solidFill>
                  <a:srgbClr val="0E4094"/>
                </a:solidFill>
              </a:rPr>
              <a:t>College Professor(s)</a:t>
            </a:r>
            <a:r>
              <a:rPr lang="en" sz="1800">
                <a:solidFill>
                  <a:srgbClr val="0E4094"/>
                </a:solidFill>
                <a:latin typeface="Arial"/>
                <a:ea typeface="Arial"/>
                <a:cs typeface="Arial"/>
                <a:sym typeface="Arial"/>
              </a:rPr>
              <a:t>:  </a:t>
            </a:r>
            <a:endParaRPr sz="1800">
              <a:solidFill>
                <a:srgbClr val="0E4094"/>
              </a:solidFill>
              <a:latin typeface="Arial"/>
              <a:ea typeface="Arial"/>
              <a:cs typeface="Arial"/>
              <a:sym typeface="Arial"/>
            </a:endParaRPr>
          </a:p>
          <a:p>
            <a:pPr indent="0" lvl="0" marL="685800" marR="0" rtl="0" algn="l">
              <a:spcBef>
                <a:spcPts val="0"/>
              </a:spcBef>
              <a:spcAft>
                <a:spcPts val="0"/>
              </a:spcAft>
              <a:buNone/>
            </a:pPr>
            <a:r>
              <a:rPr lang="en" sz="1500">
                <a:solidFill>
                  <a:srgbClr val="0E4094"/>
                </a:solidFill>
              </a:rPr>
              <a:t>Dr. Lydia Jane G</a:t>
            </a:r>
            <a:r>
              <a:rPr lang="en" sz="1500">
                <a:solidFill>
                  <a:srgbClr val="0E4094"/>
                </a:solidFill>
                <a:latin typeface="Arial"/>
                <a:ea typeface="Arial"/>
                <a:cs typeface="Arial"/>
                <a:sym typeface="Arial"/>
              </a:rPr>
              <a:t> </a:t>
            </a:r>
            <a:r>
              <a:rPr lang="en" sz="1500">
                <a:solidFill>
                  <a:srgbClr val="0E4094"/>
                </a:solidFill>
              </a:rPr>
              <a:t>|</a:t>
            </a:r>
            <a:r>
              <a:rPr lang="en" sz="1500">
                <a:solidFill>
                  <a:srgbClr val="0E4094"/>
                </a:solidFill>
                <a:latin typeface="Arial"/>
                <a:ea typeface="Arial"/>
                <a:cs typeface="Arial"/>
                <a:sym typeface="Arial"/>
              </a:rPr>
              <a:t> </a:t>
            </a:r>
            <a:r>
              <a:rPr lang="en" sz="1500">
                <a:solidFill>
                  <a:srgbClr val="0E4094"/>
                </a:solidFill>
              </a:rPr>
              <a:t>lydiajane.g@vit.ac.in </a:t>
            </a:r>
            <a:endParaRPr sz="1500">
              <a:solidFill>
                <a:srgbClr val="0E4094"/>
              </a:solidFill>
            </a:endParaRPr>
          </a:p>
          <a:p>
            <a:pPr indent="0" lvl="0" marL="685800" marR="0" rtl="0" algn="l">
              <a:spcBef>
                <a:spcPts val="0"/>
              </a:spcBef>
              <a:spcAft>
                <a:spcPts val="0"/>
              </a:spcAft>
              <a:buNone/>
            </a:pPr>
            <a:r>
              <a:rPr lang="en" sz="1500">
                <a:solidFill>
                  <a:srgbClr val="0E4094"/>
                </a:solidFill>
              </a:rPr>
              <a:t>Dr. Tamizharasi T |  tamizharasi.t@vit.ac.in</a:t>
            </a:r>
            <a:endParaRPr i="1" sz="1500">
              <a:solidFill>
                <a:srgbClr val="0E4094"/>
              </a:solidFill>
              <a:latin typeface="Arial"/>
              <a:ea typeface="Arial"/>
              <a:cs typeface="Arial"/>
              <a:sym typeface="Arial"/>
            </a:endParaRPr>
          </a:p>
          <a:p>
            <a:pPr indent="-203200" lvl="0" marL="177800" marR="0" rtl="0" algn="l">
              <a:spcBef>
                <a:spcPts val="0"/>
              </a:spcBef>
              <a:spcAft>
                <a:spcPts val="0"/>
              </a:spcAft>
              <a:buClr>
                <a:srgbClr val="0E4094"/>
              </a:buClr>
              <a:buSzPts val="1800"/>
              <a:buAutoNum type="arabicPeriod"/>
            </a:pPr>
            <a:r>
              <a:rPr b="1" lang="en" sz="1800" u="sng">
                <a:solidFill>
                  <a:srgbClr val="0E4094"/>
                </a:solidFill>
              </a:rPr>
              <a:t>Students</a:t>
            </a:r>
            <a:r>
              <a:rPr lang="en" sz="1800">
                <a:solidFill>
                  <a:srgbClr val="0E4094"/>
                </a:solidFill>
                <a:latin typeface="Arial"/>
                <a:ea typeface="Arial"/>
                <a:cs typeface="Arial"/>
                <a:sym typeface="Arial"/>
              </a:rPr>
              <a:t>:</a:t>
            </a:r>
            <a:endParaRPr sz="1500"/>
          </a:p>
          <a:p>
            <a:pPr indent="-209550" lvl="1" marL="520700" marR="0" rtl="0" algn="l">
              <a:spcBef>
                <a:spcPts val="0"/>
              </a:spcBef>
              <a:spcAft>
                <a:spcPts val="0"/>
              </a:spcAft>
              <a:buClr>
                <a:srgbClr val="0E4094"/>
              </a:buClr>
              <a:buSzPts val="1500"/>
              <a:buAutoNum type="arabicPeriod"/>
            </a:pPr>
            <a:r>
              <a:rPr b="1" lang="en" sz="1500">
                <a:solidFill>
                  <a:srgbClr val="0E4094"/>
                </a:solidFill>
              </a:rPr>
              <a:t>Agrim Patil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sng">
                <a:solidFill>
                  <a:schemeClr val="hlink"/>
                </a:solidFill>
                <a:hlinkClick r:id="rId3"/>
              </a:rPr>
              <a:t>agrim.patil2021@vitstudent.ac.in</a:t>
            </a:r>
            <a:endParaRPr sz="1500"/>
          </a:p>
          <a:p>
            <a:pPr indent="-209550" lvl="1" marL="520700" marR="0" rtl="0" algn="l">
              <a:spcBef>
                <a:spcPts val="0"/>
              </a:spcBef>
              <a:spcAft>
                <a:spcPts val="0"/>
              </a:spcAft>
              <a:buClr>
                <a:srgbClr val="0E4094"/>
              </a:buClr>
              <a:buSzPts val="1500"/>
              <a:buAutoNum type="arabicPeriod"/>
            </a:pPr>
            <a:r>
              <a:rPr b="1" lang="en" sz="1500">
                <a:solidFill>
                  <a:srgbClr val="0E4094"/>
                </a:solidFill>
              </a:rPr>
              <a:t>Shreya Gupta</a:t>
            </a:r>
            <a:r>
              <a:rPr b="0" i="0" lang="en" sz="1500" u="none" cap="none" strike="noStrike">
                <a:solidFill>
                  <a:srgbClr val="0E4094"/>
                </a:solidFill>
                <a:latin typeface="Arial"/>
                <a:ea typeface="Arial"/>
                <a:cs typeface="Arial"/>
                <a:sym typeface="Arial"/>
              </a:rPr>
              <a:t>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none">
                <a:solidFill>
                  <a:srgbClr val="0E4094"/>
                </a:solidFill>
              </a:rPr>
              <a:t>shreya.gupta2021a@vitstudent.ac.in</a:t>
            </a:r>
            <a:endParaRPr b="0" i="0" sz="1500" u="none" cap="none" strike="noStrike">
              <a:solidFill>
                <a:srgbClr val="0E4094"/>
              </a:solidFill>
              <a:latin typeface="Arial"/>
              <a:ea typeface="Arial"/>
              <a:cs typeface="Arial"/>
              <a:sym typeface="Arial"/>
            </a:endParaRPr>
          </a:p>
          <a:p>
            <a:pPr indent="-203200" lvl="1" marL="520700" marR="0" rtl="0" algn="l">
              <a:spcBef>
                <a:spcPts val="0"/>
              </a:spcBef>
              <a:spcAft>
                <a:spcPts val="0"/>
              </a:spcAft>
              <a:buClr>
                <a:srgbClr val="0E4094"/>
              </a:buClr>
              <a:buSzPts val="1400"/>
              <a:buAutoNum type="arabicPeriod"/>
            </a:pPr>
            <a:r>
              <a:rPr b="1" lang="en" sz="1500">
                <a:solidFill>
                  <a:srgbClr val="0E4094"/>
                </a:solidFill>
              </a:rPr>
              <a:t>Debosmita Chatterjee</a:t>
            </a:r>
            <a:r>
              <a:rPr b="0" i="0" lang="en" sz="1500" u="none" cap="none" strike="noStrike">
                <a:solidFill>
                  <a:srgbClr val="0E4094"/>
                </a:solidFill>
                <a:latin typeface="Arial"/>
                <a:ea typeface="Arial"/>
                <a:cs typeface="Arial"/>
                <a:sym typeface="Arial"/>
              </a:rPr>
              <a:t> </a:t>
            </a:r>
            <a:r>
              <a:rPr lang="en" sz="1500">
                <a:solidFill>
                  <a:srgbClr val="0E4094"/>
                </a:solidFill>
              </a:rPr>
              <a:t>|</a:t>
            </a:r>
            <a:r>
              <a:rPr b="0" i="0" lang="en" sz="1500" u="none" cap="none" strike="noStrike">
                <a:solidFill>
                  <a:srgbClr val="0E4094"/>
                </a:solidFill>
                <a:latin typeface="Arial"/>
                <a:ea typeface="Arial"/>
                <a:cs typeface="Arial"/>
                <a:sym typeface="Arial"/>
              </a:rPr>
              <a:t> </a:t>
            </a:r>
            <a:r>
              <a:rPr lang="en" sz="1500" u="none">
                <a:solidFill>
                  <a:srgbClr val="0E4094"/>
                </a:solidFill>
              </a:rPr>
              <a:t>debosmita.chatterjee2021@vitstudent.ac.in</a:t>
            </a:r>
            <a:endParaRPr b="0" i="0" sz="1400" u="none" cap="none" strike="noStrike">
              <a:solidFill>
                <a:srgbClr val="0E4094"/>
              </a:solidFill>
              <a:latin typeface="Arial"/>
              <a:ea typeface="Arial"/>
              <a:cs typeface="Arial"/>
              <a:sym typeface="Arial"/>
            </a:endParaRPr>
          </a:p>
          <a:p>
            <a:pPr indent="-196850" lvl="0" marL="177800" marR="0" rtl="0" algn="l">
              <a:spcBef>
                <a:spcPts val="0"/>
              </a:spcBef>
              <a:spcAft>
                <a:spcPts val="0"/>
              </a:spcAft>
              <a:buClr>
                <a:srgbClr val="0E4094"/>
              </a:buClr>
              <a:buSzPts val="1700"/>
              <a:buAutoNum type="arabicPeriod"/>
            </a:pPr>
            <a:r>
              <a:rPr b="1" lang="en" sz="1800" u="sng">
                <a:solidFill>
                  <a:srgbClr val="0E4094"/>
                </a:solidFill>
              </a:rPr>
              <a:t>Department</a:t>
            </a:r>
            <a:r>
              <a:rPr lang="en" sz="1800">
                <a:solidFill>
                  <a:srgbClr val="0E4094"/>
                </a:solidFill>
                <a:latin typeface="Arial"/>
                <a:ea typeface="Arial"/>
                <a:cs typeface="Arial"/>
                <a:sym typeface="Arial"/>
              </a:rPr>
              <a:t>: </a:t>
            </a:r>
            <a:r>
              <a:rPr lang="en" sz="1500">
                <a:solidFill>
                  <a:srgbClr val="0E4094"/>
                </a:solidFill>
                <a:latin typeface="Arial"/>
                <a:ea typeface="Arial"/>
                <a:cs typeface="Arial"/>
                <a:sym typeface="Arial"/>
              </a:rPr>
              <a:t>SCOPE: School of C</a:t>
            </a:r>
            <a:r>
              <a:rPr lang="en" sz="1500">
                <a:solidFill>
                  <a:srgbClr val="0E4094"/>
                </a:solidFill>
              </a:rPr>
              <a:t>omputer Science and Engineering</a:t>
            </a:r>
            <a:endParaRPr sz="1500">
              <a:solidFill>
                <a:srgbClr val="0E4094"/>
              </a:solidFill>
              <a:latin typeface="Arial"/>
              <a:ea typeface="Arial"/>
              <a:cs typeface="Arial"/>
              <a:sym typeface="Arial"/>
            </a:endParaRPr>
          </a:p>
        </p:txBody>
      </p:sp>
      <p:sp>
        <p:nvSpPr>
          <p:cNvPr id="360" name="Google Shape;360;p61"/>
          <p:cNvSpPr txBox="1"/>
          <p:nvPr/>
        </p:nvSpPr>
        <p:spPr>
          <a:xfrm>
            <a:off x="286426" y="502688"/>
            <a:ext cx="2437800" cy="300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500" u="sng">
                <a:solidFill>
                  <a:schemeClr val="dk1"/>
                </a:solidFill>
              </a:rPr>
              <a:t>Date</a:t>
            </a:r>
            <a:r>
              <a:rPr lang="en" sz="1500">
                <a:solidFill>
                  <a:schemeClr val="dk1"/>
                </a:solidFill>
              </a:rPr>
              <a:t>: 27th February 2024</a:t>
            </a:r>
            <a:endParaRPr sz="1500">
              <a:solidFill>
                <a:srgbClr val="7F7F7F"/>
              </a:solidFill>
              <a:latin typeface="Arial"/>
              <a:ea typeface="Arial"/>
              <a:cs typeface="Arial"/>
              <a:sym typeface="Arial"/>
            </a:endParaRPr>
          </a:p>
        </p:txBody>
      </p:sp>
      <p:pic>
        <p:nvPicPr>
          <p:cNvPr id="361" name="Google Shape;361;p61"/>
          <p:cNvPicPr preferRelativeResize="0"/>
          <p:nvPr/>
        </p:nvPicPr>
        <p:blipFill rotWithShape="1">
          <a:blip r:embed="rId4">
            <a:alphaModFix/>
          </a:blip>
          <a:srcRect b="26841" l="4528" r="4172" t="20267"/>
          <a:stretch/>
        </p:blipFill>
        <p:spPr>
          <a:xfrm>
            <a:off x="7828069" y="78789"/>
            <a:ext cx="1315932" cy="499988"/>
          </a:xfrm>
          <a:prstGeom prst="rect">
            <a:avLst/>
          </a:prstGeom>
          <a:noFill/>
          <a:ln>
            <a:noFill/>
          </a:ln>
        </p:spPr>
      </p:pic>
      <p:sp>
        <p:nvSpPr>
          <p:cNvPr id="362" name="Google Shape;362;p61"/>
          <p:cNvSpPr txBox="1"/>
          <p:nvPr/>
        </p:nvSpPr>
        <p:spPr>
          <a:xfrm>
            <a:off x="355176" y="933513"/>
            <a:ext cx="8340600" cy="992700"/>
          </a:xfrm>
          <a:prstGeom prst="rect">
            <a:avLst/>
          </a:prstGeom>
          <a:noFill/>
          <a:ln>
            <a:noFill/>
          </a:ln>
        </p:spPr>
        <p:txBody>
          <a:bodyPr anchorCtr="0" anchor="ctr" bIns="34275" lIns="68575" spcFirstLastPara="1" rIns="68575" wrap="square" tIns="34275">
            <a:spAutoFit/>
          </a:bodyPr>
          <a:lstStyle/>
          <a:p>
            <a:pPr indent="0" lvl="0" marL="0" rtl="0" algn="l">
              <a:spcBef>
                <a:spcPts val="0"/>
              </a:spcBef>
              <a:spcAft>
                <a:spcPts val="0"/>
              </a:spcAft>
              <a:buClr>
                <a:schemeClr val="dk1"/>
              </a:buClr>
              <a:buFont typeface="Arial"/>
              <a:buNone/>
            </a:pPr>
            <a:r>
              <a:rPr i="1" lang="en" sz="3000">
                <a:solidFill>
                  <a:schemeClr val="dk1"/>
                </a:solidFill>
              </a:rPr>
              <a:t>Worklet 1:</a:t>
            </a:r>
            <a:r>
              <a:rPr b="1" i="1" lang="en" sz="3000">
                <a:solidFill>
                  <a:schemeClr val="dk1"/>
                </a:solidFill>
              </a:rPr>
              <a:t> Build an LLM Backed Prompt Generator [NLP Queries &gt; Efficient Prompts]</a:t>
            </a:r>
            <a:endParaRPr b="1" i="1" sz="3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70"/>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30" name="Google Shape;430;p70"/>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431" name="Google Shape;431;p70"/>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432" name="Google Shape;432;p70"/>
          <p:cNvPicPr preferRelativeResize="0"/>
          <p:nvPr/>
        </p:nvPicPr>
        <p:blipFill rotWithShape="1">
          <a:blip r:embed="rId3">
            <a:alphaModFix/>
          </a:blip>
          <a:srcRect b="26838" l="4528" r="4172" t="20268"/>
          <a:stretch/>
        </p:blipFill>
        <p:spPr>
          <a:xfrm>
            <a:off x="8206561" y="78785"/>
            <a:ext cx="937439" cy="356182"/>
          </a:xfrm>
          <a:prstGeom prst="rect">
            <a:avLst/>
          </a:prstGeom>
          <a:noFill/>
          <a:ln>
            <a:noFill/>
          </a:ln>
        </p:spPr>
      </p:pic>
      <p:sp>
        <p:nvSpPr>
          <p:cNvPr id="433" name="Google Shape;433;p70"/>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434" name="Google Shape;434;p70"/>
          <p:cNvPicPr preferRelativeResize="0"/>
          <p:nvPr/>
        </p:nvPicPr>
        <p:blipFill>
          <a:blip r:embed="rId4">
            <a:alphaModFix/>
          </a:blip>
          <a:stretch>
            <a:fillRect/>
          </a:stretch>
        </p:blipFill>
        <p:spPr>
          <a:xfrm>
            <a:off x="190500" y="671507"/>
            <a:ext cx="8763000" cy="38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1"/>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40" name="Google Shape;440;p71"/>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41" name="Google Shape;441;p71"/>
          <p:cNvSpPr txBox="1"/>
          <p:nvPr/>
        </p:nvSpPr>
        <p:spPr>
          <a:xfrm>
            <a:off x="338925" y="43539"/>
            <a:ext cx="8691600" cy="45021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b="1" lang="en" sz="1800" u="sng">
                <a:solidFill>
                  <a:srgbClr val="0E4094"/>
                </a:solidFill>
                <a:highlight>
                  <a:srgbClr val="A4C2F4"/>
                </a:highlight>
                <a:latin typeface="Calibri"/>
                <a:ea typeface="Calibri"/>
                <a:cs typeface="Calibri"/>
                <a:sym typeface="Calibri"/>
              </a:rPr>
              <a:t>A Diversity maintaining evolutionary algorithm for self-referential self-improvement of prompts for LLMs Automating prompt mutations. </a:t>
            </a:r>
            <a:endParaRPr sz="1800">
              <a:solidFill>
                <a:srgbClr val="0E4094"/>
              </a:solidFill>
              <a:highlight>
                <a:srgbClr val="A4C2F4"/>
              </a:highlight>
              <a:latin typeface="Calibri"/>
              <a:ea typeface="Calibri"/>
              <a:cs typeface="Calibri"/>
              <a:sym typeface="Calibri"/>
            </a:endParaRPr>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Google introduced Promptbreeder, a prompt evolution system that can automatically explore prompts for a given domain and that is able to find task-prompts that improve an LLM ability to derive answers to questions in that domain. Promptbreeder is general purpose in that the same system is able to adapt to many different domains.</a:t>
            </a:r>
            <a:endParaRPr sz="1800">
              <a:solidFill>
                <a:srgbClr val="0E4094"/>
              </a:solidFill>
              <a:latin typeface="Calibri"/>
              <a:ea typeface="Calibri"/>
              <a:cs typeface="Calibri"/>
              <a:sym typeface="Calibri"/>
            </a:endParaRPr>
          </a:p>
          <a:p>
            <a:pPr indent="-254000" lvl="0" marL="254000" marR="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Common prompt techniques, such as Chain-of-Thought Prompting, can significantly enhance Large Language Models' (LLMs') reasoning capabilities across a range of areas. These manually created prompt tactics, meanwhile, are frequently not the best. </a:t>
            </a:r>
            <a:endParaRPr sz="1800">
              <a:solidFill>
                <a:srgbClr val="0E4094"/>
              </a:solidFill>
              <a:latin typeface="Calibri"/>
              <a:ea typeface="Calibri"/>
              <a:cs typeface="Calibri"/>
              <a:sym typeface="Calibri"/>
            </a:endParaRPr>
          </a:p>
          <a:p>
            <a:pPr indent="-254000" lvl="0" marL="254000" marR="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Driven by an LLM, Promptbreeder mutates a population of task-prompts, evaluates them for fitness on a training set, and repeats this process over multiple generations to evolve task-prompts.</a:t>
            </a:r>
            <a:endParaRPr sz="1800">
              <a:solidFill>
                <a:srgbClr val="0E4094"/>
              </a:solidFill>
              <a:latin typeface="Calibri"/>
              <a:ea typeface="Calibri"/>
              <a:cs typeface="Calibri"/>
              <a:sym typeface="Calibri"/>
            </a:endParaRPr>
          </a:p>
          <a:p>
            <a:pPr indent="-254000" lvl="0" marL="254000" marR="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Most importantly, these task-prompts' mutation is controlled by mutation-prompts, which the LLM creates and refines self-referentially over the course of evolution. In other words, Promptbreeder is enhancing not only the task prompts but also the mutation prompts that further enhance the task prompts. </a:t>
            </a:r>
            <a:endParaRPr sz="1800">
              <a:solidFill>
                <a:srgbClr val="0E4094"/>
              </a:solidFill>
              <a:latin typeface="Calibri"/>
              <a:ea typeface="Calibri"/>
              <a:cs typeface="Calibri"/>
              <a:sym typeface="Calibri"/>
            </a:endParaRPr>
          </a:p>
        </p:txBody>
      </p:sp>
      <p:sp>
        <p:nvSpPr>
          <p:cNvPr id="442" name="Google Shape;442;p71"/>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2"/>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48" name="Google Shape;448;p72"/>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49" name="Google Shape;449;p72"/>
          <p:cNvSpPr txBox="1"/>
          <p:nvPr/>
        </p:nvSpPr>
        <p:spPr>
          <a:xfrm>
            <a:off x="338925" y="43539"/>
            <a:ext cx="8691600" cy="2285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u="sng">
                <a:solidFill>
                  <a:srgbClr val="0E4094"/>
                </a:solidFill>
                <a:highlight>
                  <a:srgbClr val="A4C2F4"/>
                </a:highlight>
                <a:latin typeface="Calibri"/>
                <a:ea typeface="Calibri"/>
                <a:cs typeface="Calibri"/>
                <a:sym typeface="Calibri"/>
              </a:rPr>
              <a:t>PROMPTBREEDER: SELF-REFERENTIAL, SELF-IMPROVEMENT VIA PROMPT EVOLUTION </a:t>
            </a:r>
            <a:endParaRPr sz="1800">
              <a:solidFill>
                <a:srgbClr val="0E4094"/>
              </a:solidFill>
              <a:highlight>
                <a:srgbClr val="A4C2F4"/>
              </a:highlight>
              <a:latin typeface="Calibri"/>
              <a:ea typeface="Calibri"/>
              <a:cs typeface="Calibri"/>
              <a:sym typeface="Calibri"/>
            </a:endParaRPr>
          </a:p>
          <a:p>
            <a:pPr indent="-342900" lvl="0" marL="457200" rtl="0" algn="just">
              <a:spcBef>
                <a:spcPts val="0"/>
              </a:spcBef>
              <a:spcAft>
                <a:spcPts val="0"/>
              </a:spcAft>
              <a:buSzPts val="1800"/>
              <a:buChar char="•"/>
            </a:pPr>
            <a:r>
              <a:rPr lang="en" sz="1800">
                <a:solidFill>
                  <a:srgbClr val="0E4094"/>
                </a:solidFill>
                <a:latin typeface="Calibri"/>
                <a:ea typeface="Calibri"/>
                <a:cs typeface="Calibri"/>
                <a:sym typeface="Calibri"/>
              </a:rPr>
              <a:t>Modern prompt techniques like Chain-of-Thought and Plan-and-Solve Prompting are outperformed by Promptbreeder on widely recognized benchmarks for arithmetic and commonsense reasoning. </a:t>
            </a:r>
            <a:endParaRPr sz="1800">
              <a:solidFill>
                <a:srgbClr val="0E4094"/>
              </a:solidFill>
              <a:latin typeface="Calibri"/>
              <a:ea typeface="Calibri"/>
              <a:cs typeface="Calibri"/>
              <a:sym typeface="Calibri"/>
            </a:endParaRPr>
          </a:p>
          <a:p>
            <a:pPr indent="-342900" lvl="0" marL="45720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Also on a side note promptbreeder is able to evolve intricate task-prompts for the challenging problem of hate speech classification.</a:t>
            </a:r>
            <a:endParaRPr sz="1800">
              <a:solidFill>
                <a:srgbClr val="0E4094"/>
              </a:solidFill>
              <a:latin typeface="Calibri"/>
              <a:ea typeface="Calibri"/>
              <a:cs typeface="Calibri"/>
              <a:sym typeface="Calibri"/>
            </a:endParaRPr>
          </a:p>
          <a:p>
            <a:pPr indent="0" lvl="0" marL="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50" name="Google Shape;450;p72"/>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3"/>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56" name="Google Shape;456;p73"/>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57" name="Google Shape;457;p73"/>
          <p:cNvSpPr txBox="1"/>
          <p:nvPr/>
        </p:nvSpPr>
        <p:spPr>
          <a:xfrm>
            <a:off x="338925" y="43539"/>
            <a:ext cx="8691600" cy="47793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just">
              <a:spcBef>
                <a:spcPts val="0"/>
              </a:spcBef>
              <a:spcAft>
                <a:spcPts val="0"/>
              </a:spcAft>
              <a:buNone/>
            </a:pPr>
            <a:r>
              <a:rPr b="1" lang="en" sz="1800" u="sng">
                <a:solidFill>
                  <a:srgbClr val="0E4094"/>
                </a:solidFill>
                <a:highlight>
                  <a:srgbClr val="A4C2F4"/>
                </a:highlight>
                <a:latin typeface="Calibri"/>
                <a:ea typeface="Calibri"/>
                <a:cs typeface="Calibri"/>
                <a:sym typeface="Calibri"/>
              </a:rPr>
              <a:t>The </a:t>
            </a:r>
            <a:r>
              <a:rPr b="1" lang="en" sz="1800" u="sng">
                <a:solidFill>
                  <a:srgbClr val="0E4094"/>
                </a:solidFill>
                <a:highlight>
                  <a:srgbClr val="A4C2F4"/>
                </a:highlight>
                <a:latin typeface="Calibri"/>
                <a:ea typeface="Calibri"/>
                <a:cs typeface="Calibri"/>
                <a:sym typeface="Calibri"/>
              </a:rPr>
              <a:t>seed set of mutation-prompts .</a:t>
            </a:r>
            <a:endParaRPr sz="1800">
              <a:solidFill>
                <a:srgbClr val="0E4094"/>
              </a:solidFill>
              <a:highlight>
                <a:srgbClr val="A4C2F4"/>
              </a:highlight>
              <a:latin typeface="Calibri"/>
              <a:ea typeface="Calibri"/>
              <a:cs typeface="Calibri"/>
              <a:sym typeface="Calibri"/>
            </a:endParaRPr>
          </a:p>
          <a:p>
            <a:pPr indent="-254000" lvl="0" marL="254000" marR="0" rtl="0" algn="just">
              <a:spcBef>
                <a:spcPts val="0"/>
              </a:spcBef>
              <a:spcAft>
                <a:spcPts val="0"/>
              </a:spcAft>
              <a:buClr>
                <a:srgbClr val="000000"/>
              </a:buClr>
              <a:buSzPts val="1800"/>
              <a:buFont typeface="Arial"/>
              <a:buChar char="•"/>
            </a:pPr>
            <a:r>
              <a:rPr lang="en" sz="1800">
                <a:solidFill>
                  <a:srgbClr val="0E4094"/>
                </a:solidFill>
                <a:latin typeface="Calibri"/>
                <a:ea typeface="Calibri"/>
                <a:cs typeface="Calibri"/>
                <a:sym typeface="Calibri"/>
              </a:rPr>
              <a:t>PROMPTBREEDER (PB) for self-referential self-improvement of LLMs takes a seed set of mutation-prompts (i.e. instructions to modify a task-prompt), thinking-styles (i.e. text descriptions of general cognitive heuristics), and a domain-specific problem description, PB generates variations of the task-prompts and mutation-prompts, exploiting the fact that LLMs can be prompted to act as mutation operators. Based on the fitness of the evolved task-prompts as measured on the training set, we select a subset of evolutionary units consisting of task-prompts and their associated mutation-prompt, to transmit to future generations. Over multiple generations of PB, we observe prompts adapting to the domain at hand. For example, in a mathematical domain, PB evolved the task-prompt</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ctr">
              <a:spcBef>
                <a:spcPts val="0"/>
              </a:spcBef>
              <a:spcAft>
                <a:spcPts val="0"/>
              </a:spcAft>
              <a:buNone/>
            </a:pPr>
            <a:r>
              <a:rPr lang="en" sz="1800">
                <a:solidFill>
                  <a:srgbClr val="0E4094"/>
                </a:solidFill>
                <a:latin typeface="Calibri"/>
                <a:ea typeface="Calibri"/>
                <a:cs typeface="Calibri"/>
                <a:sym typeface="Calibri"/>
              </a:rPr>
              <a:t>“</a:t>
            </a:r>
            <a:r>
              <a:rPr i="1" lang="en" sz="1800">
                <a:solidFill>
                  <a:srgbClr val="0E4094"/>
                </a:solidFill>
                <a:latin typeface="Calibri"/>
                <a:ea typeface="Calibri"/>
                <a:cs typeface="Calibri"/>
                <a:sym typeface="Calibri"/>
              </a:rPr>
              <a:t>Show all your working. II. You should use the correct mathematical notation and vocabulary, where appropriate. III. You should write your answer in full sentences and in words. IV. You should use examples to illustrate your points and prove your answers. V. Your workings out should be neat and legible</a:t>
            </a:r>
            <a:r>
              <a:rPr lang="en" sz="1800">
                <a:solidFill>
                  <a:srgbClr val="0E4094"/>
                </a:solidFill>
                <a:latin typeface="Calibri"/>
                <a:ea typeface="Calibri"/>
                <a:cs typeface="Calibri"/>
                <a:sym typeface="Calibri"/>
              </a:rPr>
              <a:t>”</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0E4094"/>
              </a:solidFill>
              <a:latin typeface="Calibri"/>
              <a:ea typeface="Calibri"/>
              <a:cs typeface="Calibri"/>
              <a:sym typeface="Calibri"/>
            </a:endParaRPr>
          </a:p>
        </p:txBody>
      </p:sp>
      <p:sp>
        <p:nvSpPr>
          <p:cNvPr id="458" name="Google Shape;458;p73"/>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sp>
        <p:nvSpPr>
          <p:cNvPr id="463" name="Google Shape;463;p74"/>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64" name="Google Shape;464;p74"/>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465" name="Google Shape;465;p74"/>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466" name="Google Shape;466;p74"/>
          <p:cNvPicPr preferRelativeResize="0"/>
          <p:nvPr/>
        </p:nvPicPr>
        <p:blipFill rotWithShape="1">
          <a:blip r:embed="rId3">
            <a:alphaModFix/>
          </a:blip>
          <a:srcRect b="26838" l="4528" r="4172" t="20268"/>
          <a:stretch/>
        </p:blipFill>
        <p:spPr>
          <a:xfrm>
            <a:off x="8206561" y="78785"/>
            <a:ext cx="937439" cy="356182"/>
          </a:xfrm>
          <a:prstGeom prst="rect">
            <a:avLst/>
          </a:prstGeom>
          <a:noFill/>
          <a:ln>
            <a:noFill/>
          </a:ln>
        </p:spPr>
      </p:pic>
      <p:sp>
        <p:nvSpPr>
          <p:cNvPr id="467" name="Google Shape;467;p74"/>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468" name="Google Shape;468;p74"/>
          <p:cNvPicPr preferRelativeResize="0"/>
          <p:nvPr/>
        </p:nvPicPr>
        <p:blipFill>
          <a:blip r:embed="rId4">
            <a:alphaModFix/>
          </a:blip>
          <a:stretch>
            <a:fillRect/>
          </a:stretch>
        </p:blipFill>
        <p:spPr>
          <a:xfrm>
            <a:off x="654038" y="339090"/>
            <a:ext cx="7133352" cy="43596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5"/>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74" name="Google Shape;474;p75"/>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75" name="Google Shape;475;p75"/>
          <p:cNvSpPr txBox="1"/>
          <p:nvPr/>
        </p:nvSpPr>
        <p:spPr>
          <a:xfrm>
            <a:off x="338925" y="43539"/>
            <a:ext cx="8691600" cy="45021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u="sng">
                <a:solidFill>
                  <a:srgbClr val="0E4094"/>
                </a:solidFill>
                <a:highlight>
                  <a:srgbClr val="A4C2F4"/>
                </a:highlight>
                <a:latin typeface="Calibri"/>
                <a:ea typeface="Calibri"/>
                <a:cs typeface="Calibri"/>
                <a:sym typeface="Calibri"/>
              </a:rPr>
              <a:t>DIRECT MUTATION</a:t>
            </a:r>
            <a:r>
              <a:rPr b="1" lang="en" sz="1800" u="sng">
                <a:solidFill>
                  <a:srgbClr val="0E4094"/>
                </a:solidFill>
                <a:highlight>
                  <a:srgbClr val="A4C2F4"/>
                </a:highlight>
                <a:latin typeface="Calibri"/>
                <a:ea typeface="Calibri"/>
                <a:cs typeface="Calibri"/>
                <a:sym typeface="Calibri"/>
              </a:rPr>
              <a:t> </a:t>
            </a:r>
            <a:endParaRPr sz="1800">
              <a:solidFill>
                <a:srgbClr val="0E4094"/>
              </a:solidFill>
              <a:highlight>
                <a:srgbClr val="A4C2F4"/>
              </a:highlight>
              <a:latin typeface="Calibri"/>
              <a:ea typeface="Calibri"/>
              <a:cs typeface="Calibri"/>
              <a:sym typeface="Calibri"/>
            </a:endParaRPr>
          </a:p>
          <a:p>
            <a:pPr indent="-342900" lvl="0" marL="45720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The simplest class of mutation operators directly generate a new task-prompt P ′ from either one existing task-prompt P (first-order prompt generation) or from a general prompt that encourages free-form generation of new task-prompts–i.e. not using an existing parent, thus zero-order prompt generation. Zero-order Prompt Generation: We generate a new task-prompt by concatenating the problem description D (e.g. "Solve the math word problem, giving your answer as an arabic numeral") with the prompt "A list of 100 hints:", which invites the LLM to come up with a new hint that could help solve a problem in the given problem domain. We extract the first generated hint as the new task-prompt. </a:t>
            </a:r>
            <a:endParaRPr sz="1800">
              <a:solidFill>
                <a:srgbClr val="0E4094"/>
              </a:solidFill>
              <a:latin typeface="Calibri"/>
              <a:ea typeface="Calibri"/>
              <a:cs typeface="Calibri"/>
              <a:sym typeface="Calibri"/>
            </a:endParaRPr>
          </a:p>
          <a:p>
            <a:pPr indent="-342900" lvl="0" marL="45720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Crucially, this new task-prompt does not depend on any previously found task-prompt. Instead, it is re-generated from the problem description each time. Our rationale for including this zero-order operator is that where prompt evolution diverges, this operator allows us to generate new task-prompts closely related to the original problem description, similar to uniform re-sampling in automated curriculum learning approaches. </a:t>
            </a:r>
            <a:endParaRPr sz="1800">
              <a:solidFill>
                <a:srgbClr val="0E4094"/>
              </a:solidFill>
              <a:latin typeface="Calibri"/>
              <a:ea typeface="Calibri"/>
              <a:cs typeface="Calibri"/>
              <a:sym typeface="Calibri"/>
            </a:endParaRPr>
          </a:p>
        </p:txBody>
      </p:sp>
      <p:sp>
        <p:nvSpPr>
          <p:cNvPr id="476" name="Google Shape;476;p75"/>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6"/>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82" name="Google Shape;482;p76"/>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83" name="Google Shape;483;p76"/>
          <p:cNvSpPr txBox="1"/>
          <p:nvPr/>
        </p:nvSpPr>
        <p:spPr>
          <a:xfrm>
            <a:off x="338925" y="43539"/>
            <a:ext cx="8691600" cy="31170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u="sng">
                <a:solidFill>
                  <a:srgbClr val="0E4094"/>
                </a:solidFill>
                <a:highlight>
                  <a:srgbClr val="A4C2F4"/>
                </a:highlight>
                <a:latin typeface="Calibri"/>
                <a:ea typeface="Calibri"/>
                <a:cs typeface="Calibri"/>
                <a:sym typeface="Calibri"/>
              </a:rPr>
              <a:t>First-order Prompt Generation:</a:t>
            </a:r>
            <a:endParaRPr sz="1800">
              <a:solidFill>
                <a:srgbClr val="0E4094"/>
              </a:solidFill>
              <a:highlight>
                <a:srgbClr val="A4C2F4"/>
              </a:highlight>
              <a:latin typeface="Calibri"/>
              <a:ea typeface="Calibri"/>
              <a:cs typeface="Calibri"/>
              <a:sym typeface="Calibri"/>
            </a:endParaRPr>
          </a:p>
          <a:p>
            <a:pPr indent="-342900" lvl="0" marL="45720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We concatenate the mutation-prompt (red), to the parent task-prompt (blue), and pass it to the LLM to produce the mutated task-prompt. For example "Say that instruction again in another way. DON’T use any of the words in the original instruction there’s a good chap. INSTRUCTION: Solve the math word problem, giving your answer as an arabic numeral. INSTRUCTION MUTANT: ". </a:t>
            </a:r>
            <a:endParaRPr sz="1800">
              <a:solidFill>
                <a:srgbClr val="0E4094"/>
              </a:solidFill>
              <a:latin typeface="Calibri"/>
              <a:ea typeface="Calibri"/>
              <a:cs typeface="Calibri"/>
              <a:sym typeface="Calibri"/>
            </a:endParaRPr>
          </a:p>
          <a:p>
            <a:pPr indent="-342900" lvl="0" marL="457200" rtl="0" algn="just">
              <a:spcBef>
                <a:spcPts val="0"/>
              </a:spcBef>
              <a:spcAft>
                <a:spcPts val="0"/>
              </a:spcAft>
              <a:buClr>
                <a:srgbClr val="0E4094"/>
              </a:buClr>
              <a:buSzPts val="1800"/>
              <a:buFont typeface="Calibri"/>
              <a:buChar char="•"/>
            </a:pPr>
            <a:r>
              <a:rPr lang="en" sz="1800">
                <a:solidFill>
                  <a:srgbClr val="0E4094"/>
                </a:solidFill>
                <a:latin typeface="Calibri"/>
                <a:ea typeface="Calibri"/>
                <a:cs typeface="Calibri"/>
                <a:sym typeface="Calibri"/>
              </a:rPr>
              <a:t>This procedure is identical to the initialization method, except that a randomly sampled thinking-style string is not used. First-order prompt generation is Promptbreeder’s standard mutation operator, and it is the core of every genetic algorithm—taking one parental genotype (task-prompt) and applying the mutation to it (in this case influenced by the mutation-prompt)</a:t>
            </a:r>
            <a:r>
              <a:rPr lang="en" sz="1800">
                <a:solidFill>
                  <a:srgbClr val="0E4094"/>
                </a:solidFill>
                <a:latin typeface="Calibri"/>
                <a:ea typeface="Calibri"/>
                <a:cs typeface="Calibri"/>
                <a:sym typeface="Calibri"/>
              </a:rPr>
              <a:t> </a:t>
            </a:r>
            <a:endParaRPr sz="1800">
              <a:solidFill>
                <a:srgbClr val="0E4094"/>
              </a:solidFill>
              <a:latin typeface="Calibri"/>
              <a:ea typeface="Calibri"/>
              <a:cs typeface="Calibri"/>
              <a:sym typeface="Calibri"/>
            </a:endParaRPr>
          </a:p>
        </p:txBody>
      </p:sp>
      <p:sp>
        <p:nvSpPr>
          <p:cNvPr id="484" name="Google Shape;484;p76"/>
          <p:cNvSpPr txBox="1"/>
          <p:nvPr/>
        </p:nvSpPr>
        <p:spPr>
          <a:xfrm>
            <a:off x="8049225" y="43538"/>
            <a:ext cx="981600" cy="6312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11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77"/>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
        <p:nvSpPr>
          <p:cNvPr id="490" name="Google Shape;490;p77"/>
          <p:cNvSpPr txBox="1"/>
          <p:nvPr/>
        </p:nvSpPr>
        <p:spPr>
          <a:xfrm>
            <a:off x="286424" y="40465"/>
            <a:ext cx="7051800" cy="4386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t/>
            </a:r>
            <a:endParaRPr b="1" sz="2400" u="sng">
              <a:solidFill>
                <a:srgbClr val="000000"/>
              </a:solidFill>
              <a:latin typeface="Arial"/>
              <a:ea typeface="Arial"/>
              <a:cs typeface="Arial"/>
              <a:sym typeface="Arial"/>
            </a:endParaRPr>
          </a:p>
        </p:txBody>
      </p:sp>
      <p:sp>
        <p:nvSpPr>
          <p:cNvPr id="491" name="Google Shape;491;p77"/>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pic>
        <p:nvPicPr>
          <p:cNvPr descr="A blue and white text on a black background&#10;&#10;Description automatically generated" id="492" name="Google Shape;492;p77"/>
          <p:cNvPicPr preferRelativeResize="0"/>
          <p:nvPr/>
        </p:nvPicPr>
        <p:blipFill rotWithShape="1">
          <a:blip r:embed="rId3">
            <a:alphaModFix/>
          </a:blip>
          <a:srcRect b="26838" l="4528" r="4172" t="20268"/>
          <a:stretch/>
        </p:blipFill>
        <p:spPr>
          <a:xfrm>
            <a:off x="8206561" y="78785"/>
            <a:ext cx="937439" cy="356182"/>
          </a:xfrm>
          <a:prstGeom prst="rect">
            <a:avLst/>
          </a:prstGeom>
          <a:noFill/>
          <a:ln>
            <a:noFill/>
          </a:ln>
        </p:spPr>
      </p:pic>
      <p:sp>
        <p:nvSpPr>
          <p:cNvPr id="493" name="Google Shape;493;p77"/>
          <p:cNvSpPr txBox="1"/>
          <p:nvPr/>
        </p:nvSpPr>
        <p:spPr>
          <a:xfrm>
            <a:off x="7989281" y="519245"/>
            <a:ext cx="1020600" cy="461700"/>
          </a:xfrm>
          <a:prstGeom prst="rect">
            <a:avLst/>
          </a:prstGeom>
          <a:noFill/>
          <a:ln>
            <a:noFill/>
          </a:ln>
        </p:spPr>
        <p:txBody>
          <a:bodyPr anchorCtr="0" anchor="t" bIns="68575" lIns="68575" spcFirstLastPara="1" rIns="68575" wrap="square" tIns="68575">
            <a:spAutoFit/>
          </a:bodyPr>
          <a:lstStyle/>
          <a:p>
            <a:pPr indent="0" lvl="0" marL="0" marR="0" rtl="0" algn="l">
              <a:spcBef>
                <a:spcPts val="0"/>
              </a:spcBef>
              <a:spcAft>
                <a:spcPts val="0"/>
              </a:spcAft>
              <a:buNone/>
            </a:pPr>
            <a:r>
              <a:t/>
            </a:r>
            <a:endParaRPr b="1" sz="2100">
              <a:solidFill>
                <a:srgbClr val="000000"/>
              </a:solidFill>
              <a:latin typeface="Calibri"/>
              <a:ea typeface="Calibri"/>
              <a:cs typeface="Calibri"/>
              <a:sym typeface="Calibri"/>
            </a:endParaRPr>
          </a:p>
        </p:txBody>
      </p:sp>
      <p:pic>
        <p:nvPicPr>
          <p:cNvPr id="494" name="Google Shape;494;p77"/>
          <p:cNvPicPr preferRelativeResize="0"/>
          <p:nvPr/>
        </p:nvPicPr>
        <p:blipFill>
          <a:blip r:embed="rId4">
            <a:alphaModFix/>
          </a:blip>
          <a:stretch>
            <a:fillRect/>
          </a:stretch>
        </p:blipFill>
        <p:spPr>
          <a:xfrm>
            <a:off x="152400" y="1133345"/>
            <a:ext cx="8839199" cy="31197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78"/>
          <p:cNvPicPr preferRelativeResize="0"/>
          <p:nvPr/>
        </p:nvPicPr>
        <p:blipFill>
          <a:blip r:embed="rId3">
            <a:alphaModFix/>
          </a:blip>
          <a:stretch>
            <a:fillRect/>
          </a:stretch>
        </p:blipFill>
        <p:spPr>
          <a:xfrm>
            <a:off x="152400" y="152400"/>
            <a:ext cx="8731974" cy="4909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79"/>
          <p:cNvPicPr preferRelativeResize="0"/>
          <p:nvPr/>
        </p:nvPicPr>
        <p:blipFill>
          <a:blip r:embed="rId3">
            <a:alphaModFix/>
          </a:blip>
          <a:stretch>
            <a:fillRect/>
          </a:stretch>
        </p:blipFill>
        <p:spPr>
          <a:xfrm>
            <a:off x="152400" y="152400"/>
            <a:ext cx="7417274" cy="4170175"/>
          </a:xfrm>
          <a:prstGeom prst="rect">
            <a:avLst/>
          </a:prstGeom>
          <a:noFill/>
          <a:ln>
            <a:noFill/>
          </a:ln>
        </p:spPr>
      </p:pic>
      <p:sp>
        <p:nvSpPr>
          <p:cNvPr id="505" name="Google Shape;505;p79"/>
          <p:cNvSpPr txBox="1"/>
          <p:nvPr/>
        </p:nvSpPr>
        <p:spPr>
          <a:xfrm>
            <a:off x="296025" y="4096800"/>
            <a:ext cx="819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"Provide a comprehensive explanation of black holes suitable for a project, including their formation, characteristics, effects on surrounding space, and significance in astrophysics."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p:nvPr/>
        </p:nvSpPr>
        <p:spPr>
          <a:xfrm>
            <a:off x="125450" y="525299"/>
            <a:ext cx="8880300" cy="783600"/>
          </a:xfrm>
          <a:prstGeom prst="rect">
            <a:avLst/>
          </a:prstGeom>
          <a:solidFill>
            <a:srgbClr val="3F3F3F"/>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8" name="Google Shape;368;p62"/>
          <p:cNvSpPr/>
          <p:nvPr/>
        </p:nvSpPr>
        <p:spPr>
          <a:xfrm>
            <a:off x="1" y="78784"/>
            <a:ext cx="126900" cy="3618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9" name="Google Shape;369;p62"/>
          <p:cNvSpPr txBox="1"/>
          <p:nvPr/>
        </p:nvSpPr>
        <p:spPr>
          <a:xfrm>
            <a:off x="237350" y="106150"/>
            <a:ext cx="7856100" cy="5310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0" i="0" lang="en" sz="1500" u="none" cap="none" strike="noStrike">
                <a:solidFill>
                  <a:schemeClr val="dk1"/>
                </a:solidFill>
                <a:latin typeface="Arial"/>
                <a:ea typeface="Arial"/>
                <a:cs typeface="Arial"/>
                <a:sym typeface="Arial"/>
              </a:rPr>
              <a:t>Work-let Name: Build an LLM Backed Prompt Generator [NLP Queries &gt; Efficient Prompts]</a:t>
            </a:r>
            <a:endParaRPr sz="1100"/>
          </a:p>
          <a:p>
            <a:pPr indent="0" lvl="0" marL="0" marR="0" rtl="0" algn="l">
              <a:spcBef>
                <a:spcPts val="0"/>
              </a:spcBef>
              <a:spcAft>
                <a:spcPts val="0"/>
              </a:spcAft>
              <a:buNone/>
            </a:pPr>
            <a:r>
              <a:t/>
            </a:r>
            <a:endParaRPr sz="1500">
              <a:solidFill>
                <a:srgbClr val="7F7F7F"/>
              </a:solidFill>
              <a:latin typeface="Arial"/>
              <a:ea typeface="Arial"/>
              <a:cs typeface="Arial"/>
              <a:sym typeface="Arial"/>
            </a:endParaRPr>
          </a:p>
        </p:txBody>
      </p:sp>
      <p:sp>
        <p:nvSpPr>
          <p:cNvPr id="370" name="Google Shape;370;p62"/>
          <p:cNvSpPr/>
          <p:nvPr/>
        </p:nvSpPr>
        <p:spPr>
          <a:xfrm>
            <a:off x="178475" y="78784"/>
            <a:ext cx="56400" cy="3618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1" name="Google Shape;371;p62"/>
          <p:cNvSpPr/>
          <p:nvPr/>
        </p:nvSpPr>
        <p:spPr>
          <a:xfrm>
            <a:off x="129880" y="536750"/>
            <a:ext cx="2220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accent6"/>
                </a:solidFill>
                <a:latin typeface="Arial"/>
                <a:ea typeface="Arial"/>
                <a:cs typeface="Arial"/>
                <a:sym typeface="Arial"/>
              </a:rPr>
              <a:t>Worklet Details</a:t>
            </a:r>
            <a:endParaRPr sz="1100"/>
          </a:p>
        </p:txBody>
      </p:sp>
      <p:sp>
        <p:nvSpPr>
          <p:cNvPr id="372" name="Google Shape;372;p62"/>
          <p:cNvSpPr/>
          <p:nvPr/>
        </p:nvSpPr>
        <p:spPr>
          <a:xfrm>
            <a:off x="212600" y="832400"/>
            <a:ext cx="3730800" cy="346200"/>
          </a:xfrm>
          <a:prstGeom prst="rect">
            <a:avLst/>
          </a:prstGeom>
          <a:noFill/>
          <a:ln>
            <a:noFill/>
          </a:ln>
        </p:spPr>
        <p:txBody>
          <a:bodyPr anchorCtr="0" anchor="t" bIns="34275" lIns="68575" spcFirstLastPara="1" rIns="68575" wrap="square" tIns="34275">
            <a:noAutofit/>
          </a:bodyPr>
          <a:lstStyle/>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Worklet ID: 23RSG23</a:t>
            </a:r>
            <a:endParaRPr sz="900">
              <a:solidFill>
                <a:schemeClr val="lt1"/>
              </a:solidFill>
              <a:latin typeface="Arial"/>
              <a:ea typeface="Arial"/>
              <a:cs typeface="Arial"/>
              <a:sym typeface="Arial"/>
            </a:endParaRPr>
          </a:p>
          <a:p>
            <a:pPr indent="-171450" lvl="0" marL="177800" marR="0" rtl="0" algn="l">
              <a:spcBef>
                <a:spcPts val="0"/>
              </a:spcBef>
              <a:spcAft>
                <a:spcPts val="0"/>
              </a:spcAft>
              <a:buClr>
                <a:schemeClr val="lt1"/>
              </a:buClr>
              <a:buSzPts val="900"/>
              <a:buAutoNum type="arabicPeriod"/>
            </a:pPr>
            <a:r>
              <a:rPr lang="en" sz="900">
                <a:solidFill>
                  <a:schemeClr val="lt1"/>
                </a:solidFill>
              </a:rPr>
              <a:t>Agrim Patil, Debosmita, Shreya</a:t>
            </a:r>
            <a:endParaRPr sz="900">
              <a:solidFill>
                <a:schemeClr val="lt1"/>
              </a:solidFill>
            </a:endParaRPr>
          </a:p>
          <a:p>
            <a:pPr indent="-171450" lvl="0" marL="177800" marR="0" rtl="0" algn="l">
              <a:spcBef>
                <a:spcPts val="0"/>
              </a:spcBef>
              <a:spcAft>
                <a:spcPts val="0"/>
              </a:spcAft>
              <a:buClr>
                <a:schemeClr val="lt1"/>
              </a:buClr>
              <a:buSzPts val="900"/>
              <a:buFont typeface="Arial"/>
              <a:buAutoNum type="arabicPeriod"/>
            </a:pPr>
            <a:r>
              <a:rPr lang="en" sz="900">
                <a:solidFill>
                  <a:schemeClr val="lt1"/>
                </a:solidFill>
                <a:latin typeface="Arial"/>
                <a:ea typeface="Arial"/>
                <a:cs typeface="Arial"/>
                <a:sym typeface="Arial"/>
              </a:rPr>
              <a:t>College Name: Vellore Institute of Technology</a:t>
            </a:r>
            <a:endParaRPr sz="1100"/>
          </a:p>
        </p:txBody>
      </p:sp>
      <p:pic>
        <p:nvPicPr>
          <p:cNvPr id="373" name="Google Shape;373;p62"/>
          <p:cNvPicPr preferRelativeResize="0"/>
          <p:nvPr/>
        </p:nvPicPr>
        <p:blipFill rotWithShape="1">
          <a:blip r:embed="rId3">
            <a:alphaModFix/>
          </a:blip>
          <a:srcRect b="26841" l="4528" r="4172" t="20267"/>
          <a:stretch/>
        </p:blipFill>
        <p:spPr>
          <a:xfrm>
            <a:off x="8206561" y="78784"/>
            <a:ext cx="937439" cy="356182"/>
          </a:xfrm>
          <a:prstGeom prst="rect">
            <a:avLst/>
          </a:prstGeom>
          <a:noFill/>
          <a:ln>
            <a:noFill/>
          </a:ln>
        </p:spPr>
      </p:pic>
      <p:sp>
        <p:nvSpPr>
          <p:cNvPr id="374" name="Google Shape;374;p62"/>
          <p:cNvSpPr/>
          <p:nvPr/>
        </p:nvSpPr>
        <p:spPr>
          <a:xfrm>
            <a:off x="125447" y="3146367"/>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5" name="Google Shape;375;p62"/>
          <p:cNvSpPr/>
          <p:nvPr/>
        </p:nvSpPr>
        <p:spPr>
          <a:xfrm>
            <a:off x="125450" y="1415549"/>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311150" lvl="0" marL="457200" marR="0" rtl="0" algn="l">
              <a:spcBef>
                <a:spcPts val="0"/>
              </a:spcBef>
              <a:spcAft>
                <a:spcPts val="0"/>
              </a:spcAft>
              <a:buClr>
                <a:srgbClr val="0E4094"/>
              </a:buClr>
              <a:buSzPts val="1300"/>
              <a:buAutoNum type="arabicPeriod"/>
            </a:pPr>
            <a:r>
              <a:rPr lang="en" sz="1300">
                <a:solidFill>
                  <a:srgbClr val="0E4094"/>
                </a:solidFill>
              </a:rPr>
              <a:t>Analysed an adaptive framework to optimize prompts for text-to-image generation.</a:t>
            </a:r>
            <a:endParaRPr sz="1300">
              <a:solidFill>
                <a:srgbClr val="0E4094"/>
              </a:solidFill>
            </a:endParaRPr>
          </a:p>
          <a:p>
            <a:pPr indent="-311150" lvl="0" marL="457200" marR="0" rtl="0" algn="l">
              <a:spcBef>
                <a:spcPts val="0"/>
              </a:spcBef>
              <a:spcAft>
                <a:spcPts val="0"/>
              </a:spcAft>
              <a:buClr>
                <a:srgbClr val="0E4094"/>
              </a:buClr>
              <a:buSzPts val="1300"/>
              <a:buAutoNum type="arabicPeriod"/>
            </a:pPr>
            <a:r>
              <a:rPr lang="en" sz="1300">
                <a:solidFill>
                  <a:srgbClr val="0E4094"/>
                </a:solidFill>
              </a:rPr>
              <a:t>Assessed a fully self-</a:t>
            </a:r>
            <a:r>
              <a:rPr lang="en" sz="1300">
                <a:solidFill>
                  <a:srgbClr val="0E4094"/>
                </a:solidFill>
              </a:rPr>
              <a:t>referential</a:t>
            </a:r>
            <a:r>
              <a:rPr lang="en" sz="1300">
                <a:solidFill>
                  <a:srgbClr val="0E4094"/>
                </a:solidFill>
              </a:rPr>
              <a:t> self-improving prompt breeder backed by a LLM.</a:t>
            </a:r>
            <a:endParaRPr sz="1300">
              <a:solidFill>
                <a:srgbClr val="0E4094"/>
              </a:solidFill>
            </a:endParaRPr>
          </a:p>
          <a:p>
            <a:pPr indent="-311150" lvl="0" marL="457200" marR="0" rtl="0" algn="l">
              <a:spcBef>
                <a:spcPts val="0"/>
              </a:spcBef>
              <a:spcAft>
                <a:spcPts val="0"/>
              </a:spcAft>
              <a:buClr>
                <a:srgbClr val="0E4094"/>
              </a:buClr>
              <a:buSzPts val="1300"/>
              <a:buAutoNum type="arabicPeriod"/>
            </a:pPr>
            <a:r>
              <a:rPr lang="en" sz="1300">
                <a:solidFill>
                  <a:srgbClr val="0E4094"/>
                </a:solidFill>
              </a:rPr>
              <a:t>Reviewed and tried implementing the open-source model “Mistral 7B” as the source LLM</a:t>
            </a:r>
            <a:endParaRPr sz="1300">
              <a:solidFill>
                <a:srgbClr val="0E4094"/>
              </a:solidFill>
            </a:endParaRPr>
          </a:p>
        </p:txBody>
      </p:sp>
      <p:sp>
        <p:nvSpPr>
          <p:cNvPr id="376" name="Google Shape;376;p62"/>
          <p:cNvSpPr/>
          <p:nvPr/>
        </p:nvSpPr>
        <p:spPr>
          <a:xfrm>
            <a:off x="125450" y="3242700"/>
            <a:ext cx="4453800" cy="1624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Next Steps:</a:t>
            </a:r>
            <a:endParaRPr sz="1100"/>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Upload the “Mixtral-7B-v0.1” model on google drive and use via collab.</a:t>
            </a:r>
            <a:endParaRPr sz="1300">
              <a:solidFill>
                <a:srgbClr val="0E4094"/>
              </a:solidFill>
            </a:endParaRPr>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In-Depth analysis of various enhancement frameworks and techniques.</a:t>
            </a:r>
            <a:endParaRPr sz="1300">
              <a:solidFill>
                <a:srgbClr val="0E4094"/>
              </a:solidFill>
            </a:endParaRPr>
          </a:p>
          <a:p>
            <a:pPr indent="0" lvl="0" marL="457200" marR="0" rtl="0" algn="l">
              <a:spcBef>
                <a:spcPts val="0"/>
              </a:spcBef>
              <a:spcAft>
                <a:spcPts val="0"/>
              </a:spcAft>
              <a:buNone/>
            </a:pPr>
            <a:r>
              <a:t/>
            </a:r>
            <a:endParaRPr sz="1100"/>
          </a:p>
          <a:p>
            <a:pPr indent="-165100" lvl="0" marL="254000" marR="0" rtl="0" algn="l">
              <a:spcBef>
                <a:spcPts val="0"/>
              </a:spcBef>
              <a:spcAft>
                <a:spcPts val="0"/>
              </a:spcAft>
              <a:buClr>
                <a:schemeClr val="dk1"/>
              </a:buClr>
              <a:buSzPts val="1400"/>
              <a:buFont typeface="Calibri"/>
              <a:buNone/>
            </a:pPr>
            <a:r>
              <a:t/>
            </a:r>
            <a:endParaRPr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1400">
              <a:solidFill>
                <a:srgbClr val="0E4094"/>
              </a:solidFill>
              <a:latin typeface="Arial"/>
              <a:ea typeface="Arial"/>
              <a:cs typeface="Arial"/>
              <a:sym typeface="Arial"/>
            </a:endParaRPr>
          </a:p>
          <a:p>
            <a:pPr indent="-203200" lvl="0" marL="203200" marR="0" rtl="0" algn="l">
              <a:spcBef>
                <a:spcPts val="0"/>
              </a:spcBef>
              <a:spcAft>
                <a:spcPts val="0"/>
              </a:spcAft>
              <a:buNone/>
            </a:pPr>
            <a:r>
              <a:t/>
            </a:r>
            <a:endParaRPr b="1" sz="1100">
              <a:solidFill>
                <a:srgbClr val="0E4094"/>
              </a:solidFill>
              <a:latin typeface="Arial"/>
              <a:ea typeface="Arial"/>
              <a:cs typeface="Arial"/>
              <a:sym typeface="Arial"/>
            </a:endParaRPr>
          </a:p>
        </p:txBody>
      </p:sp>
      <p:sp>
        <p:nvSpPr>
          <p:cNvPr id="377" name="Google Shape;377;p62"/>
          <p:cNvSpPr/>
          <p:nvPr/>
        </p:nvSpPr>
        <p:spPr>
          <a:xfrm>
            <a:off x="237350" y="1485200"/>
            <a:ext cx="3855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0E4094"/>
                </a:solidFill>
                <a:latin typeface="Arial"/>
                <a:ea typeface="Arial"/>
                <a:cs typeface="Arial"/>
                <a:sym typeface="Arial"/>
              </a:rPr>
              <a:t>KPIs achieved till now</a:t>
            </a:r>
            <a:endParaRPr sz="1100"/>
          </a:p>
        </p:txBody>
      </p:sp>
      <p:sp>
        <p:nvSpPr>
          <p:cNvPr id="378" name="Google Shape;378;p62"/>
          <p:cNvSpPr/>
          <p:nvPr/>
        </p:nvSpPr>
        <p:spPr>
          <a:xfrm>
            <a:off x="4617722" y="3146368"/>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900">
              <a:solidFill>
                <a:srgbClr val="0E4094"/>
              </a:solidFill>
              <a:latin typeface="Arial"/>
              <a:ea typeface="Arial"/>
              <a:cs typeface="Arial"/>
              <a:sym typeface="Arial"/>
            </a:endParaRPr>
          </a:p>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79" name="Google Shape;379;p62"/>
          <p:cNvSpPr/>
          <p:nvPr/>
        </p:nvSpPr>
        <p:spPr>
          <a:xfrm>
            <a:off x="4605000" y="3207775"/>
            <a:ext cx="4400700" cy="1624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a:solidFill>
                  <a:srgbClr val="0E4094"/>
                </a:solidFill>
              </a:rPr>
              <a:t>Key Achievements/ Outcome till now</a:t>
            </a:r>
            <a:endParaRPr sz="1100"/>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Set parameters to gauge how efficient a prompt is using the “neuro-prompt framework”</a:t>
            </a:r>
            <a:endParaRPr sz="1300">
              <a:solidFill>
                <a:srgbClr val="0E4094"/>
              </a:solidFill>
            </a:endParaRPr>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“PromptBreeder” analysis</a:t>
            </a:r>
            <a:endParaRPr sz="1300">
              <a:solidFill>
                <a:srgbClr val="0E4094"/>
              </a:solidFill>
            </a:endParaRPr>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Reviewed the “Mixtral-7B-v0.1” model on huggingface.com </a:t>
            </a:r>
            <a:endParaRPr sz="1100"/>
          </a:p>
        </p:txBody>
      </p:sp>
      <p:sp>
        <p:nvSpPr>
          <p:cNvPr id="380" name="Google Shape;380;p62"/>
          <p:cNvSpPr/>
          <p:nvPr/>
        </p:nvSpPr>
        <p:spPr>
          <a:xfrm>
            <a:off x="4617725" y="1398088"/>
            <a:ext cx="4400700" cy="1720500"/>
          </a:xfrm>
          <a:prstGeom prst="rect">
            <a:avLst/>
          </a:prstGeom>
          <a:solidFill>
            <a:srgbClr val="D8D8D8"/>
          </a:solidFill>
          <a:ln>
            <a:noFill/>
          </a:ln>
          <a:effectLst>
            <a:outerShdw blurRad="50800" rotWithShape="0" algn="tr" dir="8100000" dist="38100">
              <a:srgbClr val="000000">
                <a:alpha val="40000"/>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900">
              <a:solidFill>
                <a:srgbClr val="0E4094"/>
              </a:solidFill>
              <a:latin typeface="Arial"/>
              <a:ea typeface="Arial"/>
              <a:cs typeface="Arial"/>
              <a:sym typeface="Arial"/>
            </a:endParaRPr>
          </a:p>
        </p:txBody>
      </p:sp>
      <p:sp>
        <p:nvSpPr>
          <p:cNvPr id="381" name="Google Shape;381;p62"/>
          <p:cNvSpPr/>
          <p:nvPr/>
        </p:nvSpPr>
        <p:spPr>
          <a:xfrm>
            <a:off x="4617775" y="1485200"/>
            <a:ext cx="4400700" cy="1624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a:solidFill>
                  <a:srgbClr val="0E4094"/>
                </a:solidFill>
              </a:rPr>
              <a:t>Any Challenges/ Issues faced</a:t>
            </a:r>
            <a:endParaRPr sz="1200"/>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Complexity of handling a open-source model on “HuggingFace” platform</a:t>
            </a:r>
            <a:endParaRPr sz="1300">
              <a:solidFill>
                <a:srgbClr val="0E4094"/>
              </a:solidFill>
            </a:endParaRPr>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Integrating the model may require some customization.</a:t>
            </a:r>
            <a:endParaRPr sz="1300">
              <a:solidFill>
                <a:srgbClr val="0E4094"/>
              </a:solidFill>
            </a:endParaRPr>
          </a:p>
          <a:p>
            <a:pPr indent="-311150" lvl="0" marL="457200" marR="0" rtl="0" algn="l">
              <a:lnSpc>
                <a:spcPct val="100000"/>
              </a:lnSpc>
              <a:spcBef>
                <a:spcPts val="0"/>
              </a:spcBef>
              <a:spcAft>
                <a:spcPts val="0"/>
              </a:spcAft>
              <a:buClr>
                <a:srgbClr val="0E4094"/>
              </a:buClr>
              <a:buSzPts val="1300"/>
              <a:buAutoNum type="arabicPeriod"/>
            </a:pPr>
            <a:r>
              <a:rPr lang="en" sz="1300">
                <a:solidFill>
                  <a:srgbClr val="0E4094"/>
                </a:solidFill>
              </a:rPr>
              <a:t>If we want to train the model, it would be computationally expensive and alternative options like Google Colab must be explored.</a:t>
            </a:r>
            <a:endParaRPr b="1" sz="1400">
              <a:solidFill>
                <a:srgbClr val="0E4094"/>
              </a:solidFill>
              <a:latin typeface="Arial"/>
              <a:ea typeface="Arial"/>
              <a:cs typeface="Arial"/>
              <a:sym typeface="Arial"/>
            </a:endParaRPr>
          </a:p>
          <a:p>
            <a:pPr indent="0" lvl="0" marL="0" marR="0" rtl="0" algn="l">
              <a:spcBef>
                <a:spcPts val="0"/>
              </a:spcBef>
              <a:spcAft>
                <a:spcPts val="0"/>
              </a:spcAft>
              <a:buNone/>
            </a:pPr>
            <a:r>
              <a:t/>
            </a:r>
            <a:endParaRPr b="1" sz="1400">
              <a:solidFill>
                <a:srgbClr val="0E4094"/>
              </a:solidFill>
              <a:latin typeface="Arial"/>
              <a:ea typeface="Arial"/>
              <a:cs typeface="Arial"/>
              <a:sym typeface="Arial"/>
            </a:endParaRPr>
          </a:p>
        </p:txBody>
      </p:sp>
      <p:sp>
        <p:nvSpPr>
          <p:cNvPr id="382" name="Google Shape;382;p62"/>
          <p:cNvSpPr txBox="1"/>
          <p:nvPr/>
        </p:nvSpPr>
        <p:spPr>
          <a:xfrm>
            <a:off x="7137723" y="4866900"/>
            <a:ext cx="2006400" cy="284700"/>
          </a:xfrm>
          <a:prstGeom prst="rect">
            <a:avLst/>
          </a:prstGeom>
          <a:no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a:t>
            </a:r>
            <a:r>
              <a:rPr lang="en">
                <a:solidFill>
                  <a:schemeClr val="dk1"/>
                </a:solidFill>
              </a:rPr>
              <a:t>27</a:t>
            </a:r>
            <a:r>
              <a:rPr baseline="30000" lang="en" sz="1400">
                <a:solidFill>
                  <a:schemeClr val="dk1"/>
                </a:solidFill>
                <a:latin typeface="Arial"/>
                <a:ea typeface="Arial"/>
                <a:cs typeface="Arial"/>
                <a:sym typeface="Arial"/>
              </a:rPr>
              <a:t>th</a:t>
            </a:r>
            <a:r>
              <a:rPr lang="en" sz="1400">
                <a:solidFill>
                  <a:schemeClr val="dk1"/>
                </a:solidFill>
                <a:latin typeface="Arial"/>
                <a:ea typeface="Arial"/>
                <a:cs typeface="Arial"/>
                <a:sym typeface="Arial"/>
              </a:rPr>
              <a:t> </a:t>
            </a:r>
            <a:r>
              <a:rPr lang="en">
                <a:solidFill>
                  <a:schemeClr val="dk1"/>
                </a:solidFill>
              </a:rPr>
              <a:t>February</a:t>
            </a:r>
            <a:endParaRPr sz="1400">
              <a:solidFill>
                <a:srgbClr val="7F7F7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80"/>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1"/>
          <p:cNvSpPr txBox="1"/>
          <p:nvPr>
            <p:ph idx="1" type="body"/>
          </p:nvPr>
        </p:nvSpPr>
        <p:spPr>
          <a:xfrm>
            <a:off x="1647411" y="395081"/>
            <a:ext cx="6867900" cy="4237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accent1"/>
              </a:buClr>
              <a:buSzPts val="10400"/>
              <a:buNone/>
            </a:pPr>
            <a:r>
              <a:rPr lang="en" sz="10400">
                <a:solidFill>
                  <a:schemeClr val="accent1"/>
                </a:solidFill>
                <a:latin typeface="Pinyon Script"/>
                <a:ea typeface="Pinyon Script"/>
                <a:cs typeface="Pinyon Script"/>
                <a:sym typeface="Pinyon Script"/>
              </a:rPr>
              <a:t>Thank you!</a:t>
            </a:r>
            <a:endParaRPr sz="10400">
              <a:solidFill>
                <a:schemeClr val="accent1"/>
              </a:solidFill>
              <a:latin typeface="Pinyon Script"/>
              <a:ea typeface="Pinyon Script"/>
              <a:cs typeface="Pinyon Script"/>
              <a:sym typeface="Pinyon Script"/>
            </a:endParaRPr>
          </a:p>
        </p:txBody>
      </p:sp>
      <p:sp>
        <p:nvSpPr>
          <p:cNvPr id="516" name="Google Shape;516;p81"/>
          <p:cNvSpPr/>
          <p:nvPr/>
        </p:nvSpPr>
        <p:spPr>
          <a:xfrm>
            <a:off x="573555" y="-18458"/>
            <a:ext cx="738600" cy="51621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17" name="Google Shape;517;p81"/>
          <p:cNvSpPr/>
          <p:nvPr/>
        </p:nvSpPr>
        <p:spPr>
          <a:xfrm>
            <a:off x="0" y="0"/>
            <a:ext cx="462300" cy="5143500"/>
          </a:xfrm>
          <a:prstGeom prst="rect">
            <a:avLst/>
          </a:prstGeom>
          <a:solidFill>
            <a:srgbClr val="0E409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179600" y="153003"/>
            <a:ext cx="8270400" cy="593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500"/>
              <a:t>NEURO-PROMPTS: An adaptive </a:t>
            </a:r>
            <a:r>
              <a:rPr b="1" lang="en" sz="1500"/>
              <a:t>framework</a:t>
            </a:r>
            <a:r>
              <a:rPr b="1" lang="en" sz="1500"/>
              <a:t> to Optimize Prompts for Text To Image Generation</a:t>
            </a:r>
            <a:endParaRPr b="1" sz="1500"/>
          </a:p>
        </p:txBody>
      </p:sp>
      <p:sp>
        <p:nvSpPr>
          <p:cNvPr id="388" name="Google Shape;388;p63"/>
          <p:cNvSpPr txBox="1"/>
          <p:nvPr>
            <p:ph idx="1" type="body"/>
          </p:nvPr>
        </p:nvSpPr>
        <p:spPr>
          <a:xfrm>
            <a:off x="179600" y="746702"/>
            <a:ext cx="8882700" cy="4264200"/>
          </a:xfrm>
          <a:prstGeom prst="rect">
            <a:avLst/>
          </a:prstGeom>
        </p:spPr>
        <p:txBody>
          <a:bodyPr anchorCtr="0" anchor="t" bIns="34275" lIns="68575" spcFirstLastPara="1" rIns="68575" wrap="square" tIns="34275">
            <a:normAutofit fontScale="77500" lnSpcReduction="20000"/>
          </a:bodyPr>
          <a:lstStyle/>
          <a:p>
            <a:pPr indent="0" lvl="0" marL="0" rtl="0" algn="l">
              <a:spcBef>
                <a:spcPts val="0"/>
              </a:spcBef>
              <a:spcAft>
                <a:spcPts val="0"/>
              </a:spcAft>
              <a:buNone/>
            </a:pPr>
            <a:r>
              <a:t/>
            </a:r>
            <a:endParaRPr sz="900"/>
          </a:p>
          <a:p>
            <a:pPr indent="0" lvl="0" marL="0" rtl="0" algn="l">
              <a:spcBef>
                <a:spcPts val="0"/>
              </a:spcBef>
              <a:spcAft>
                <a:spcPts val="0"/>
              </a:spcAft>
              <a:buNone/>
            </a:pPr>
            <a:r>
              <a:rPr lang="en" sz="1500"/>
              <a:t>OVERVIEW:</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ct val="73333"/>
              <a:buFont typeface="Arial"/>
              <a:buNone/>
            </a:pPr>
            <a:r>
              <a:rPr lang="en" sz="1500"/>
              <a:t>I</a:t>
            </a:r>
            <a:r>
              <a:rPr lang="en" sz="1500" u="sng"/>
              <a:t>ntroduction</a:t>
            </a:r>
            <a:endParaRPr sz="1500" u="sng"/>
          </a:p>
          <a:p>
            <a:pPr indent="0" lvl="0" marL="0" rtl="0" algn="l">
              <a:spcBef>
                <a:spcPts val="0"/>
              </a:spcBef>
              <a:spcAft>
                <a:spcPts val="0"/>
              </a:spcAft>
              <a:buClr>
                <a:schemeClr val="dk1"/>
              </a:buClr>
              <a:buSzPct val="73333"/>
              <a:buFont typeface="Arial"/>
              <a:buNone/>
            </a:pPr>
            <a:r>
              <a:rPr lang="en" sz="1500"/>
              <a:t>- Text-to-image generation has gained popularity with advances in latent diffusion models.</a:t>
            </a:r>
            <a:endParaRPr sz="1500"/>
          </a:p>
          <a:p>
            <a:pPr indent="0" lvl="0" marL="0" rtl="0" algn="l">
              <a:spcBef>
                <a:spcPts val="0"/>
              </a:spcBef>
              <a:spcAft>
                <a:spcPts val="0"/>
              </a:spcAft>
              <a:buClr>
                <a:schemeClr val="dk1"/>
              </a:buClr>
              <a:buSzPct val="73333"/>
              <a:buFont typeface="Arial"/>
              <a:buNone/>
            </a:pPr>
            <a:r>
              <a:rPr lang="en" sz="1500"/>
              <a:t>- Prompt engineering expertise is crucial for improving image quality.</a:t>
            </a:r>
            <a:endParaRPr sz="1500"/>
          </a:p>
          <a:p>
            <a:pPr indent="0" lvl="0" marL="0" rtl="0" algn="l">
              <a:spcBef>
                <a:spcPts val="0"/>
              </a:spcBef>
              <a:spcAft>
                <a:spcPts val="0"/>
              </a:spcAft>
              <a:buClr>
                <a:schemeClr val="dk1"/>
              </a:buClr>
              <a:buSzPct val="73333"/>
              <a:buFont typeface="Arial"/>
              <a:buNone/>
            </a:pPr>
            <a:r>
              <a:rPr lang="en" sz="1500"/>
              <a:t>- NeuroPrompts is introduced as an adaptive framework for enhancing user prompts automatically.</a:t>
            </a:r>
            <a:endParaRPr sz="1500"/>
          </a:p>
          <a:p>
            <a:pPr indent="0" lvl="0" marL="0" rtl="0" algn="l">
              <a:spcBef>
                <a:spcPts val="0"/>
              </a:spcBef>
              <a:spcAft>
                <a:spcPts val="0"/>
              </a:spcAft>
              <a:buClr>
                <a:schemeClr val="dk1"/>
              </a:buClr>
              <a:buSzPct val="73333"/>
              <a:buFont typeface="Arial"/>
              <a:buNone/>
            </a:pPr>
            <a:r>
              <a:t/>
            </a:r>
            <a:endParaRPr sz="1500"/>
          </a:p>
          <a:p>
            <a:pPr indent="0" lvl="0" marL="0" rtl="0" algn="l">
              <a:spcBef>
                <a:spcPts val="0"/>
              </a:spcBef>
              <a:spcAft>
                <a:spcPts val="0"/>
              </a:spcAft>
              <a:buClr>
                <a:schemeClr val="dk1"/>
              </a:buClr>
              <a:buSzPct val="73333"/>
              <a:buFont typeface="Arial"/>
              <a:buNone/>
            </a:pPr>
            <a:r>
              <a:rPr lang="en" sz="1500" u="sng"/>
              <a:t>NeuroPrompts Framework</a:t>
            </a:r>
            <a:endParaRPr sz="1500" u="sng"/>
          </a:p>
          <a:p>
            <a:pPr indent="0" lvl="0" marL="0" rtl="0" algn="l">
              <a:spcBef>
                <a:spcPts val="0"/>
              </a:spcBef>
              <a:spcAft>
                <a:spcPts val="0"/>
              </a:spcAft>
              <a:buClr>
                <a:schemeClr val="dk1"/>
              </a:buClr>
              <a:buSzPct val="73333"/>
              <a:buFont typeface="Arial"/>
              <a:buNone/>
            </a:pPr>
            <a:r>
              <a:rPr lang="en" sz="1500"/>
              <a:t>- Two-stage approach: adapting a language model and generating enhanced prompts.</a:t>
            </a:r>
            <a:endParaRPr sz="1500"/>
          </a:p>
          <a:p>
            <a:pPr indent="0" lvl="0" marL="0" rtl="0" algn="l">
              <a:spcBef>
                <a:spcPts val="0"/>
              </a:spcBef>
              <a:spcAft>
                <a:spcPts val="0"/>
              </a:spcAft>
              <a:buClr>
                <a:schemeClr val="dk1"/>
              </a:buClr>
              <a:buSzPct val="73333"/>
              <a:buFont typeface="Arial"/>
              <a:buNone/>
            </a:pPr>
            <a:r>
              <a:rPr lang="en" sz="1500"/>
              <a:t>- Constrained text decoding with NeuroLogic for user control and improved image quality.</a:t>
            </a:r>
            <a:endParaRPr sz="1500"/>
          </a:p>
          <a:p>
            <a:pPr indent="0" lvl="0" marL="0" rtl="0" algn="l">
              <a:spcBef>
                <a:spcPts val="0"/>
              </a:spcBef>
              <a:spcAft>
                <a:spcPts val="0"/>
              </a:spcAft>
              <a:buClr>
                <a:schemeClr val="dk1"/>
              </a:buClr>
              <a:buSzPct val="73333"/>
              <a:buFont typeface="Arial"/>
              <a:buNone/>
            </a:pPr>
            <a:r>
              <a:rPr lang="en" sz="1500"/>
              <a:t>- Significance: user customizability, improved image quality, and coverage of image enhancement keywords.</a:t>
            </a:r>
            <a:endParaRPr sz="1500"/>
          </a:p>
          <a:p>
            <a:pPr indent="0" lvl="0" marL="0" rtl="0" algn="l">
              <a:spcBef>
                <a:spcPts val="0"/>
              </a:spcBef>
              <a:spcAft>
                <a:spcPts val="0"/>
              </a:spcAft>
              <a:buClr>
                <a:schemeClr val="dk1"/>
              </a:buClr>
              <a:buSzPct val="73333"/>
              <a:buFont typeface="Arial"/>
              <a:buNone/>
            </a:pPr>
            <a:r>
              <a:t/>
            </a:r>
            <a:endParaRPr sz="1500"/>
          </a:p>
          <a:p>
            <a:pPr indent="0" lvl="0" marL="0" rtl="0" algn="l">
              <a:spcBef>
                <a:spcPts val="0"/>
              </a:spcBef>
              <a:spcAft>
                <a:spcPts val="0"/>
              </a:spcAft>
              <a:buClr>
                <a:schemeClr val="dk1"/>
              </a:buClr>
              <a:buSzPct val="73333"/>
              <a:buFont typeface="Arial"/>
              <a:buNone/>
            </a:pPr>
            <a:r>
              <a:rPr lang="en" sz="1500" u="sng"/>
              <a:t>Comparison with Human-Engineered Prompts</a:t>
            </a:r>
            <a:endParaRPr sz="1500" u="sng"/>
          </a:p>
          <a:p>
            <a:pPr indent="0" lvl="0" marL="0" rtl="0" algn="l">
              <a:spcBef>
                <a:spcPts val="0"/>
              </a:spcBef>
              <a:spcAft>
                <a:spcPts val="0"/>
              </a:spcAft>
              <a:buClr>
                <a:schemeClr val="dk1"/>
              </a:buClr>
              <a:buSzPct val="73333"/>
              <a:buFont typeface="Arial"/>
              <a:buNone/>
            </a:pPr>
            <a:r>
              <a:rPr lang="en" sz="1500"/>
              <a:t>- NeuroPrompts outperforms human-engineered prompts in image quality.</a:t>
            </a:r>
            <a:endParaRPr sz="1500"/>
          </a:p>
          <a:p>
            <a:pPr indent="0" lvl="0" marL="0" rtl="0" algn="l">
              <a:spcBef>
                <a:spcPts val="0"/>
              </a:spcBef>
              <a:spcAft>
                <a:spcPts val="0"/>
              </a:spcAft>
              <a:buClr>
                <a:schemeClr val="dk1"/>
              </a:buClr>
              <a:buSzPct val="73333"/>
              <a:buFont typeface="Arial"/>
              <a:buNone/>
            </a:pPr>
            <a:r>
              <a:rPr lang="en" sz="1500"/>
              <a:t>- Higher aesthetics score and PickScore for images generated using optimized prompts.</a:t>
            </a:r>
            <a:endParaRPr sz="1500"/>
          </a:p>
          <a:p>
            <a:pPr indent="0" lvl="0" marL="0" rtl="0" algn="l">
              <a:spcBef>
                <a:spcPts val="0"/>
              </a:spcBef>
              <a:spcAft>
                <a:spcPts val="0"/>
              </a:spcAft>
              <a:buClr>
                <a:schemeClr val="dk1"/>
              </a:buClr>
              <a:buSzPct val="73333"/>
              <a:buFont typeface="Arial"/>
              <a:buNone/>
            </a:pPr>
            <a:r>
              <a:rPr lang="en" sz="1500"/>
              <a:t>- Demonstrates the framework's effectiveness in producing aesthetically pleasing images.</a:t>
            </a:r>
            <a:endParaRPr sz="1500"/>
          </a:p>
          <a:p>
            <a:pPr indent="0" lvl="0" marL="0" rtl="0" algn="l">
              <a:spcBef>
                <a:spcPts val="0"/>
              </a:spcBef>
              <a:spcAft>
                <a:spcPts val="0"/>
              </a:spcAft>
              <a:buClr>
                <a:schemeClr val="dk1"/>
              </a:buClr>
              <a:buSzPct val="73333"/>
              <a:buFont typeface="Arial"/>
              <a:buNone/>
            </a:pPr>
            <a:r>
              <a:t/>
            </a:r>
            <a:endParaRPr sz="1500"/>
          </a:p>
          <a:p>
            <a:pPr indent="0" lvl="0" marL="0" rtl="0" algn="l">
              <a:spcBef>
                <a:spcPts val="0"/>
              </a:spcBef>
              <a:spcAft>
                <a:spcPts val="0"/>
              </a:spcAft>
              <a:buClr>
                <a:schemeClr val="dk1"/>
              </a:buClr>
              <a:buSzPct val="73333"/>
              <a:buFont typeface="Arial"/>
              <a:buNone/>
            </a:pPr>
            <a:r>
              <a:rPr lang="en" sz="1500" u="sng"/>
              <a:t>Applications and Benefits</a:t>
            </a:r>
            <a:endParaRPr sz="1500" u="sng"/>
          </a:p>
          <a:p>
            <a:pPr indent="0" lvl="0" marL="0" rtl="0" algn="l">
              <a:spcBef>
                <a:spcPts val="0"/>
              </a:spcBef>
              <a:spcAft>
                <a:spcPts val="0"/>
              </a:spcAft>
              <a:buClr>
                <a:schemeClr val="dk1"/>
              </a:buClr>
              <a:buSzPct val="73333"/>
              <a:buFont typeface="Arial"/>
              <a:buNone/>
            </a:pPr>
            <a:r>
              <a:rPr lang="en" sz="1500"/>
              <a:t>- NeuroPrompts unlocks the full potential of text-to-image diffusion models for users.</a:t>
            </a:r>
            <a:endParaRPr sz="1500"/>
          </a:p>
          <a:p>
            <a:pPr indent="0" lvl="0" marL="0" rtl="0" algn="l">
              <a:spcBef>
                <a:spcPts val="0"/>
              </a:spcBef>
              <a:spcAft>
                <a:spcPts val="0"/>
              </a:spcAft>
              <a:buClr>
                <a:schemeClr val="dk1"/>
              </a:buClr>
              <a:buSzPct val="73333"/>
              <a:buFont typeface="Arial"/>
              <a:buNone/>
            </a:pPr>
            <a:r>
              <a:rPr lang="en" sz="1500"/>
              <a:t>- Increases accessibility and automation in deploying text-to-image models.</a:t>
            </a:r>
            <a:endParaRPr sz="1500"/>
          </a:p>
          <a:p>
            <a:pPr indent="0" lvl="0" marL="0" rtl="0" algn="l">
              <a:spcBef>
                <a:spcPts val="0"/>
              </a:spcBef>
              <a:spcAft>
                <a:spcPts val="0"/>
              </a:spcAft>
              <a:buClr>
                <a:schemeClr val="dk1"/>
              </a:buClr>
              <a:buSzPct val="73333"/>
              <a:buFont typeface="Arial"/>
              <a:buNone/>
            </a:pPr>
            <a:r>
              <a:rPr lang="en" sz="1500"/>
              <a:t>- Potential extensions to video generation models and other settings benefiting from prompt engineering.</a:t>
            </a:r>
            <a:endParaRPr sz="1500"/>
          </a:p>
          <a:p>
            <a:pPr indent="0" lvl="0" marL="0" rtl="0" algn="l">
              <a:spcBef>
                <a:spcPts val="0"/>
              </a:spcBef>
              <a:spcAft>
                <a:spcPts val="0"/>
              </a:spcAft>
              <a:buClr>
                <a:schemeClr val="dk1"/>
              </a:buClr>
              <a:buSzPct val="73333"/>
              <a:buFont typeface="Arial"/>
              <a:buNone/>
            </a:pPr>
            <a:r>
              <a:t/>
            </a:r>
            <a:endParaRPr sz="1500"/>
          </a:p>
          <a:p>
            <a:pPr indent="0" lvl="0" marL="0" rtl="0" algn="l">
              <a:spcBef>
                <a:spcPts val="0"/>
              </a:spcBef>
              <a:spcAft>
                <a:spcPts val="0"/>
              </a:spcAft>
              <a:buClr>
                <a:schemeClr val="dk1"/>
              </a:buClr>
              <a:buSzPct val="73333"/>
              <a:buFont typeface="Arial"/>
              <a:buNone/>
            </a:pPr>
            <a:r>
              <a:rPr lang="en" sz="1500" u="sng"/>
              <a:t>Limitations and Future Work</a:t>
            </a:r>
            <a:endParaRPr sz="1500" u="sng"/>
          </a:p>
          <a:p>
            <a:pPr indent="0" lvl="0" marL="0" rtl="0" algn="l">
              <a:spcBef>
                <a:spcPts val="0"/>
              </a:spcBef>
              <a:spcAft>
                <a:spcPts val="0"/>
              </a:spcAft>
              <a:buClr>
                <a:schemeClr val="dk1"/>
              </a:buClr>
              <a:buSzPct val="73333"/>
              <a:buFont typeface="Arial"/>
              <a:buNone/>
            </a:pPr>
            <a:r>
              <a:rPr lang="en" sz="1500"/>
              <a:t>- Compatibility with any text-to-image generation model.</a:t>
            </a:r>
            <a:endParaRPr sz="1500"/>
          </a:p>
          <a:p>
            <a:pPr indent="0" lvl="0" marL="0" rtl="0" algn="l">
              <a:spcBef>
                <a:spcPts val="0"/>
              </a:spcBef>
              <a:spcAft>
                <a:spcPts val="0"/>
              </a:spcAft>
              <a:buClr>
                <a:schemeClr val="dk1"/>
              </a:buClr>
              <a:buSzPct val="73333"/>
              <a:buFont typeface="Arial"/>
              <a:buNone/>
            </a:pPr>
            <a:r>
              <a:rPr lang="en" sz="1500"/>
              <a:t>- Evaluation limited to Stable Diffusion due to computational resources.</a:t>
            </a:r>
            <a:endParaRPr sz="1500"/>
          </a:p>
          <a:p>
            <a:pPr indent="0" lvl="0" marL="0" rtl="0" algn="l">
              <a:spcBef>
                <a:spcPts val="0"/>
              </a:spcBef>
              <a:spcAft>
                <a:spcPts val="0"/>
              </a:spcAft>
              <a:buClr>
                <a:schemeClr val="dk1"/>
              </a:buClr>
              <a:buSzPct val="73333"/>
              <a:buFont typeface="Arial"/>
              <a:buNone/>
            </a:pPr>
            <a:r>
              <a:rPr lang="en" sz="1500"/>
              <a:t>- Future work includes expanding NeuroPrompts to video generation models and exploring automated prompt engineering in various settings.</a:t>
            </a:r>
            <a:endParaRPr sz="1500"/>
          </a:p>
          <a:p>
            <a:pPr indent="0" lvl="0" marL="0" rtl="0" algn="l">
              <a:spcBef>
                <a:spcPts val="0"/>
              </a:spcBef>
              <a:spcAft>
                <a:spcPts val="0"/>
              </a:spcAft>
              <a:buClr>
                <a:schemeClr val="dk1"/>
              </a:buClr>
              <a:buSzPct val="73333"/>
              <a:buFont typeface="Arial"/>
              <a:buNone/>
            </a:pPr>
            <a:r>
              <a:t/>
            </a:r>
            <a:endParaRPr sz="1500"/>
          </a:p>
          <a:p>
            <a:pPr indent="0" lvl="0" marL="0" rtl="0" algn="l">
              <a:spcBef>
                <a:spcPts val="0"/>
              </a:spcBef>
              <a:spcAft>
                <a:spcPts val="0"/>
              </a:spcAft>
              <a:buClr>
                <a:schemeClr val="dk1"/>
              </a:buClr>
              <a:buSzPct val="73333"/>
              <a:buFont typeface="Arial"/>
              <a:buNone/>
            </a:pPr>
            <a:r>
              <a:rPr lang="en" sz="1500" u="sng"/>
              <a:t>Conclusion</a:t>
            </a:r>
            <a:endParaRPr sz="1500" u="sng"/>
          </a:p>
          <a:p>
            <a:pPr indent="0" lvl="0" marL="0" rtl="0" algn="l">
              <a:spcBef>
                <a:spcPts val="0"/>
              </a:spcBef>
              <a:spcAft>
                <a:spcPts val="0"/>
              </a:spcAft>
              <a:buClr>
                <a:schemeClr val="dk1"/>
              </a:buClr>
              <a:buSzPct val="73333"/>
              <a:buFont typeface="Arial"/>
              <a:buNone/>
            </a:pPr>
            <a:r>
              <a:rPr lang="en" sz="1500"/>
              <a:t>- NeuroPrompts is a novel framework for optimizing prompts in text-to-image generation.</a:t>
            </a:r>
            <a:endParaRPr sz="1500"/>
          </a:p>
          <a:p>
            <a:pPr indent="0" lvl="0" marL="0" rtl="0" algn="l">
              <a:spcBef>
                <a:spcPts val="0"/>
              </a:spcBef>
              <a:spcAft>
                <a:spcPts val="0"/>
              </a:spcAft>
              <a:buClr>
                <a:schemeClr val="dk1"/>
              </a:buClr>
              <a:buSzPct val="73333"/>
              <a:buFont typeface="Arial"/>
              <a:buNone/>
            </a:pPr>
            <a:r>
              <a:rPr lang="en" sz="1500"/>
              <a:t>- Provides user control, improves image quality, and automates prompt engineering.</a:t>
            </a:r>
            <a:endParaRPr sz="1500"/>
          </a:p>
          <a:p>
            <a:pPr indent="0" lvl="0" marL="0" rtl="0" algn="l">
              <a:spcBef>
                <a:spcPts val="0"/>
              </a:spcBef>
              <a:spcAft>
                <a:spcPts val="0"/>
              </a:spcAft>
              <a:buClr>
                <a:schemeClr val="dk1"/>
              </a:buClr>
              <a:buSzPct val="73333"/>
              <a:buFont typeface="Arial"/>
              <a:buNone/>
            </a:pPr>
            <a:r>
              <a:rPr lang="en" sz="1500"/>
              <a:t>- Demonstrates superior image quality compared to human-engineered prompts.</a:t>
            </a:r>
            <a:endParaRPr sz="1500"/>
          </a:p>
          <a:p>
            <a:pPr indent="0" lvl="0" marL="0" rtl="0" algn="l">
              <a:spcBef>
                <a:spcPts val="800"/>
              </a:spcBef>
              <a:spcAft>
                <a:spcPts val="0"/>
              </a:spcAft>
              <a:buNone/>
            </a:pPr>
            <a:r>
              <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220425" y="15051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b="1" lang="en" sz="1770"/>
              <a:t>NeuroPrompts</a:t>
            </a:r>
            <a:endParaRPr b="1" sz="1770"/>
          </a:p>
          <a:p>
            <a:pPr indent="0" lvl="0" marL="0" rtl="0" algn="l">
              <a:spcBef>
                <a:spcPts val="0"/>
              </a:spcBef>
              <a:spcAft>
                <a:spcPts val="0"/>
              </a:spcAft>
              <a:buSzPts val="990"/>
              <a:buNone/>
            </a:pPr>
            <a:r>
              <a:t/>
            </a:r>
            <a:endParaRPr b="1" sz="1770"/>
          </a:p>
          <a:p>
            <a:pPr indent="0" lvl="0" marL="0" rtl="0" algn="l">
              <a:spcBef>
                <a:spcPts val="0"/>
              </a:spcBef>
              <a:spcAft>
                <a:spcPts val="0"/>
              </a:spcAft>
              <a:buSzPts val="990"/>
              <a:buNone/>
            </a:pPr>
            <a:r>
              <a:rPr lang="en" sz="1070"/>
              <a:t> An Adaptive Framework to Optimize Prompts for Text-to-Image Generation! It is a framework that automatically enhances user prompts to improve the quality of images generated by text-to-image models. The framework utilizes constrained text decoding with a pre-trained language model to mimic human prompt engineers, resulting in higher-quality image generations. </a:t>
            </a:r>
            <a:endParaRPr sz="2970"/>
          </a:p>
        </p:txBody>
      </p:sp>
      <p:sp>
        <p:nvSpPr>
          <p:cNvPr id="394" name="Google Shape;394;p64"/>
          <p:cNvSpPr txBox="1"/>
          <p:nvPr>
            <p:ph idx="1" type="body"/>
          </p:nvPr>
        </p:nvSpPr>
        <p:spPr>
          <a:xfrm>
            <a:off x="179600" y="1297794"/>
            <a:ext cx="7886700" cy="3263400"/>
          </a:xfrm>
          <a:prstGeom prst="rect">
            <a:avLst/>
          </a:prstGeom>
        </p:spPr>
        <p:txBody>
          <a:bodyPr anchorCtr="0" anchor="t" bIns="34275" lIns="68575" spcFirstLastPara="1" rIns="68575" wrap="square" tIns="34275">
            <a:normAutofit fontScale="70000" lnSpcReduction="10000"/>
          </a:bodyPr>
          <a:lstStyle/>
          <a:p>
            <a:pPr indent="0" lvl="0" marL="0" rtl="0" algn="l">
              <a:spcBef>
                <a:spcPts val="800"/>
              </a:spcBef>
              <a:spcAft>
                <a:spcPts val="0"/>
              </a:spcAft>
              <a:buNone/>
            </a:pPr>
            <a:r>
              <a:rPr lang="en" sz="1620"/>
              <a:t> </a:t>
            </a:r>
            <a:r>
              <a:rPr b="1" lang="en" sz="1620"/>
              <a:t>How does NeuroPrompts enhance user prompts for text-to-image generation?</a:t>
            </a:r>
            <a:endParaRPr b="1" sz="1620"/>
          </a:p>
          <a:p>
            <a:pPr indent="0" lvl="0" marL="0" rtl="0" algn="l">
              <a:spcBef>
                <a:spcPts val="800"/>
              </a:spcBef>
              <a:spcAft>
                <a:spcPts val="0"/>
              </a:spcAft>
              <a:buClr>
                <a:schemeClr val="dk1"/>
              </a:buClr>
              <a:buSzPct val="67901"/>
              <a:buFont typeface="Arial"/>
              <a:buNone/>
            </a:pPr>
            <a:r>
              <a:rPr lang="en" sz="1620"/>
              <a:t> NeuroPrompts enhances user prompts for text-to-image generation through a two-stage approach:</a:t>
            </a:r>
            <a:endParaRPr sz="1620"/>
          </a:p>
          <a:p>
            <a:pPr indent="0" lvl="0" marL="0" rtl="0" algn="l">
              <a:spcBef>
                <a:spcPts val="800"/>
              </a:spcBef>
              <a:spcAft>
                <a:spcPts val="0"/>
              </a:spcAft>
              <a:buClr>
                <a:schemeClr val="dk1"/>
              </a:buClr>
              <a:buSzPct val="67901"/>
              <a:buFont typeface="Arial"/>
              <a:buNone/>
            </a:pPr>
            <a:r>
              <a:t/>
            </a:r>
            <a:endParaRPr sz="1620"/>
          </a:p>
          <a:p>
            <a:pPr indent="0" lvl="0" marL="0" rtl="0" algn="l">
              <a:spcBef>
                <a:spcPts val="800"/>
              </a:spcBef>
              <a:spcAft>
                <a:spcPts val="0"/>
              </a:spcAft>
              <a:buClr>
                <a:schemeClr val="dk1"/>
              </a:buClr>
              <a:buSzPct val="67901"/>
              <a:buFont typeface="Arial"/>
              <a:buNone/>
            </a:pPr>
            <a:r>
              <a:rPr lang="en" sz="1620"/>
              <a:t>1. </a:t>
            </a:r>
            <a:r>
              <a:rPr lang="en" sz="1620" u="sng"/>
              <a:t>Adapting a Language Model (LM)</a:t>
            </a:r>
            <a:r>
              <a:rPr lang="en" sz="1620"/>
              <a:t>: The framework first adapts a language model to generate text that aligns with the style of prompts typically created by human prompt engineers. This step aims to steer the generated text towards a style that is more likely to result in aesthetically pleasing images when used as a prompt.</a:t>
            </a:r>
            <a:endParaRPr sz="1620"/>
          </a:p>
          <a:p>
            <a:pPr indent="0" lvl="0" marL="0" rtl="0" algn="l">
              <a:spcBef>
                <a:spcPts val="800"/>
              </a:spcBef>
              <a:spcAft>
                <a:spcPts val="0"/>
              </a:spcAft>
              <a:buClr>
                <a:schemeClr val="dk1"/>
              </a:buClr>
              <a:buSzPct val="67901"/>
              <a:buFont typeface="Arial"/>
              <a:buNone/>
            </a:pPr>
            <a:r>
              <a:t/>
            </a:r>
            <a:endParaRPr sz="1620"/>
          </a:p>
          <a:p>
            <a:pPr indent="0" lvl="0" marL="0" rtl="0" algn="l">
              <a:spcBef>
                <a:spcPts val="800"/>
              </a:spcBef>
              <a:spcAft>
                <a:spcPts val="0"/>
              </a:spcAft>
              <a:buClr>
                <a:schemeClr val="dk1"/>
              </a:buClr>
              <a:buSzPct val="67901"/>
              <a:buFont typeface="Arial"/>
              <a:buNone/>
            </a:pPr>
            <a:r>
              <a:rPr lang="en" sz="1620"/>
              <a:t>2. </a:t>
            </a:r>
            <a:r>
              <a:rPr lang="en" sz="1620" u="sng"/>
              <a:t>Generating Enhanced Prompts</a:t>
            </a:r>
            <a:r>
              <a:rPr lang="en" sz="1620"/>
              <a:t>: Using a constrained text decoding algorithm called NeuroLogic, </a:t>
            </a:r>
            <a:r>
              <a:rPr lang="en" sz="1797"/>
              <a:t>NeuroPrompts generates enhanced prompts based on the text produced by the adapted language model. This constrained text decoding approach allows for user customizability and improves the coverage of keywords related to image enhancement.</a:t>
            </a:r>
            <a:endParaRPr sz="1797"/>
          </a:p>
          <a:p>
            <a:pPr indent="0" lvl="0" marL="0" rtl="0" algn="l">
              <a:spcBef>
                <a:spcPts val="800"/>
              </a:spcBef>
              <a:spcAft>
                <a:spcPts val="0"/>
              </a:spcAft>
              <a:buClr>
                <a:schemeClr val="dk1"/>
              </a:buClr>
              <a:buSzPct val="61208"/>
              <a:buFont typeface="Arial"/>
              <a:buNone/>
            </a:pPr>
            <a:r>
              <a:t/>
            </a:r>
            <a:endParaRPr sz="1797"/>
          </a:p>
          <a:p>
            <a:pPr indent="0" lvl="0" marL="0" rtl="0" algn="l">
              <a:spcBef>
                <a:spcPts val="800"/>
              </a:spcBef>
              <a:spcAft>
                <a:spcPts val="0"/>
              </a:spcAft>
              <a:buClr>
                <a:schemeClr val="dk1"/>
              </a:buClr>
              <a:buSzPct val="61208"/>
              <a:buFont typeface="Arial"/>
              <a:buNone/>
            </a:pPr>
            <a:r>
              <a:rPr lang="en" sz="1797"/>
              <a:t>By following this two-stage process, NeuroPrompts aims to automatically optimize user prompts to increase the likelihood of producing aesthetically pleasing images when fed into text-to-image diffusion models.</a:t>
            </a:r>
            <a:endParaRPr sz="1797"/>
          </a:p>
          <a:p>
            <a:pPr indent="0" lvl="0" marL="0" rtl="0" algn="l">
              <a:spcBef>
                <a:spcPts val="800"/>
              </a:spcBef>
              <a:spcAft>
                <a:spcPts val="0"/>
              </a:spcAft>
              <a:buClr>
                <a:schemeClr val="dk1"/>
              </a:buClr>
              <a:buSzPct val="61208"/>
              <a:buFont typeface="Arial"/>
              <a:buNone/>
            </a:pPr>
            <a:r>
              <a:t/>
            </a:r>
            <a:endParaRPr sz="1797"/>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366"/>
              <a:t>What is the significance of utilizing constrained text decoding with a pre-trained language model in this framework?</a:t>
            </a:r>
            <a:endParaRPr b="1" sz="1366"/>
          </a:p>
          <a:p>
            <a:pPr indent="0" lvl="0" marL="0" rtl="0" algn="l">
              <a:spcBef>
                <a:spcPts val="0"/>
              </a:spcBef>
              <a:spcAft>
                <a:spcPts val="0"/>
              </a:spcAft>
              <a:buClr>
                <a:schemeClr val="dk1"/>
              </a:buClr>
              <a:buSzPts val="1100"/>
              <a:buFont typeface="Arial"/>
              <a:buNone/>
            </a:pPr>
            <a:r>
              <a:t/>
            </a:r>
            <a:endParaRPr b="1" sz="1366"/>
          </a:p>
          <a:p>
            <a:pPr indent="0" lvl="0" marL="0" rtl="0" algn="l">
              <a:spcBef>
                <a:spcPts val="0"/>
              </a:spcBef>
              <a:spcAft>
                <a:spcPts val="0"/>
              </a:spcAft>
              <a:buNone/>
            </a:pPr>
            <a:r>
              <a:t/>
            </a:r>
            <a:endParaRPr/>
          </a:p>
        </p:txBody>
      </p:sp>
      <p:sp>
        <p:nvSpPr>
          <p:cNvPr id="400" name="Google Shape;400;p65"/>
          <p:cNvSpPr txBox="1"/>
          <p:nvPr>
            <p:ph idx="1" type="body"/>
          </p:nvPr>
        </p:nvSpPr>
        <p:spPr>
          <a:xfrm>
            <a:off x="465350" y="828319"/>
            <a:ext cx="7886700" cy="3263400"/>
          </a:xfrm>
          <a:prstGeom prst="rect">
            <a:avLst/>
          </a:prstGeom>
        </p:spPr>
        <p:txBody>
          <a:bodyPr anchorCtr="0" anchor="t" bIns="34275" lIns="68575" spcFirstLastPara="1" rIns="68575" wrap="square" tIns="34275">
            <a:normAutofit fontScale="92500" lnSpcReduction="10000"/>
          </a:bodyPr>
          <a:lstStyle/>
          <a:p>
            <a:pPr indent="0" lvl="0" marL="0" rtl="0" algn="l">
              <a:spcBef>
                <a:spcPts val="0"/>
              </a:spcBef>
              <a:spcAft>
                <a:spcPts val="0"/>
              </a:spcAft>
              <a:buClr>
                <a:schemeClr val="dk1"/>
              </a:buClr>
              <a:buSzPct val="81481"/>
              <a:buFont typeface="Arial"/>
              <a:buNone/>
            </a:pPr>
            <a:r>
              <a:rPr lang="en" sz="1350"/>
              <a:t>The significance of utilizing constrained text decoding with a pre-trained language model in the NeuroPrompts framework lies in its ability to enhance user prompts for text-to-image generation in the following ways:</a:t>
            </a:r>
            <a:endParaRPr sz="1350"/>
          </a:p>
          <a:p>
            <a:pPr indent="0" lvl="0" marL="0" rtl="0" algn="l">
              <a:spcBef>
                <a:spcPts val="0"/>
              </a:spcBef>
              <a:spcAft>
                <a:spcPts val="0"/>
              </a:spcAft>
              <a:buClr>
                <a:schemeClr val="dk1"/>
              </a:buClr>
              <a:buSzPct val="81481"/>
              <a:buFont typeface="Arial"/>
              <a:buNone/>
            </a:pPr>
            <a:r>
              <a:t/>
            </a:r>
            <a:endParaRPr sz="1350"/>
          </a:p>
          <a:p>
            <a:pPr indent="0" lvl="0" marL="0" rtl="0" algn="l">
              <a:spcBef>
                <a:spcPts val="0"/>
              </a:spcBef>
              <a:spcAft>
                <a:spcPts val="0"/>
              </a:spcAft>
              <a:buClr>
                <a:schemeClr val="dk1"/>
              </a:buClr>
              <a:buSzPct val="81481"/>
              <a:buFont typeface="Arial"/>
              <a:buNone/>
            </a:pPr>
            <a:r>
              <a:rPr lang="en" sz="1350"/>
              <a:t>1. </a:t>
            </a:r>
            <a:r>
              <a:rPr lang="en" sz="1350" u="sng"/>
              <a:t>User Control and Customizability:</a:t>
            </a:r>
            <a:r>
              <a:rPr lang="en" sz="1350"/>
              <a:t> Constrained text decoding with NeuroLogic allows users to have control over the prompt optimization process. Users can specify constraints related to style, format, artist, booster, perspective, vibe, and negative phrases, enabling them to tailor the generated prompts to their specific preferences and requirements.</a:t>
            </a:r>
            <a:endParaRPr sz="1350"/>
          </a:p>
          <a:p>
            <a:pPr indent="0" lvl="0" marL="0" rtl="0" algn="l">
              <a:spcBef>
                <a:spcPts val="0"/>
              </a:spcBef>
              <a:spcAft>
                <a:spcPts val="0"/>
              </a:spcAft>
              <a:buClr>
                <a:schemeClr val="dk1"/>
              </a:buClr>
              <a:buSzPct val="81481"/>
              <a:buFont typeface="Arial"/>
              <a:buNone/>
            </a:pPr>
            <a:r>
              <a:t/>
            </a:r>
            <a:endParaRPr sz="1350"/>
          </a:p>
          <a:p>
            <a:pPr indent="0" lvl="0" marL="0" rtl="0" algn="l">
              <a:spcBef>
                <a:spcPts val="0"/>
              </a:spcBef>
              <a:spcAft>
                <a:spcPts val="0"/>
              </a:spcAft>
              <a:buNone/>
            </a:pPr>
            <a:r>
              <a:rPr lang="en" sz="1350"/>
              <a:t>2. </a:t>
            </a:r>
            <a:r>
              <a:rPr lang="en" sz="1350" u="sng"/>
              <a:t>Improved Image Quality</a:t>
            </a:r>
            <a:r>
              <a:rPr lang="en" sz="1350"/>
              <a:t>: By leveraging a pre-trained language model that has been adapted to generate prompts similar to those created by human prompt engineers, the framework can produce enhanced prompts that are more likely to result in higher-quality image generations. This adaptation ensures that the generated prompts align with established stylistic conventions that are known to produce aesthetically pleasing images.</a:t>
            </a:r>
            <a:endParaRPr sz="1350"/>
          </a:p>
          <a:p>
            <a:pPr indent="0" lvl="0" marL="0" rtl="0" algn="l">
              <a:spcBef>
                <a:spcPts val="0"/>
              </a:spcBef>
              <a:spcAft>
                <a:spcPts val="0"/>
              </a:spcAft>
              <a:buNone/>
            </a:pPr>
            <a:r>
              <a:t/>
            </a:r>
            <a:endParaRPr sz="1350"/>
          </a:p>
          <a:p>
            <a:pPr indent="0" lvl="0" marL="0" rtl="0" algn="l">
              <a:spcBef>
                <a:spcPts val="0"/>
              </a:spcBef>
              <a:spcAft>
                <a:spcPts val="0"/>
              </a:spcAft>
              <a:buClr>
                <a:schemeClr val="dk1"/>
              </a:buClr>
              <a:buSzPct val="81481"/>
              <a:buFont typeface="Arial"/>
              <a:buNone/>
            </a:pPr>
            <a:r>
              <a:rPr lang="en" sz="1350"/>
              <a:t>3. </a:t>
            </a:r>
            <a:r>
              <a:rPr lang="en" sz="1350" u="sng"/>
              <a:t>Coverage of Image Enhancement Keywords</a:t>
            </a:r>
            <a:r>
              <a:rPr lang="en" sz="1350"/>
              <a:t>: The constrained text decoding process with NeuroLogic enhances the coverage of prompt enhancement keywords in the generated prompts. This can lead to more comprehensive and effective prompts that guide text-to-image models towards producing desired and visually appealing images.</a:t>
            </a:r>
            <a:endParaRPr sz="1350"/>
          </a:p>
          <a:p>
            <a:pPr indent="0" lvl="0" marL="0" rtl="0" algn="l">
              <a:spcBef>
                <a:spcPts val="0"/>
              </a:spcBef>
              <a:spcAft>
                <a:spcPts val="0"/>
              </a:spcAft>
              <a:buClr>
                <a:schemeClr val="dk1"/>
              </a:buClr>
              <a:buSzPct val="81481"/>
              <a:buFont typeface="Arial"/>
              <a:buNone/>
            </a:pPr>
            <a:r>
              <a:t/>
            </a:r>
            <a:endParaRPr sz="1350"/>
          </a:p>
          <a:p>
            <a:pPr indent="0" lvl="0" marL="0" rtl="0" algn="l">
              <a:spcBef>
                <a:spcPts val="0"/>
              </a:spcBef>
              <a:spcAft>
                <a:spcPts val="0"/>
              </a:spcAft>
              <a:buClr>
                <a:schemeClr val="dk1"/>
              </a:buClr>
              <a:buSzPct val="81481"/>
              <a:buFont typeface="Arial"/>
              <a:buNone/>
            </a:pPr>
            <a:r>
              <a:rPr lang="en" sz="1350"/>
              <a:t>Overall, the utilization of constrained text decoding with a pre-trained language model in the NeuroPrompts framework enhances user prompts by providing control, improving image quality, and ensuring the inclusion of relevant image enhancement keywords, thereby optimizing the text-to-image generation process.</a:t>
            </a:r>
            <a:endParaRPr sz="1350"/>
          </a:p>
          <a:p>
            <a:pPr indent="0" lvl="0" marL="0" rtl="0" algn="l">
              <a:spcBef>
                <a:spcPts val="80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189825" y="-6"/>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b="1" lang="en" sz="1370"/>
              <a:t>How does NeuroPrompts compare to human-engineered prompts in terms of image quality in text-to-image generation experiments?</a:t>
            </a:r>
            <a:endParaRPr b="1" sz="1370"/>
          </a:p>
        </p:txBody>
      </p:sp>
      <p:sp>
        <p:nvSpPr>
          <p:cNvPr id="406" name="Google Shape;406;p66"/>
          <p:cNvSpPr txBox="1"/>
          <p:nvPr>
            <p:ph idx="1" type="body"/>
          </p:nvPr>
        </p:nvSpPr>
        <p:spPr>
          <a:xfrm>
            <a:off x="118375" y="826625"/>
            <a:ext cx="8852100" cy="3878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358"/>
              <a:buFont typeface="Arial"/>
              <a:buNone/>
            </a:pPr>
            <a:r>
              <a:rPr lang="en" sz="1211"/>
              <a:t> NeuroPrompts demonstrates its effectiveness by automatically optimizing user prompts for text-to-image generation, achieving image quality comparable to or even surpassing that of human-engineered prompts. Here are some key points regarding the comparison between NeuroPrompts and human-engineered prompts in text-to-image generation experiments:</a:t>
            </a:r>
            <a:endParaRPr sz="1211"/>
          </a:p>
          <a:p>
            <a:pPr indent="0" lvl="0" marL="0" rtl="0" algn="l">
              <a:spcBef>
                <a:spcPts val="800"/>
              </a:spcBef>
              <a:spcAft>
                <a:spcPts val="0"/>
              </a:spcAft>
              <a:buClr>
                <a:schemeClr val="dk1"/>
              </a:buClr>
              <a:buSzPts val="358"/>
              <a:buFont typeface="Arial"/>
              <a:buNone/>
            </a:pPr>
            <a:r>
              <a:t/>
            </a:r>
            <a:endParaRPr sz="1211"/>
          </a:p>
          <a:p>
            <a:pPr indent="0" lvl="0" marL="0" rtl="0" algn="l">
              <a:spcBef>
                <a:spcPts val="800"/>
              </a:spcBef>
              <a:spcAft>
                <a:spcPts val="0"/>
              </a:spcAft>
              <a:buClr>
                <a:schemeClr val="dk1"/>
              </a:buClr>
              <a:buSzPts val="358"/>
              <a:buFont typeface="Arial"/>
              <a:buNone/>
            </a:pPr>
            <a:r>
              <a:rPr lang="en" sz="1211"/>
              <a:t>1. </a:t>
            </a:r>
            <a:r>
              <a:rPr lang="en" sz="1211" u="sng"/>
              <a:t>Higher Aesthetics Score</a:t>
            </a:r>
            <a:r>
              <a:rPr lang="en" sz="1211"/>
              <a:t>: NeuroPrompts has been shown to significantly improve the aesthetics of generated images compared to un-optimized baseline prompts. The optimized prompts produced by NeuroPrompts even outperform those created by human prompt engineers, indicating the framework's ability to unlock the full potential of text-to-image generation models for users without expertise in prompt engineering.</a:t>
            </a:r>
            <a:endParaRPr sz="1211"/>
          </a:p>
          <a:p>
            <a:pPr indent="0" lvl="0" marL="0" rtl="0" algn="l">
              <a:spcBef>
                <a:spcPts val="800"/>
              </a:spcBef>
              <a:spcAft>
                <a:spcPts val="0"/>
              </a:spcAft>
              <a:buClr>
                <a:schemeClr val="dk1"/>
              </a:buClr>
              <a:buSzPts val="358"/>
              <a:buFont typeface="Arial"/>
              <a:buNone/>
            </a:pPr>
            <a:r>
              <a:t/>
            </a:r>
            <a:endParaRPr sz="1211"/>
          </a:p>
          <a:p>
            <a:pPr indent="0" lvl="0" marL="0" rtl="0" algn="l">
              <a:spcBef>
                <a:spcPts val="800"/>
              </a:spcBef>
              <a:spcAft>
                <a:spcPts val="0"/>
              </a:spcAft>
              <a:buClr>
                <a:schemeClr val="dk1"/>
              </a:buClr>
              <a:buSzPts val="358"/>
              <a:buFont typeface="Arial"/>
              <a:buNone/>
            </a:pPr>
            <a:r>
              <a:rPr lang="en" sz="1211"/>
              <a:t>2. </a:t>
            </a:r>
            <a:r>
              <a:rPr lang="en" sz="1211" u="sng"/>
              <a:t>Improved PickScore</a:t>
            </a:r>
            <a:r>
              <a:rPr lang="en" sz="1211"/>
              <a:t>: NeuroPrompts consistently achieves a higher PickScore for generated images compared to prompt prefixes. The average PickScore for images generated using optimized prompts is 60%, representing a 20% absolute improvement in the predicted likelihood of human preference for the optimized images relative to those produced by prompt prefixes.</a:t>
            </a:r>
            <a:endParaRPr sz="1211"/>
          </a:p>
          <a:p>
            <a:pPr indent="0" lvl="0" marL="0" rtl="0" algn="l">
              <a:spcBef>
                <a:spcPts val="800"/>
              </a:spcBef>
              <a:spcAft>
                <a:spcPts val="0"/>
              </a:spcAft>
              <a:buClr>
                <a:schemeClr val="dk1"/>
              </a:buClr>
              <a:buSzPts val="358"/>
              <a:buFont typeface="Arial"/>
              <a:buNone/>
            </a:pPr>
            <a:r>
              <a:t/>
            </a:r>
            <a:endParaRPr sz="1211"/>
          </a:p>
          <a:p>
            <a:pPr indent="0" lvl="0" marL="0" rtl="0" algn="l">
              <a:spcBef>
                <a:spcPts val="800"/>
              </a:spcBef>
              <a:spcAft>
                <a:spcPts val="0"/>
              </a:spcAft>
              <a:buClr>
                <a:schemeClr val="dk1"/>
              </a:buClr>
              <a:buSzPts val="358"/>
              <a:buFont typeface="Arial"/>
              <a:buNone/>
            </a:pPr>
            <a:r>
              <a:rPr lang="en" sz="1211"/>
              <a:t>3. </a:t>
            </a:r>
            <a:r>
              <a:rPr lang="en" sz="1211" u="sng"/>
              <a:t>Consistent Higher-Quality Images</a:t>
            </a:r>
            <a:r>
              <a:rPr lang="en" sz="1211"/>
              <a:t>: Experimental results demonstrate that NeuroPrompts consistently produces higher-quality images, indicating that the framework can be a practical tool for artists, designers, and creative professionals to generate personalized and high-quality images without the need for specialized prompt engineering expertise.</a:t>
            </a:r>
            <a:endParaRPr sz="1211"/>
          </a:p>
          <a:p>
            <a:pPr indent="0" lvl="0" marL="0" rtl="0" algn="l">
              <a:spcBef>
                <a:spcPts val="800"/>
              </a:spcBef>
              <a:spcAft>
                <a:spcPts val="0"/>
              </a:spcAft>
              <a:buClr>
                <a:schemeClr val="dk1"/>
              </a:buClr>
              <a:buSzPts val="358"/>
              <a:buFont typeface="Arial"/>
              <a:buNone/>
            </a:pPr>
            <a:r>
              <a:t/>
            </a:r>
            <a:endParaRPr sz="1211"/>
          </a:p>
          <a:p>
            <a:pPr indent="0" lvl="0" marL="0" rtl="0" algn="l">
              <a:spcBef>
                <a:spcPts val="800"/>
              </a:spcBef>
              <a:spcAft>
                <a:spcPts val="0"/>
              </a:spcAft>
              <a:buClr>
                <a:schemeClr val="dk1"/>
              </a:buClr>
              <a:buSzPts val="358"/>
              <a:buFont typeface="Arial"/>
              <a:buNone/>
            </a:pPr>
            <a:r>
              <a:rPr lang="en" sz="1211"/>
              <a:t>In summary, NeuroPrompts not only matches the image quality achieved by human prompt engineers but also surpasses it in certain aspects, showcasing its effectiveness in automatically optimizing prompts for text-to-image generation and producing aesthetically pleasing images.</a:t>
            </a:r>
            <a:endParaRPr sz="1211"/>
          </a:p>
          <a:p>
            <a:pPr indent="0" lvl="0" marL="0" rtl="0" algn="l">
              <a:spcBef>
                <a:spcPts val="800"/>
              </a:spcBef>
              <a:spcAft>
                <a:spcPts val="0"/>
              </a:spcAft>
              <a:buClr>
                <a:schemeClr val="dk1"/>
              </a:buClr>
              <a:buSzPts val="358"/>
              <a:buFont typeface="Arial"/>
              <a:buNone/>
            </a:pPr>
            <a:r>
              <a:t/>
            </a:r>
            <a:endParaRPr sz="1211"/>
          </a:p>
          <a:p>
            <a:pPr indent="0" lvl="0" marL="0" rtl="0" algn="l">
              <a:spcBef>
                <a:spcPts val="800"/>
              </a:spcBef>
              <a:spcAft>
                <a:spcPts val="0"/>
              </a:spcAft>
              <a:buSzPts val="358"/>
              <a:buNone/>
            </a:pPr>
            <a:r>
              <a:t/>
            </a:r>
            <a:endParaRPr sz="84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220425" y="202397"/>
            <a:ext cx="7168200" cy="563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300"/>
              <a:t>ADVANTAGES OF NEUROPROMPTS</a:t>
            </a:r>
            <a:endParaRPr b="1" sz="1300"/>
          </a:p>
        </p:txBody>
      </p:sp>
      <p:sp>
        <p:nvSpPr>
          <p:cNvPr id="412" name="Google Shape;412;p67"/>
          <p:cNvSpPr txBox="1"/>
          <p:nvPr>
            <p:ph idx="1" type="body"/>
          </p:nvPr>
        </p:nvSpPr>
        <p:spPr>
          <a:xfrm>
            <a:off x="149000" y="765500"/>
            <a:ext cx="8852100" cy="4173900"/>
          </a:xfrm>
          <a:prstGeom prst="rect">
            <a:avLst/>
          </a:prstGeom>
        </p:spPr>
        <p:txBody>
          <a:bodyPr anchorCtr="0" anchor="t" bIns="34275" lIns="68575" spcFirstLastPara="1" rIns="68575" wrap="square" tIns="34275">
            <a:normAutofit fontScale="70000" lnSpcReduction="20000"/>
          </a:bodyPr>
          <a:lstStyle/>
          <a:p>
            <a:pPr indent="0" lvl="0" marL="0" rtl="0" algn="l">
              <a:spcBef>
                <a:spcPts val="800"/>
              </a:spcBef>
              <a:spcAft>
                <a:spcPts val="0"/>
              </a:spcAft>
              <a:buClr>
                <a:schemeClr val="dk1"/>
              </a:buClr>
              <a:buSzPct val="68750"/>
              <a:buFont typeface="Arial"/>
              <a:buNone/>
            </a:pPr>
            <a:r>
              <a:rPr lang="en" sz="1600"/>
              <a:t>One of the key advantages of NeuroPrompts lies in its ability to automatically optimize user prompts for text-to-image generation, offering several benefits:</a:t>
            </a:r>
            <a:endParaRPr sz="1600"/>
          </a:p>
          <a:p>
            <a:pPr indent="0" lvl="0" marL="0" rtl="0" algn="l">
              <a:spcBef>
                <a:spcPts val="800"/>
              </a:spcBef>
              <a:spcAft>
                <a:spcPts val="0"/>
              </a:spcAft>
              <a:buClr>
                <a:schemeClr val="dk1"/>
              </a:buClr>
              <a:buSzPct val="68750"/>
              <a:buFont typeface="Arial"/>
              <a:buNone/>
            </a:pPr>
            <a:r>
              <a:t/>
            </a:r>
            <a:endParaRPr sz="1600"/>
          </a:p>
          <a:p>
            <a:pPr indent="0" lvl="0" marL="0" rtl="0" algn="l">
              <a:spcBef>
                <a:spcPts val="800"/>
              </a:spcBef>
              <a:spcAft>
                <a:spcPts val="0"/>
              </a:spcAft>
              <a:buClr>
                <a:schemeClr val="dk1"/>
              </a:buClr>
              <a:buSzPct val="68750"/>
              <a:buFont typeface="Arial"/>
              <a:buNone/>
            </a:pPr>
            <a:r>
              <a:rPr lang="en" sz="1600"/>
              <a:t>1. </a:t>
            </a:r>
            <a:r>
              <a:rPr lang="en" sz="1600" u="sng"/>
              <a:t>Enhanced Image Quality</a:t>
            </a:r>
            <a:r>
              <a:rPr lang="en" sz="1600"/>
              <a:t>: By adapting a language model and utilizing constrained text decoding, NeuroPrompts can significantly improve the aesthetics and overall quality of generated images. The framework's optimization process ensures that the prompts provided to text-to-image models are tailored to produce visually appealing results, leading to higher-quality outputs.</a:t>
            </a:r>
            <a:endParaRPr sz="1600"/>
          </a:p>
          <a:p>
            <a:pPr indent="0" lvl="0" marL="0" rtl="0" algn="l">
              <a:spcBef>
                <a:spcPts val="800"/>
              </a:spcBef>
              <a:spcAft>
                <a:spcPts val="0"/>
              </a:spcAft>
              <a:buClr>
                <a:schemeClr val="dk1"/>
              </a:buClr>
              <a:buSzPct val="68750"/>
              <a:buFont typeface="Arial"/>
              <a:buNone/>
            </a:pPr>
            <a:r>
              <a:t/>
            </a:r>
            <a:endParaRPr sz="1600"/>
          </a:p>
          <a:p>
            <a:pPr indent="0" lvl="0" marL="0" rtl="0" algn="l">
              <a:spcBef>
                <a:spcPts val="800"/>
              </a:spcBef>
              <a:spcAft>
                <a:spcPts val="0"/>
              </a:spcAft>
              <a:buClr>
                <a:schemeClr val="dk1"/>
              </a:buClr>
              <a:buSzPct val="68750"/>
              <a:buFont typeface="Arial"/>
              <a:buNone/>
            </a:pPr>
            <a:r>
              <a:rPr lang="en" sz="1600"/>
              <a:t>2. </a:t>
            </a:r>
            <a:r>
              <a:rPr lang="en" sz="1600" u="sng"/>
              <a:t>User Control and Customizability</a:t>
            </a:r>
            <a:r>
              <a:rPr lang="en" sz="1600"/>
              <a:t>: NeuroPrompts allows users to specify constraints related to style, format, and other attributes, giving them control over the prompt optimization process. This level of customization enables users to tailor the generated prompts to their specific preferences and requirements, resulting in more personalized and diverse image generations.</a:t>
            </a:r>
            <a:endParaRPr sz="1600"/>
          </a:p>
          <a:p>
            <a:pPr indent="0" lvl="0" marL="0" rtl="0" algn="l">
              <a:spcBef>
                <a:spcPts val="800"/>
              </a:spcBef>
              <a:spcAft>
                <a:spcPts val="0"/>
              </a:spcAft>
              <a:buClr>
                <a:schemeClr val="dk1"/>
              </a:buClr>
              <a:buSzPct val="68750"/>
              <a:buFont typeface="Arial"/>
              <a:buNone/>
            </a:pPr>
            <a:r>
              <a:t/>
            </a:r>
            <a:endParaRPr sz="1600"/>
          </a:p>
          <a:p>
            <a:pPr indent="0" lvl="0" marL="0" rtl="0" algn="l">
              <a:spcBef>
                <a:spcPts val="800"/>
              </a:spcBef>
              <a:spcAft>
                <a:spcPts val="0"/>
              </a:spcAft>
              <a:buClr>
                <a:schemeClr val="dk1"/>
              </a:buClr>
              <a:buSzPct val="68750"/>
              <a:buFont typeface="Arial"/>
              <a:buNone/>
            </a:pPr>
            <a:r>
              <a:rPr lang="en" sz="1600"/>
              <a:t>3. </a:t>
            </a:r>
            <a:r>
              <a:rPr lang="en" sz="1600" u="sng"/>
              <a:t>Automation and Accessibility</a:t>
            </a:r>
            <a:r>
              <a:rPr lang="en" sz="1600"/>
              <a:t>: NeuroPrompts automates the prompt optimization process, eliminating the need for users to have specialized prompt engineering expertise. This automation makes text-to-image generation more accessible to a wider range of users, including artists, designers, and creative professionals who may not have prior experience in prompt engineering.</a:t>
            </a:r>
            <a:endParaRPr sz="1600"/>
          </a:p>
          <a:p>
            <a:pPr indent="0" lvl="0" marL="0" rtl="0" algn="l">
              <a:spcBef>
                <a:spcPts val="800"/>
              </a:spcBef>
              <a:spcAft>
                <a:spcPts val="0"/>
              </a:spcAft>
              <a:buClr>
                <a:schemeClr val="dk1"/>
              </a:buClr>
              <a:buSzPct val="68750"/>
              <a:buFont typeface="Arial"/>
              <a:buNone/>
            </a:pPr>
            <a:r>
              <a:t/>
            </a:r>
            <a:endParaRPr sz="1600"/>
          </a:p>
          <a:p>
            <a:pPr indent="0" lvl="0" marL="0" rtl="0" algn="l">
              <a:spcBef>
                <a:spcPts val="800"/>
              </a:spcBef>
              <a:spcAft>
                <a:spcPts val="0"/>
              </a:spcAft>
              <a:buClr>
                <a:schemeClr val="dk1"/>
              </a:buClr>
              <a:buSzPct val="68750"/>
              <a:buFont typeface="Arial"/>
              <a:buNone/>
            </a:pPr>
            <a:r>
              <a:rPr lang="en" sz="1600"/>
              <a:t>4. </a:t>
            </a:r>
            <a:r>
              <a:rPr lang="en" sz="1600" u="sng"/>
              <a:t>Efficiency and Effectiveness</a:t>
            </a:r>
            <a:r>
              <a:rPr lang="en" sz="1600"/>
              <a:t>: The framework's two-stage approach, coupled with the use of a pre-trained language model and constrained text decoding, ensures that the generated prompts are optimized for image enhancement keywords and stylistic conventions. This optimization process enhances the efficiency and effectiveness of text-to-image generation, leading to improved results in terms of image quality and aesthetics.</a:t>
            </a:r>
            <a:endParaRPr sz="1600"/>
          </a:p>
          <a:p>
            <a:pPr indent="0" lvl="0" marL="0" rtl="0" algn="l">
              <a:spcBef>
                <a:spcPts val="800"/>
              </a:spcBef>
              <a:spcAft>
                <a:spcPts val="0"/>
              </a:spcAft>
              <a:buClr>
                <a:schemeClr val="dk1"/>
              </a:buClr>
              <a:buSzPct val="68750"/>
              <a:buFont typeface="Arial"/>
              <a:buNone/>
            </a:pPr>
            <a:r>
              <a:t/>
            </a:r>
            <a:endParaRPr sz="1600"/>
          </a:p>
          <a:p>
            <a:pPr indent="0" lvl="0" marL="0" rtl="0" algn="l">
              <a:spcBef>
                <a:spcPts val="800"/>
              </a:spcBef>
              <a:spcAft>
                <a:spcPts val="0"/>
              </a:spcAft>
              <a:buClr>
                <a:schemeClr val="dk1"/>
              </a:buClr>
              <a:buSzPct val="68750"/>
              <a:buFont typeface="Arial"/>
              <a:buNone/>
            </a:pPr>
            <a:r>
              <a:rPr lang="en" sz="1600"/>
              <a:t>Overall, NeuroPrompts offers a powerful solution for optimizing prompts in text-to-image generation, providing users with the tools and capabilities to generate high-quality, personalized images with ease and efficiency.</a:t>
            </a:r>
            <a:endParaRPr sz="1600"/>
          </a:p>
          <a:p>
            <a:pPr indent="0" lvl="0" marL="0" rtl="0" algn="l">
              <a:spcBef>
                <a:spcPts val="800"/>
              </a:spcBef>
              <a:spcAft>
                <a:spcPts val="0"/>
              </a:spcAft>
              <a:buClr>
                <a:schemeClr val="dk1"/>
              </a:buClr>
              <a:buSzPct val="68750"/>
              <a:buFont typeface="Arial"/>
              <a:buNone/>
            </a:pPr>
            <a:r>
              <a:t/>
            </a:r>
            <a:endParaRPr sz="1600"/>
          </a:p>
          <a:p>
            <a:pPr indent="0" lvl="0" marL="0" rtl="0" algn="l">
              <a:spcBef>
                <a:spcPts val="80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108175" y="49322"/>
            <a:ext cx="7025400" cy="563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400"/>
              <a:t>DRAWBACKS OF NEUROPROMPTS</a:t>
            </a:r>
            <a:endParaRPr b="1" sz="1400"/>
          </a:p>
        </p:txBody>
      </p:sp>
      <p:sp>
        <p:nvSpPr>
          <p:cNvPr id="418" name="Google Shape;418;p68"/>
          <p:cNvSpPr txBox="1"/>
          <p:nvPr>
            <p:ph idx="1" type="body"/>
          </p:nvPr>
        </p:nvSpPr>
        <p:spPr>
          <a:xfrm>
            <a:off x="108175" y="665052"/>
            <a:ext cx="8964300" cy="4376400"/>
          </a:xfrm>
          <a:prstGeom prst="rect">
            <a:avLst/>
          </a:prstGeom>
        </p:spPr>
        <p:txBody>
          <a:bodyPr anchorCtr="0" anchor="t" bIns="34275" lIns="68575" spcFirstLastPara="1" rIns="68575" wrap="square" tIns="34275">
            <a:normAutofit fontScale="55000" lnSpcReduction="10000"/>
          </a:bodyPr>
          <a:lstStyle/>
          <a:p>
            <a:pPr indent="0" lvl="0" marL="0" rtl="0" algn="l">
              <a:spcBef>
                <a:spcPts val="800"/>
              </a:spcBef>
              <a:spcAft>
                <a:spcPts val="0"/>
              </a:spcAft>
              <a:buClr>
                <a:schemeClr val="dk1"/>
              </a:buClr>
              <a:buSzPct val="52380"/>
              <a:buFont typeface="Arial"/>
              <a:buNone/>
            </a:pPr>
            <a:r>
              <a:rPr lang="en"/>
              <a:t>While NeuroPrompts offers several advantages in optimizing prompts for text-to-image generation, there are also some potential drawbacks to consider:</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1. </a:t>
            </a:r>
            <a:r>
              <a:rPr lang="en" u="sng"/>
              <a:t>Limited Model Compatibility</a:t>
            </a:r>
            <a:r>
              <a:rPr lang="en"/>
              <a:t>: NeuroPrompts may be designed to be broadly compatible with various text-to-image generation models, but the evaluation in the provided study was limited to Stable Diffusion due to computational constraints. This limitation may restrict the applicability of NeuroPrompts to a specific subset of models, potentially limiting its versatility.</a:t>
            </a:r>
            <a:endParaRPr/>
          </a:p>
          <a:p>
            <a:pPr indent="0" lvl="0" marL="0" rtl="0" algn="l">
              <a:spcBef>
                <a:spcPts val="800"/>
              </a:spcBef>
              <a:spcAft>
                <a:spcPts val="0"/>
              </a:spcAft>
              <a:buClr>
                <a:schemeClr val="dk1"/>
              </a:buClr>
              <a:buSzPct val="52380"/>
              <a:buFont typeface="Arial"/>
              <a:buNone/>
            </a:pPr>
            <a:r>
              <a:rPr lang="en"/>
              <a:t>2. </a:t>
            </a:r>
            <a:r>
              <a:rPr lang="en" u="sng"/>
              <a:t>Computational Resources</a:t>
            </a:r>
            <a:r>
              <a:rPr lang="en"/>
              <a:t>: The optimization process in NeuroPrompts, which involves adapting a language model and utilizing constrained text decoding, may require significant computational resources. This could pose challenges for users with limited access to high-performance computing resources, potentially hindering the widespread adoption of the framework.</a:t>
            </a:r>
            <a:endParaRPr/>
          </a:p>
          <a:p>
            <a:pPr indent="0" lvl="0" marL="0" rtl="0" algn="l">
              <a:spcBef>
                <a:spcPts val="800"/>
              </a:spcBef>
              <a:spcAft>
                <a:spcPts val="0"/>
              </a:spcAft>
              <a:buClr>
                <a:schemeClr val="dk1"/>
              </a:buClr>
              <a:buSzPct val="52380"/>
              <a:buFont typeface="Arial"/>
              <a:buNone/>
            </a:pPr>
            <a:r>
              <a:rPr lang="en"/>
              <a:t>3. </a:t>
            </a:r>
            <a:r>
              <a:rPr lang="en" u="sng"/>
              <a:t>Complexity for Novice Users:</a:t>
            </a:r>
            <a:r>
              <a:rPr lang="en"/>
              <a:t> While NeuroPrompts aims to automate prompt optimization and make text-to-image generation more accessible, the framework's advanced features and customization options may be overwhelming for novice users. Users without prior experience in prompt engineering or text-to-image generation may find the framework complex and challenging to navigate.</a:t>
            </a:r>
            <a:endParaRPr/>
          </a:p>
          <a:p>
            <a:pPr indent="0" lvl="0" marL="0" rtl="0" algn="l">
              <a:spcBef>
                <a:spcPts val="800"/>
              </a:spcBef>
              <a:spcAft>
                <a:spcPts val="0"/>
              </a:spcAft>
              <a:buNone/>
            </a:pPr>
            <a:r>
              <a:rPr lang="en"/>
              <a:t>4. </a:t>
            </a:r>
            <a:r>
              <a:rPr lang="en" u="sng"/>
              <a:t>Evaluation Scope</a:t>
            </a:r>
            <a:r>
              <a:rPr lang="en"/>
              <a:t>: The evaluation of NeuroPrompts in the provided study focused primarily on image quality and aesthetics. While these are important metrics, the framework's performance in other aspects, such as scalability, real-time processing, or compatibility with different types of prompts, may require further evaluation to assess its overall effectiveness and practicality.</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0"/>
              </a:spcBef>
              <a:spcAft>
                <a:spcPts val="0"/>
              </a:spcAft>
              <a:buClr>
                <a:schemeClr val="dk1"/>
              </a:buClr>
              <a:buSzPct val="52380"/>
              <a:buFont typeface="Arial"/>
              <a:buNone/>
            </a:pPr>
            <a:r>
              <a:rPr lang="en"/>
              <a:t>5. </a:t>
            </a:r>
            <a:r>
              <a:rPr lang="en" u="sng"/>
              <a:t>Dependency on Pre-trained Models</a:t>
            </a:r>
            <a:r>
              <a:rPr lang="en"/>
              <a:t>: NeuroPrompts relies on pre-trained language models and constrained text decoding algorithms for prompt optimization. Any limitations or biases present in these pre-trained models could potentially impact the quality and effectiveness of the generated prompts, highlighting the importance of continuous model updates and improvements.</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lang="en"/>
              <a:t>Overall, while NeuroPrompts offers significant advantages in enhancing prompt optimization for text-to-image generation, addressing these potential drawbacks through further research, optimization, and user-friendly interfaces could enhance the framework's usability and effectiveness in a wider range of applications.</a:t>
            </a:r>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302075" y="273846"/>
            <a:ext cx="6913200" cy="409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400"/>
              <a:t>CONCLUSION</a:t>
            </a:r>
            <a:endParaRPr b="1" sz="1400"/>
          </a:p>
        </p:txBody>
      </p:sp>
      <p:sp>
        <p:nvSpPr>
          <p:cNvPr id="424" name="Google Shape;424;p69"/>
          <p:cNvSpPr txBox="1"/>
          <p:nvPr>
            <p:ph idx="1" type="body"/>
          </p:nvPr>
        </p:nvSpPr>
        <p:spPr>
          <a:xfrm>
            <a:off x="189825" y="683652"/>
            <a:ext cx="8892900" cy="4398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400"/>
              <a:t>NeuroPrompts is an innovative framework designed to automatically optimize user prompts for text-to-image generation. The process involves two key stages: first, adapting a language model to generate text in a style similar to prompts created by human prompt engineers, and second, generating enhanced prompts using constrained text decoding with NeuroLogic. This approach allows users to specify constraints related to style, format, and other attributes, providing them with control over the prompt optimization process. By steering the generated text towards established stylistic conventions known to produce aesthetically pleasing images, NeuroPrompts enhances the likelihood of text-to-image diffusion models generating high-quality images. The framework's utilization of a pre-trained language model and constrained text decoding ensures that the generated prompts are not only personalized and diverse but also optimized for image enhancement keywords. Overall, NeuroPrompts empowers users to effortlessly create prompts that result in superior image quality, bridging the gap between expert prompt engineering and automated text-to-image generation.</a:t>
            </a:r>
            <a:endParaRPr sz="1400"/>
          </a:p>
          <a:p>
            <a:pPr indent="0" lvl="0" marL="0" rtl="0" algn="l">
              <a:spcBef>
                <a:spcPts val="800"/>
              </a:spcBef>
              <a:spcAft>
                <a:spcPts val="0"/>
              </a:spcAft>
              <a:buClr>
                <a:schemeClr val="dk1"/>
              </a:buClr>
              <a:buSzPts val="1100"/>
              <a:buFont typeface="Arial"/>
              <a:buNone/>
            </a:pPr>
            <a:r>
              <a:t/>
            </a:r>
            <a:endParaRPr sz="1300"/>
          </a:p>
          <a:p>
            <a:pPr indent="0" lvl="0" marL="0" rtl="0" algn="l">
              <a:spcBef>
                <a:spcPts val="80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