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59" r:id="rId6"/>
    <p:sldId id="272" r:id="rId7"/>
    <p:sldId id="260" r:id="rId8"/>
    <p:sldId id="263" r:id="rId9"/>
    <p:sldId id="270" r:id="rId10"/>
    <p:sldId id="262" r:id="rId11"/>
    <p:sldId id="267" r:id="rId12"/>
    <p:sldId id="268" r:id="rId13"/>
    <p:sldId id="269" r:id="rId14"/>
    <p:sldId id="264" r:id="rId15"/>
    <p:sldId id="261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5394-93C8-4705-B004-CE52CDF4BD80}" type="datetimeFigureOut">
              <a:rPr lang="en-US" smtClean="0"/>
              <a:t>23-Nov-16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F13A-6E09-45AA-AAA3-07E10C9E1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5394-93C8-4705-B004-CE52CDF4BD80}" type="datetimeFigureOut">
              <a:rPr lang="en-US" smtClean="0"/>
              <a:t>23-Nov-16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F13A-6E09-45AA-AAA3-07E10C9E1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5394-93C8-4705-B004-CE52CDF4BD80}" type="datetimeFigureOut">
              <a:rPr lang="en-US" smtClean="0"/>
              <a:t>23-Nov-16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F13A-6E09-45AA-AAA3-07E10C9E1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5394-93C8-4705-B004-CE52CDF4BD80}" type="datetimeFigureOut">
              <a:rPr lang="en-US" smtClean="0"/>
              <a:t>23-Nov-16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F13A-6E09-45AA-AAA3-07E10C9E1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44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5394-93C8-4705-B004-CE52CDF4BD80}" type="datetimeFigureOut">
              <a:rPr lang="en-US" smtClean="0"/>
              <a:t>23-Nov-16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F13A-6E09-45AA-AAA3-07E10C9E1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0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5394-93C8-4705-B004-CE52CDF4BD80}" type="datetimeFigureOut">
              <a:rPr lang="en-US" smtClean="0"/>
              <a:t>23-Nov-16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F13A-6E09-45AA-AAA3-07E10C9E1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54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5394-93C8-4705-B004-CE52CDF4BD80}" type="datetimeFigureOut">
              <a:rPr lang="en-US" smtClean="0"/>
              <a:t>23-Nov-16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F13A-6E09-45AA-AAA3-07E10C9E1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33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5394-93C8-4705-B004-CE52CDF4BD80}" type="datetimeFigureOut">
              <a:rPr lang="en-US" smtClean="0"/>
              <a:t>23-Nov-16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F13A-6E09-45AA-AAA3-07E10C9E1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5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5394-93C8-4705-B004-CE52CDF4BD80}" type="datetimeFigureOut">
              <a:rPr lang="en-US" smtClean="0"/>
              <a:t>23-Nov-16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F13A-6E09-45AA-AAA3-07E10C9E1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5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5394-93C8-4705-B004-CE52CDF4BD80}" type="datetimeFigureOut">
              <a:rPr lang="en-US" smtClean="0"/>
              <a:t>23-Nov-16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023F13A-6E09-45AA-AAA3-07E10C9E1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5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5394-93C8-4705-B004-CE52CDF4BD80}" type="datetimeFigureOut">
              <a:rPr lang="en-US" smtClean="0"/>
              <a:t>23-Nov-16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F13A-6E09-45AA-AAA3-07E10C9E1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5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5394-93C8-4705-B004-CE52CDF4BD80}" type="datetimeFigureOut">
              <a:rPr lang="en-US" smtClean="0"/>
              <a:t>23-Nov-16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F13A-6E09-45AA-AAA3-07E10C9E1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3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5394-93C8-4705-B004-CE52CDF4BD80}" type="datetimeFigureOut">
              <a:rPr lang="en-US" smtClean="0"/>
              <a:t>23-Nov-16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F13A-6E09-45AA-AAA3-07E10C9E1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5394-93C8-4705-B004-CE52CDF4BD80}" type="datetimeFigureOut">
              <a:rPr lang="en-US" smtClean="0"/>
              <a:t>23-Nov-16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F13A-6E09-45AA-AAA3-07E10C9E1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5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5394-93C8-4705-B004-CE52CDF4BD80}" type="datetimeFigureOut">
              <a:rPr lang="en-US" smtClean="0"/>
              <a:t>23-Nov-16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F13A-6E09-45AA-AAA3-07E10C9E1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7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5394-93C8-4705-B004-CE52CDF4BD80}" type="datetimeFigureOut">
              <a:rPr lang="en-US" smtClean="0"/>
              <a:t>23-Nov-16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F13A-6E09-45AA-AAA3-07E10C9E1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2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5394-93C8-4705-B004-CE52CDF4BD80}" type="datetimeFigureOut">
              <a:rPr lang="en-US" smtClean="0"/>
              <a:t>23-Nov-16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F13A-6E09-45AA-AAA3-07E10C9E1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6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465394-93C8-4705-B004-CE52CDF4BD80}" type="datetimeFigureOut">
              <a:rPr lang="en-US" smtClean="0"/>
              <a:t>23-Nov-16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23F13A-6E09-45AA-AAA3-07E10C9E1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7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FREQUENCY HOPPING SPREAD SPECTRUM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HARSHVARDHAN TIBREWAL    AGRIM GUPTA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1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frequency acquired, we use that frequency as input to the PN sequence and start generating next frequencies</a:t>
            </a:r>
          </a:p>
          <a:p>
            <a:r>
              <a:rPr lang="en-US" dirty="0" smtClean="0"/>
              <a:t>Our acquisition </a:t>
            </a:r>
            <a:r>
              <a:rPr lang="en-US" dirty="0" smtClean="0"/>
              <a:t>runs periodically (</a:t>
            </a:r>
            <a:r>
              <a:rPr lang="en-US" dirty="0" err="1" smtClean="0"/>
              <a:t>self.counter</a:t>
            </a:r>
            <a:r>
              <a:rPr lang="en-US" dirty="0" smtClean="0"/>
              <a:t>) </a:t>
            </a:r>
            <a:r>
              <a:rPr lang="en-US" dirty="0" smtClean="0"/>
              <a:t>during this stage </a:t>
            </a:r>
            <a:r>
              <a:rPr lang="en-US" dirty="0" smtClean="0"/>
              <a:t>because </a:t>
            </a:r>
            <a:r>
              <a:rPr lang="en-US" dirty="0" smtClean="0"/>
              <a:t>if there are changes ( due to noise or wrong transmissions) it will </a:t>
            </a:r>
            <a:r>
              <a:rPr lang="en-US" b="1" dirty="0" smtClean="0"/>
              <a:t>adapt automatically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2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Demodulation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770" y="2626056"/>
            <a:ext cx="10242254" cy="3124201"/>
          </a:xfrm>
        </p:spPr>
        <p:txBody>
          <a:bodyPr/>
          <a:lstStyle/>
          <a:p>
            <a:r>
              <a:rPr lang="en-US" dirty="0" smtClean="0"/>
              <a:t>We demodulate the PM wave in house and output the message</a:t>
            </a:r>
          </a:p>
          <a:p>
            <a:r>
              <a:rPr lang="en-US" dirty="0" smtClean="0"/>
              <a:t>Procedure:</a:t>
            </a:r>
          </a:p>
          <a:p>
            <a:pPr lvl="1"/>
            <a:r>
              <a:rPr lang="en-US" dirty="0" smtClean="0"/>
              <a:t>Convert float to complex </a:t>
            </a:r>
            <a:r>
              <a:rPr lang="en-US" dirty="0" smtClean="0"/>
              <a:t>of the transmitted signal </a:t>
            </a:r>
            <a:r>
              <a:rPr lang="en-US" dirty="0" smtClean="0"/>
              <a:t>- in </a:t>
            </a:r>
            <a:r>
              <a:rPr lang="en-US" dirty="0" smtClean="0"/>
              <a:t>the polar form </a:t>
            </a:r>
            <a:r>
              <a:rPr lang="en-US" dirty="0" err="1" smtClean="0"/>
              <a:t>Ae</a:t>
            </a:r>
            <a:r>
              <a:rPr lang="en-US" baseline="30000" dirty="0" err="1" smtClean="0"/>
              <a:t>j</a:t>
            </a:r>
            <a:r>
              <a:rPr lang="en-US" baseline="30000" dirty="0" smtClean="0"/>
              <a:t>(2*pi*fc*t + </a:t>
            </a:r>
            <a:r>
              <a:rPr lang="en-US" baseline="30000" dirty="0" err="1" smtClean="0"/>
              <a:t>Kp</a:t>
            </a:r>
            <a:r>
              <a:rPr lang="en-US" baseline="30000" dirty="0" smtClean="0"/>
              <a:t>*m(t))</a:t>
            </a:r>
          </a:p>
          <a:p>
            <a:pPr lvl="1"/>
            <a:r>
              <a:rPr lang="en-US" dirty="0" smtClean="0"/>
              <a:t>Now remove the carrier frequency (by multiplication with conjugate)</a:t>
            </a:r>
          </a:p>
          <a:p>
            <a:pPr lvl="1"/>
            <a:r>
              <a:rPr lang="en-US" dirty="0" smtClean="0"/>
              <a:t>What’s remaining - our Message!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6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Resistance to Multipath Interference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3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Resistance to Jamming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4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FACED IN GNURADIO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BUFFER:</a:t>
            </a:r>
          </a:p>
          <a:p>
            <a:pPr lvl="1"/>
            <a:r>
              <a:rPr lang="en-US" dirty="0" err="1" smtClean="0"/>
              <a:t>Gnuradio</a:t>
            </a:r>
            <a:r>
              <a:rPr lang="en-US" dirty="0" smtClean="0"/>
              <a:t> randomly changes buffer transmission rate , and as our signal is crucial in variations of frequencies and time we cannot acquire them easily </a:t>
            </a:r>
          </a:p>
          <a:p>
            <a:r>
              <a:rPr lang="en-US" dirty="0" smtClean="0"/>
              <a:t>DELAY IN BLOCKS:</a:t>
            </a:r>
          </a:p>
          <a:p>
            <a:pPr lvl="1"/>
            <a:r>
              <a:rPr lang="en-US" dirty="0" smtClean="0"/>
              <a:t>Blocks in series create a significant delay, which hinders synchronization within the </a:t>
            </a:r>
            <a:r>
              <a:rPr lang="en-US" dirty="0" err="1" smtClean="0"/>
              <a:t>flowgraph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277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Buffer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One very big challenge faced by us is the buffer rate of the block giving the transmitted frequency to the receiver</a:t>
            </a:r>
          </a:p>
          <a:p>
            <a:r>
              <a:rPr lang="en-US" dirty="0" smtClean="0"/>
              <a:t>Since buffer rate keeps on changing </a:t>
            </a:r>
            <a:r>
              <a:rPr lang="en-US" b="1" dirty="0" smtClean="0"/>
              <a:t>randomly (varying from any number between 0 and 8192)</a:t>
            </a:r>
            <a:r>
              <a:rPr lang="en-US" dirty="0" smtClean="0"/>
              <a:t>, we cannot be sure that what we have received in the current set of samples contains just 1 frequency or 2 frequencies (ex : half set of f1 and second half set of </a:t>
            </a:r>
            <a:r>
              <a:rPr lang="en-US" dirty="0" err="1" smtClean="0"/>
              <a:t>of</a:t>
            </a:r>
            <a:r>
              <a:rPr lang="en-US" dirty="0" smtClean="0"/>
              <a:t> f2)</a:t>
            </a:r>
          </a:p>
          <a:p>
            <a:r>
              <a:rPr lang="en-US" dirty="0" smtClean="0"/>
              <a:t>If we directly demodulate there is a high chance that we lose data if we cannot identify which frequency its is on (especially in the case with 2 frequencies in one set)</a:t>
            </a:r>
          </a:p>
          <a:p>
            <a:r>
              <a:rPr lang="en-US" dirty="0" smtClean="0"/>
              <a:t>Hence Acquisition is difficult as </a:t>
            </a:r>
            <a:r>
              <a:rPr lang="en-US" b="1" dirty="0" smtClean="0"/>
              <a:t>synchronization</a:t>
            </a:r>
            <a:r>
              <a:rPr lang="en-US" dirty="0" smtClean="0"/>
              <a:t> is the major task!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0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have a solution!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an internal buffer we save previous samples.</a:t>
            </a:r>
          </a:p>
          <a:p>
            <a:r>
              <a:rPr lang="en-US" dirty="0" smtClean="0"/>
              <a:t>Once the internal buffer overflows, it gives the set of samples to the acquisition</a:t>
            </a:r>
          </a:p>
          <a:p>
            <a:r>
              <a:rPr lang="en-US" dirty="0" smtClean="0"/>
              <a:t>We now know that  only one frequency can be contained in the set of samples and proceed to acquisition and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77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86686" y="307288"/>
            <a:ext cx="10018713" cy="1752599"/>
          </a:xfrm>
        </p:spPr>
        <p:txBody>
          <a:bodyPr/>
          <a:lstStyle/>
          <a:p>
            <a:r>
              <a:rPr lang="en-US" dirty="0" smtClean="0"/>
              <a:t>INSPIRATION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394" y="1992573"/>
            <a:ext cx="784177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Previously used by us while implementing </a:t>
            </a:r>
            <a:r>
              <a:rPr lang="en-US" dirty="0" err="1" smtClean="0"/>
              <a:t>XBee</a:t>
            </a:r>
            <a:r>
              <a:rPr lang="en-US" dirty="0" smtClean="0"/>
              <a:t> network for a personal project. The </a:t>
            </a:r>
            <a:r>
              <a:rPr lang="en-US" dirty="0" err="1" smtClean="0"/>
              <a:t>Xbee</a:t>
            </a:r>
            <a:r>
              <a:rPr lang="en-US" dirty="0" smtClean="0"/>
              <a:t> module hopped over various frequencies in the start to select the frequency with the lowest SNR.</a:t>
            </a:r>
          </a:p>
          <a:p>
            <a:r>
              <a:rPr lang="en-US" dirty="0" smtClean="0"/>
              <a:t>Has wide usage in Bluetooth and Wi-Fi technologies, like in wireless mouse. </a:t>
            </a:r>
            <a:r>
              <a:rPr lang="en-US" dirty="0"/>
              <a:t>Bluetooth utilizes frequency-hopping spread spectrum technology to avoid interference problems. </a:t>
            </a:r>
            <a:r>
              <a:rPr lang="en-US" dirty="0" smtClean="0"/>
              <a:t>The </a:t>
            </a:r>
            <a:r>
              <a:rPr lang="en-US" dirty="0"/>
              <a:t>signal switches carrier channels rapidly, at a rate of 1600 hops per second, over a determined pattern of channels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AutoShape 2" descr="Image result for wireless mou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170" y="1992574"/>
            <a:ext cx="312170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4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95617" y="726744"/>
            <a:ext cx="10018713" cy="1752599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015" y="2039202"/>
            <a:ext cx="6485983" cy="393851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Different parts of the message are sent out at different carrier frequencies</a:t>
            </a:r>
          </a:p>
          <a:p>
            <a:r>
              <a:rPr lang="en-US" dirty="0" smtClean="0"/>
              <a:t>A good algorithm to generate carrier frequencies in a random manner is by using Pseudo Random Sequences</a:t>
            </a:r>
          </a:p>
          <a:p>
            <a:r>
              <a:rPr lang="en-US" dirty="0" smtClean="0"/>
              <a:t>PN sequences have a property that autocorrelation is very low unless they overlap. (We will exploit this property in acquisition)</a:t>
            </a:r>
          </a:p>
          <a:p>
            <a:r>
              <a:rPr lang="en-US" dirty="0" smtClean="0"/>
              <a:t>Retrieval will be in two stages:</a:t>
            </a:r>
          </a:p>
          <a:p>
            <a:r>
              <a:rPr lang="en-US" dirty="0" smtClean="0"/>
              <a:t>Acquisition: Our block will identify which frequency is being transmitted using the autocorrelation property</a:t>
            </a:r>
          </a:p>
          <a:p>
            <a:r>
              <a:rPr lang="en-US" dirty="0" smtClean="0"/>
              <a:t>Tracking: Once we know the frequency, using our PN sequence we can track next frequencies and retrieve message signal without data loss </a:t>
            </a:r>
            <a:endParaRPr lang="en-US" dirty="0"/>
          </a:p>
        </p:txBody>
      </p:sp>
      <p:pic>
        <p:nvPicPr>
          <p:cNvPr id="2050" name="Picture 2" descr="http://www.oocities.org/terry_chim/school/457a1/fh_concep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067" y="2175679"/>
            <a:ext cx="4470818" cy="257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31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54925" y="794982"/>
            <a:ext cx="10018713" cy="1752599"/>
          </a:xfrm>
        </p:spPr>
        <p:txBody>
          <a:bodyPr/>
          <a:lstStyle/>
          <a:p>
            <a:r>
              <a:rPr lang="en-US" dirty="0" smtClean="0"/>
              <a:t>Modulation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162032"/>
            <a:ext cx="9065408" cy="3501789"/>
          </a:xfrm>
        </p:spPr>
        <p:txBody>
          <a:bodyPr>
            <a:normAutofit/>
          </a:bodyPr>
          <a:lstStyle/>
          <a:p>
            <a:r>
              <a:rPr lang="en-US" dirty="0" smtClean="0"/>
              <a:t>We are using Phase modulation</a:t>
            </a:r>
          </a:p>
          <a:p>
            <a:r>
              <a:rPr lang="en-US" dirty="0" smtClean="0"/>
              <a:t>The message is spread in time and parts are placed in the carrier, its </a:t>
            </a:r>
            <a:r>
              <a:rPr lang="en-US" dirty="0" smtClean="0"/>
              <a:t>carrier frequency </a:t>
            </a:r>
            <a:r>
              <a:rPr lang="en-US" dirty="0" smtClean="0"/>
              <a:t>hopping periodically</a:t>
            </a:r>
          </a:p>
          <a:p>
            <a:r>
              <a:rPr lang="en-US" dirty="0"/>
              <a:t>P</a:t>
            </a:r>
            <a:r>
              <a:rPr lang="en-US" dirty="0" smtClean="0"/>
              <a:t>hase modulation has more resistance for </a:t>
            </a:r>
            <a:r>
              <a:rPr lang="en-US" dirty="0"/>
              <a:t>additive noise than </a:t>
            </a:r>
            <a:r>
              <a:rPr lang="en-US" dirty="0" smtClean="0"/>
              <a:t>DSB-SC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418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44739" y="494731"/>
            <a:ext cx="10018713" cy="1752599"/>
          </a:xfrm>
        </p:spPr>
        <p:txBody>
          <a:bodyPr/>
          <a:lstStyle/>
          <a:p>
            <a:r>
              <a:rPr lang="en-US" dirty="0" smtClean="0"/>
              <a:t>Pseudo Random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97039"/>
            <a:ext cx="5557935" cy="38486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 are implementing Random sequences using Linear Feedback Shift registers</a:t>
            </a:r>
          </a:p>
          <a:p>
            <a:r>
              <a:rPr lang="en-US" dirty="0" smtClean="0"/>
              <a:t>The bit sequence in the system at any state decides which carrier frequency is going to be used for transmission</a:t>
            </a:r>
          </a:p>
          <a:p>
            <a:r>
              <a:rPr lang="en-US" dirty="0" smtClean="0"/>
              <a:t>These sequences repeat at regular intervals hence periodically hopping in frequencies</a:t>
            </a:r>
          </a:p>
          <a:p>
            <a:r>
              <a:rPr lang="en-US" dirty="0" smtClean="0"/>
              <a:t>Although the PN sequence is completely deterministic given the initial seed, it shows many properties of random sequences, thus it’s name</a:t>
            </a:r>
          </a:p>
          <a:p>
            <a:r>
              <a:rPr lang="en-US" dirty="0" smtClean="0"/>
              <a:t>PN sequences are unique to the receiver and transmitter and hence cannot be tracked easily</a:t>
            </a:r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096" y="2711255"/>
            <a:ext cx="5149755" cy="150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8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Transmitter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</a:t>
            </a:r>
            <a:r>
              <a:rPr lang="en-US" dirty="0" err="1" smtClean="0"/>
              <a:t>Trasmitter</a:t>
            </a:r>
            <a:r>
              <a:rPr lang="en-US" dirty="0" smtClean="0"/>
              <a:t> end, we have the PM modulation block, but with a twist. The carrier frequency is being hopped continuously, through the hopping block.</a:t>
            </a:r>
          </a:p>
          <a:p>
            <a:r>
              <a:rPr lang="en-US" dirty="0" smtClean="0"/>
              <a:t>We have made a complete block “Mod_64”  for the same (PM modulation and Hopping)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554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the receiver’s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block has: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acquisition and tracking system used for detection of carrier of frequencies</a:t>
            </a:r>
          </a:p>
          <a:p>
            <a:pPr lvl="1"/>
            <a:r>
              <a:rPr lang="en-US" dirty="0" smtClean="0"/>
              <a:t>The demodulation scheme for phase modulation</a:t>
            </a:r>
          </a:p>
          <a:p>
            <a:r>
              <a:rPr lang="en-US" dirty="0" smtClean="0"/>
              <a:t>Input to the Block is the transmitted signal and output is the demodulated message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0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Acquisition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169995"/>
            <a:ext cx="10018712" cy="362120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evaluate autocorrelation of the incoming samples with each frequency and take the highest one (above a threshold</a:t>
            </a:r>
            <a:r>
              <a:rPr lang="en-US" dirty="0" smtClean="0"/>
              <a:t>), which gives us the “Locked On Frequency”</a:t>
            </a:r>
            <a:endParaRPr lang="en-US" dirty="0" smtClean="0"/>
          </a:p>
          <a:p>
            <a:r>
              <a:rPr lang="en-US" dirty="0" smtClean="0"/>
              <a:t>Procedure: </a:t>
            </a:r>
            <a:r>
              <a:rPr lang="en-US" dirty="0" smtClean="0"/>
              <a:t>&lt;multiply conjugate, </a:t>
            </a:r>
            <a:r>
              <a:rPr lang="en-US" dirty="0" smtClean="0"/>
              <a:t>square, integrate &gt;</a:t>
            </a:r>
          </a:p>
          <a:p>
            <a:r>
              <a:rPr lang="en-US" dirty="0" smtClean="0"/>
              <a:t>Timing issues: how many samples does each frequency require to give a successful autocorrelation? …..calculation</a:t>
            </a:r>
          </a:p>
          <a:p>
            <a:r>
              <a:rPr lang="en-US" dirty="0" smtClean="0"/>
              <a:t>Integral saves the </a:t>
            </a:r>
            <a:r>
              <a:rPr lang="en-US" dirty="0" smtClean="0"/>
              <a:t>day…check.py</a:t>
            </a:r>
            <a:endParaRPr lang="en-US" dirty="0" smtClean="0"/>
          </a:p>
          <a:p>
            <a:r>
              <a:rPr lang="en-US" dirty="0"/>
              <a:t>The Tracking stage has a periodic down counter of 10 cycles of hop (i.e. after 10 full cycles of hopping, the code goes to acquisition part again, for periodic updates)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431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to Serial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92825"/>
            <a:ext cx="10018713" cy="412162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Since we need at a minimum of </a:t>
            </a:r>
            <a:r>
              <a:rPr lang="en-US" dirty="0" smtClean="0"/>
              <a:t>30 </a:t>
            </a:r>
            <a:r>
              <a:rPr lang="en-US" dirty="0" smtClean="0"/>
              <a:t>samples to detect a frequency, number of frequencies we can check before the signal is over is</a:t>
            </a:r>
            <a:r>
              <a:rPr lang="en-US" dirty="0" smtClean="0"/>
              <a:t>… </a:t>
            </a:r>
          </a:p>
          <a:p>
            <a:r>
              <a:rPr lang="en-US" dirty="0" smtClean="0"/>
              <a:t>X=n*S/f; where n is number of 2pi cycles, S –Sampling rate, f- max frequency, X is # of samples (X&lt;8192, </a:t>
            </a:r>
            <a:r>
              <a:rPr lang="en-US" dirty="0" err="1" smtClean="0"/>
              <a:t>GNURadio</a:t>
            </a:r>
            <a:r>
              <a:rPr lang="en-US" dirty="0" smtClean="0"/>
              <a:t> Constraint)</a:t>
            </a:r>
          </a:p>
          <a:p>
            <a:r>
              <a:rPr lang="en-US" dirty="0" smtClean="0"/>
              <a:t>This gives us at best 64 hops, since for 128 hops number of 2pi cycles reduce to 16, which hinders the autocorrelation (</a:t>
            </a:r>
            <a:r>
              <a:rPr lang="en-US" dirty="0" err="1" smtClean="0"/>
              <a:t>eg</a:t>
            </a:r>
            <a:r>
              <a:rPr lang="en-US" dirty="0" smtClean="0"/>
              <a:t> Bluetooth)</a:t>
            </a:r>
            <a:endParaRPr lang="en-US" dirty="0" smtClean="0"/>
          </a:p>
          <a:p>
            <a:r>
              <a:rPr lang="en-US" dirty="0" smtClean="0"/>
              <a:t>Hence an attacker is limited to checking only a certain number of frequencies in a limited period of time (order of 200msec)</a:t>
            </a:r>
          </a:p>
          <a:p>
            <a:r>
              <a:rPr lang="en-US" dirty="0" smtClean="0"/>
              <a:t>Without the knowledge of PN sequence it is almost impossible to tract FHSS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65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492</TotalTime>
  <Words>944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Corbel</vt:lpstr>
      <vt:lpstr>Parallax</vt:lpstr>
      <vt:lpstr>FREQUENCY HOPPING SPREAD SPECTRUM</vt:lpstr>
      <vt:lpstr>INSPIRATION</vt:lpstr>
      <vt:lpstr>INTRODUCTION</vt:lpstr>
      <vt:lpstr>Modulation</vt:lpstr>
      <vt:lpstr>Pseudo Random Sequences</vt:lpstr>
      <vt:lpstr>Transmitter </vt:lpstr>
      <vt:lpstr>At the receiver’s end</vt:lpstr>
      <vt:lpstr>Serial Acquisition Technique</vt:lpstr>
      <vt:lpstr>Limitations to Serial Acquisition</vt:lpstr>
      <vt:lpstr>Tracking</vt:lpstr>
      <vt:lpstr>Demodulation</vt:lpstr>
      <vt:lpstr>Resistance to Multipath Interference</vt:lpstr>
      <vt:lpstr>Resistance to Jamming</vt:lpstr>
      <vt:lpstr>PROBLEMS FACED IN GNURADIO CODING</vt:lpstr>
      <vt:lpstr>The Buffer Problem</vt:lpstr>
      <vt:lpstr>We have a solution!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FREQUENCY HOPPING SPREAD SPECTRUM</dc:title>
  <dc:creator>Harshvardhan Tibrewal</dc:creator>
  <cp:lastModifiedBy>Harshvardhan Tibrewal</cp:lastModifiedBy>
  <cp:revision>28</cp:revision>
  <dcterms:created xsi:type="dcterms:W3CDTF">2016-11-22T05:48:39Z</dcterms:created>
  <dcterms:modified xsi:type="dcterms:W3CDTF">2016-11-23T02:16:54Z</dcterms:modified>
</cp:coreProperties>
</file>