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7"/>
  </p:notesMasterIdLst>
  <p:sldIdLst>
    <p:sldId id="256" r:id="rId2"/>
    <p:sldId id="259" r:id="rId3"/>
    <p:sldId id="257" r:id="rId4"/>
    <p:sldId id="261" r:id="rId5"/>
    <p:sldId id="265" r:id="rId6"/>
    <p:sldId id="267" r:id="rId7"/>
    <p:sldId id="264" r:id="rId8"/>
    <p:sldId id="298" r:id="rId9"/>
    <p:sldId id="299" r:id="rId10"/>
    <p:sldId id="300" r:id="rId11"/>
    <p:sldId id="302" r:id="rId12"/>
    <p:sldId id="303" r:id="rId13"/>
    <p:sldId id="304" r:id="rId14"/>
    <p:sldId id="277" r:id="rId15"/>
    <p:sldId id="296" r:id="rId16"/>
  </p:sldIdLst>
  <p:sldSz cx="9144000" cy="5143500" type="screen16x9"/>
  <p:notesSz cx="6858000" cy="9144000"/>
  <p:embeddedFontLst>
    <p:embeddedFont>
      <p:font typeface="Aldrich" panose="020B0604020202020204" charset="0"/>
      <p:regular r:id="rId18"/>
    </p:embeddedFont>
    <p:embeddedFont>
      <p:font typeface="Nunito Light" pitchFamily="2" charset="0"/>
      <p:regular r:id="rId19"/>
      <p:italic r:id="rId20"/>
    </p:embeddedFont>
    <p:embeddedFont>
      <p:font typeface="Open Sans" panose="020B0606030504020204" pitchFamily="34" charset="0"/>
      <p:regular r:id="rId21"/>
      <p:bold r:id="rId22"/>
      <p:italic r:id="rId23"/>
      <p:boldItalic r:id="rId24"/>
    </p:embeddedFont>
    <p:embeddedFont>
      <p:font typeface="Saira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A76A374-CA08-4311-8C7B-E795A682B4E3}">
  <a:tblStyle styleId="{3A76A374-CA08-4311-8C7B-E795A682B4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878BE98-B024-407A-A94E-C6F73B0E894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41" autoAdjust="0"/>
    <p:restoredTop sz="94233" autoAdjust="0"/>
  </p:normalViewPr>
  <p:slideViewPr>
    <p:cSldViewPr snapToGrid="0">
      <p:cViewPr varScale="1">
        <p:scale>
          <a:sx n="100" d="100"/>
          <a:sy n="100" d="100"/>
        </p:scale>
        <p:origin x="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9" name="Google Shape;14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5">
          <a:extLst>
            <a:ext uri="{FF2B5EF4-FFF2-40B4-BE49-F238E27FC236}">
              <a16:creationId xmlns:a16="http://schemas.microsoft.com/office/drawing/2014/main" id="{0737D454-772D-07D3-EF7A-EBB8B00F5D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g1e839195dab_0_24:notes">
            <a:extLst>
              <a:ext uri="{FF2B5EF4-FFF2-40B4-BE49-F238E27FC236}">
                <a16:creationId xmlns:a16="http://schemas.microsoft.com/office/drawing/2014/main" id="{7B7FE22A-76A9-F8AE-AFCE-E56D696C30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7" name="Google Shape;1597;g1e839195dab_0_24:notes">
            <a:extLst>
              <a:ext uri="{FF2B5EF4-FFF2-40B4-BE49-F238E27FC236}">
                <a16:creationId xmlns:a16="http://schemas.microsoft.com/office/drawing/2014/main" id="{3DF037E1-884D-BB55-68B4-6ECB09C13E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2347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8">
          <a:extLst>
            <a:ext uri="{FF2B5EF4-FFF2-40B4-BE49-F238E27FC236}">
              <a16:creationId xmlns:a16="http://schemas.microsoft.com/office/drawing/2014/main" id="{165C8333-9A62-46A8-8B56-C93010C052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g1e839195dab_0_75:notes">
            <a:extLst>
              <a:ext uri="{FF2B5EF4-FFF2-40B4-BE49-F238E27FC236}">
                <a16:creationId xmlns:a16="http://schemas.microsoft.com/office/drawing/2014/main" id="{2F52A7D8-162E-E3F6-EBA0-DD4833E853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0" name="Google Shape;1640;g1e839195dab_0_75:notes">
            <a:extLst>
              <a:ext uri="{FF2B5EF4-FFF2-40B4-BE49-F238E27FC236}">
                <a16:creationId xmlns:a16="http://schemas.microsoft.com/office/drawing/2014/main" id="{043AB6B7-D72C-467E-F240-26D9C64CED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1329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1">
          <a:extLst>
            <a:ext uri="{FF2B5EF4-FFF2-40B4-BE49-F238E27FC236}">
              <a16:creationId xmlns:a16="http://schemas.microsoft.com/office/drawing/2014/main" id="{540EE038-5962-9C8E-1B0F-D44A031E1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1e839195dab_0_301:notes">
            <a:extLst>
              <a:ext uri="{FF2B5EF4-FFF2-40B4-BE49-F238E27FC236}">
                <a16:creationId xmlns:a16="http://schemas.microsoft.com/office/drawing/2014/main" id="{FE263D2C-7770-2D93-75BD-41EBDF937D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1e839195dab_0_301:notes">
            <a:extLst>
              <a:ext uri="{FF2B5EF4-FFF2-40B4-BE49-F238E27FC236}">
                <a16:creationId xmlns:a16="http://schemas.microsoft.com/office/drawing/2014/main" id="{F8105636-2481-8D45-C561-19455915A5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2382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7">
          <a:extLst>
            <a:ext uri="{FF2B5EF4-FFF2-40B4-BE49-F238E27FC236}">
              <a16:creationId xmlns:a16="http://schemas.microsoft.com/office/drawing/2014/main" id="{A19A7862-74E8-C351-19E2-F9EC6FB9B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g1e839195dab_0_306:notes">
            <a:extLst>
              <a:ext uri="{FF2B5EF4-FFF2-40B4-BE49-F238E27FC236}">
                <a16:creationId xmlns:a16="http://schemas.microsoft.com/office/drawing/2014/main" id="{66B5CEA2-1CF0-7A13-10F4-70DF0591AE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9" name="Google Shape;1699;g1e839195dab_0_306:notes">
            <a:extLst>
              <a:ext uri="{FF2B5EF4-FFF2-40B4-BE49-F238E27FC236}">
                <a16:creationId xmlns:a16="http://schemas.microsoft.com/office/drawing/2014/main" id="{BFF7B87A-A2F3-76D8-F8A9-09F35D2F2D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1935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g1e81e8eaf55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7" name="Google Shape;1857;g1e81e8eaf55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>
          <a:extLst>
            <a:ext uri="{FF2B5EF4-FFF2-40B4-BE49-F238E27FC236}">
              <a16:creationId xmlns:a16="http://schemas.microsoft.com/office/drawing/2014/main" id="{DB00E653-218D-28D4-1276-263B89F04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1e81e8eaf55_0_119:notes">
            <a:extLst>
              <a:ext uri="{FF2B5EF4-FFF2-40B4-BE49-F238E27FC236}">
                <a16:creationId xmlns:a16="http://schemas.microsoft.com/office/drawing/2014/main" id="{3420B8E0-68A8-8189-6640-932C4E76C5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1e81e8eaf55_0_119:notes">
            <a:extLst>
              <a:ext uri="{FF2B5EF4-FFF2-40B4-BE49-F238E27FC236}">
                <a16:creationId xmlns:a16="http://schemas.microsoft.com/office/drawing/2014/main" id="{D81C8A38-41E8-9454-3336-D5D615AEC5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0928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g1e81e8eaf55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4" name="Google Shape;1524;g1e81e8eaf55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1e81e8eaf55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1e81e8eaf55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g1e81e8eaf55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4" name="Google Shape;1564;g1e81e8eaf55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g1e839195da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4" name="Google Shape;1614;g1e839195da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Google Shape;1630;g1e839195dab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1" name="Google Shape;1631;g1e839195dab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g1e839195da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7" name="Google Shape;1597;g1e839195da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5">
          <a:extLst>
            <a:ext uri="{FF2B5EF4-FFF2-40B4-BE49-F238E27FC236}">
              <a16:creationId xmlns:a16="http://schemas.microsoft.com/office/drawing/2014/main" id="{A847B0D4-D9A3-6E14-9779-7EEA88988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g1e839195dab_0_24:notes">
            <a:extLst>
              <a:ext uri="{FF2B5EF4-FFF2-40B4-BE49-F238E27FC236}">
                <a16:creationId xmlns:a16="http://schemas.microsoft.com/office/drawing/2014/main" id="{8B549189-DD6E-1F5F-F4CF-F2B7282924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7" name="Google Shape;1597;g1e839195dab_0_24:notes">
            <a:extLst>
              <a:ext uri="{FF2B5EF4-FFF2-40B4-BE49-F238E27FC236}">
                <a16:creationId xmlns:a16="http://schemas.microsoft.com/office/drawing/2014/main" id="{5254F86C-4C7C-DA7A-3A93-1BDC9CE51B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2247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5">
          <a:extLst>
            <a:ext uri="{FF2B5EF4-FFF2-40B4-BE49-F238E27FC236}">
              <a16:creationId xmlns:a16="http://schemas.microsoft.com/office/drawing/2014/main" id="{800CE636-D2AA-CF93-832A-527B3AA9B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g1e839195dab_0_24:notes">
            <a:extLst>
              <a:ext uri="{FF2B5EF4-FFF2-40B4-BE49-F238E27FC236}">
                <a16:creationId xmlns:a16="http://schemas.microsoft.com/office/drawing/2014/main" id="{AB87FFBC-4A29-DF90-A2AB-D9BDF3D45C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7" name="Google Shape;1597;g1e839195dab_0_24:notes">
            <a:extLst>
              <a:ext uri="{FF2B5EF4-FFF2-40B4-BE49-F238E27FC236}">
                <a16:creationId xmlns:a16="http://schemas.microsoft.com/office/drawing/2014/main" id="{7FF4406E-4246-4263-48E5-5B6DFBB33B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0641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68675" y="1027819"/>
            <a:ext cx="6006600" cy="227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962600" y="3706181"/>
            <a:ext cx="52188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8" name="Google Shape;668;p1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670" name="Google Shape;670;p14"/>
          <p:cNvGrpSpPr/>
          <p:nvPr/>
        </p:nvGrpSpPr>
        <p:grpSpPr>
          <a:xfrm rot="5400000">
            <a:off x="-1448144" y="5026619"/>
            <a:ext cx="4021700" cy="1824125"/>
            <a:chOff x="7322388" y="3586650"/>
            <a:chExt cx="4021700" cy="1824125"/>
          </a:xfrm>
        </p:grpSpPr>
        <p:grpSp>
          <p:nvGrpSpPr>
            <p:cNvPr id="671" name="Google Shape;671;p14"/>
            <p:cNvGrpSpPr/>
            <p:nvPr/>
          </p:nvGrpSpPr>
          <p:grpSpPr>
            <a:xfrm>
              <a:off x="7872231" y="3702559"/>
              <a:ext cx="3471856" cy="1323917"/>
              <a:chOff x="2175025" y="2071900"/>
              <a:chExt cx="2090850" cy="797300"/>
            </a:xfrm>
          </p:grpSpPr>
          <p:sp>
            <p:nvSpPr>
              <p:cNvPr id="672" name="Google Shape;672;p14"/>
              <p:cNvSpPr/>
              <p:nvPr/>
            </p:nvSpPr>
            <p:spPr>
              <a:xfrm>
                <a:off x="3182625" y="2105550"/>
                <a:ext cx="901850" cy="61825"/>
              </a:xfrm>
              <a:custGeom>
                <a:avLst/>
                <a:gdLst/>
                <a:ahLst/>
                <a:cxnLst/>
                <a:rect l="l" t="t" r="r" b="b"/>
                <a:pathLst>
                  <a:path w="36074" h="2473" extrusionOk="0">
                    <a:moveTo>
                      <a:pt x="33254" y="1"/>
                    </a:moveTo>
                    <a:lnTo>
                      <a:pt x="33254" y="207"/>
                    </a:lnTo>
                    <a:lnTo>
                      <a:pt x="34094" y="207"/>
                    </a:lnTo>
                    <a:lnTo>
                      <a:pt x="35646" y="2187"/>
                    </a:lnTo>
                    <a:lnTo>
                      <a:pt x="31559" y="2187"/>
                    </a:lnTo>
                    <a:lnTo>
                      <a:pt x="29658" y="207"/>
                    </a:lnTo>
                    <a:lnTo>
                      <a:pt x="27709" y="207"/>
                    </a:lnTo>
                    <a:lnTo>
                      <a:pt x="26014" y="1981"/>
                    </a:lnTo>
                    <a:lnTo>
                      <a:pt x="15986" y="1981"/>
                    </a:lnTo>
                    <a:lnTo>
                      <a:pt x="14417" y="207"/>
                    </a:lnTo>
                    <a:lnTo>
                      <a:pt x="1901" y="207"/>
                    </a:lnTo>
                    <a:lnTo>
                      <a:pt x="0" y="2361"/>
                    </a:lnTo>
                    <a:lnTo>
                      <a:pt x="159" y="2472"/>
                    </a:lnTo>
                    <a:lnTo>
                      <a:pt x="2012" y="397"/>
                    </a:lnTo>
                    <a:lnTo>
                      <a:pt x="14338" y="397"/>
                    </a:lnTo>
                    <a:lnTo>
                      <a:pt x="15906" y="2187"/>
                    </a:lnTo>
                    <a:lnTo>
                      <a:pt x="26093" y="2187"/>
                    </a:lnTo>
                    <a:lnTo>
                      <a:pt x="27788" y="397"/>
                    </a:lnTo>
                    <a:lnTo>
                      <a:pt x="29578" y="397"/>
                    </a:lnTo>
                    <a:lnTo>
                      <a:pt x="31480" y="2377"/>
                    </a:lnTo>
                    <a:lnTo>
                      <a:pt x="36074" y="2377"/>
                    </a:lnTo>
                    <a:lnTo>
                      <a:pt x="34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14"/>
              <p:cNvSpPr/>
              <p:nvPr/>
            </p:nvSpPr>
            <p:spPr>
              <a:xfrm>
                <a:off x="3306975" y="2135275"/>
                <a:ext cx="93435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37374" h="3169" extrusionOk="0">
                    <a:moveTo>
                      <a:pt x="96" y="0"/>
                    </a:moveTo>
                    <a:lnTo>
                      <a:pt x="96" y="206"/>
                    </a:lnTo>
                    <a:lnTo>
                      <a:pt x="8730" y="206"/>
                    </a:lnTo>
                    <a:lnTo>
                      <a:pt x="10932" y="2376"/>
                    </a:lnTo>
                    <a:lnTo>
                      <a:pt x="37168" y="2376"/>
                    </a:lnTo>
                    <a:lnTo>
                      <a:pt x="37168" y="2978"/>
                    </a:lnTo>
                    <a:lnTo>
                      <a:pt x="11012" y="2978"/>
                    </a:lnTo>
                    <a:lnTo>
                      <a:pt x="8809" y="792"/>
                    </a:lnTo>
                    <a:lnTo>
                      <a:pt x="1" y="792"/>
                    </a:lnTo>
                    <a:lnTo>
                      <a:pt x="1" y="998"/>
                    </a:lnTo>
                    <a:lnTo>
                      <a:pt x="8730" y="998"/>
                    </a:lnTo>
                    <a:lnTo>
                      <a:pt x="10932" y="3169"/>
                    </a:lnTo>
                    <a:lnTo>
                      <a:pt x="37374" y="3169"/>
                    </a:lnTo>
                    <a:lnTo>
                      <a:pt x="37374" y="2186"/>
                    </a:lnTo>
                    <a:lnTo>
                      <a:pt x="11012" y="2186"/>
                    </a:lnTo>
                    <a:lnTo>
                      <a:pt x="88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14"/>
              <p:cNvSpPr/>
              <p:nvPr/>
            </p:nvSpPr>
            <p:spPr>
              <a:xfrm>
                <a:off x="2627350" y="2303600"/>
                <a:ext cx="1638525" cy="516475"/>
              </a:xfrm>
              <a:custGeom>
                <a:avLst/>
                <a:gdLst/>
                <a:ahLst/>
                <a:cxnLst/>
                <a:rect l="l" t="t" r="r" b="b"/>
                <a:pathLst>
                  <a:path w="65541" h="20659" extrusionOk="0">
                    <a:moveTo>
                      <a:pt x="40747" y="0"/>
                    </a:moveTo>
                    <a:lnTo>
                      <a:pt x="34743" y="5941"/>
                    </a:lnTo>
                    <a:lnTo>
                      <a:pt x="31923" y="5941"/>
                    </a:lnTo>
                    <a:lnTo>
                      <a:pt x="29420" y="3375"/>
                    </a:lnTo>
                    <a:lnTo>
                      <a:pt x="21293" y="3375"/>
                    </a:lnTo>
                    <a:lnTo>
                      <a:pt x="13926" y="10694"/>
                    </a:lnTo>
                    <a:lnTo>
                      <a:pt x="8016" y="10694"/>
                    </a:lnTo>
                    <a:lnTo>
                      <a:pt x="6844" y="11882"/>
                    </a:lnTo>
                    <a:lnTo>
                      <a:pt x="3660" y="11882"/>
                    </a:lnTo>
                    <a:lnTo>
                      <a:pt x="2377" y="13245"/>
                    </a:lnTo>
                    <a:lnTo>
                      <a:pt x="2377" y="17189"/>
                    </a:lnTo>
                    <a:lnTo>
                      <a:pt x="0" y="19645"/>
                    </a:lnTo>
                    <a:lnTo>
                      <a:pt x="0" y="20659"/>
                    </a:lnTo>
                    <a:lnTo>
                      <a:pt x="190" y="20659"/>
                    </a:lnTo>
                    <a:lnTo>
                      <a:pt x="190" y="19724"/>
                    </a:lnTo>
                    <a:lnTo>
                      <a:pt x="2567" y="17269"/>
                    </a:lnTo>
                    <a:lnTo>
                      <a:pt x="2567" y="13324"/>
                    </a:lnTo>
                    <a:lnTo>
                      <a:pt x="3739" y="12088"/>
                    </a:lnTo>
                    <a:lnTo>
                      <a:pt x="6923" y="12088"/>
                    </a:lnTo>
                    <a:lnTo>
                      <a:pt x="8096" y="10900"/>
                    </a:lnTo>
                    <a:lnTo>
                      <a:pt x="14005" y="10900"/>
                    </a:lnTo>
                    <a:lnTo>
                      <a:pt x="21372" y="3565"/>
                    </a:lnTo>
                    <a:lnTo>
                      <a:pt x="29341" y="3565"/>
                    </a:lnTo>
                    <a:lnTo>
                      <a:pt x="31844" y="6147"/>
                    </a:lnTo>
                    <a:lnTo>
                      <a:pt x="34838" y="6147"/>
                    </a:lnTo>
                    <a:lnTo>
                      <a:pt x="40826" y="206"/>
                    </a:lnTo>
                    <a:lnTo>
                      <a:pt x="55354" y="206"/>
                    </a:lnTo>
                    <a:lnTo>
                      <a:pt x="57144" y="1980"/>
                    </a:lnTo>
                    <a:lnTo>
                      <a:pt x="65541" y="1980"/>
                    </a:lnTo>
                    <a:lnTo>
                      <a:pt x="65541" y="1790"/>
                    </a:lnTo>
                    <a:lnTo>
                      <a:pt x="57223" y="1790"/>
                    </a:lnTo>
                    <a:lnTo>
                      <a:pt x="554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14"/>
              <p:cNvSpPr/>
              <p:nvPr/>
            </p:nvSpPr>
            <p:spPr>
              <a:xfrm>
                <a:off x="2216225" y="2328550"/>
                <a:ext cx="1225450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9018" h="18410" extrusionOk="0">
                    <a:moveTo>
                      <a:pt x="37928" y="0"/>
                    </a:moveTo>
                    <a:lnTo>
                      <a:pt x="31242" y="6923"/>
                    </a:lnTo>
                    <a:lnTo>
                      <a:pt x="13039" y="6923"/>
                    </a:lnTo>
                    <a:lnTo>
                      <a:pt x="9950" y="10076"/>
                    </a:lnTo>
                    <a:lnTo>
                      <a:pt x="9902" y="10092"/>
                    </a:lnTo>
                    <a:lnTo>
                      <a:pt x="9902" y="12357"/>
                    </a:lnTo>
                    <a:lnTo>
                      <a:pt x="7130" y="15162"/>
                    </a:lnTo>
                    <a:lnTo>
                      <a:pt x="7130" y="17110"/>
                    </a:lnTo>
                    <a:lnTo>
                      <a:pt x="5878" y="18219"/>
                    </a:lnTo>
                    <a:lnTo>
                      <a:pt x="2488" y="18219"/>
                    </a:lnTo>
                    <a:lnTo>
                      <a:pt x="1189" y="17031"/>
                    </a:lnTo>
                    <a:lnTo>
                      <a:pt x="1" y="17031"/>
                    </a:lnTo>
                    <a:lnTo>
                      <a:pt x="1" y="17221"/>
                    </a:lnTo>
                    <a:lnTo>
                      <a:pt x="1141" y="17221"/>
                    </a:lnTo>
                    <a:lnTo>
                      <a:pt x="2409" y="18409"/>
                    </a:lnTo>
                    <a:lnTo>
                      <a:pt x="5942" y="18409"/>
                    </a:lnTo>
                    <a:lnTo>
                      <a:pt x="7336" y="17189"/>
                    </a:lnTo>
                    <a:lnTo>
                      <a:pt x="7336" y="15241"/>
                    </a:lnTo>
                    <a:lnTo>
                      <a:pt x="10108" y="12437"/>
                    </a:lnTo>
                    <a:lnTo>
                      <a:pt x="10108" y="10171"/>
                    </a:lnTo>
                    <a:lnTo>
                      <a:pt x="13118" y="7129"/>
                    </a:lnTo>
                    <a:lnTo>
                      <a:pt x="31321" y="7129"/>
                    </a:lnTo>
                    <a:lnTo>
                      <a:pt x="38007" y="190"/>
                    </a:lnTo>
                    <a:lnTo>
                      <a:pt x="45912" y="190"/>
                    </a:lnTo>
                    <a:lnTo>
                      <a:pt x="48780" y="2963"/>
                    </a:lnTo>
                    <a:lnTo>
                      <a:pt x="48796" y="3834"/>
                    </a:lnTo>
                    <a:lnTo>
                      <a:pt x="45992" y="982"/>
                    </a:lnTo>
                    <a:lnTo>
                      <a:pt x="37928" y="982"/>
                    </a:lnTo>
                    <a:lnTo>
                      <a:pt x="31242" y="7716"/>
                    </a:lnTo>
                    <a:lnTo>
                      <a:pt x="13372" y="7716"/>
                    </a:lnTo>
                    <a:lnTo>
                      <a:pt x="12279" y="8872"/>
                    </a:lnTo>
                    <a:lnTo>
                      <a:pt x="12279" y="10884"/>
                    </a:lnTo>
                    <a:lnTo>
                      <a:pt x="12484" y="10884"/>
                    </a:lnTo>
                    <a:lnTo>
                      <a:pt x="12484" y="8951"/>
                    </a:lnTo>
                    <a:lnTo>
                      <a:pt x="13451" y="7922"/>
                    </a:lnTo>
                    <a:lnTo>
                      <a:pt x="31321" y="7922"/>
                    </a:lnTo>
                    <a:lnTo>
                      <a:pt x="38007" y="1188"/>
                    </a:lnTo>
                    <a:lnTo>
                      <a:pt x="45912" y="1188"/>
                    </a:lnTo>
                    <a:lnTo>
                      <a:pt x="49017" y="4357"/>
                    </a:lnTo>
                    <a:lnTo>
                      <a:pt x="48986" y="2884"/>
                    </a:lnTo>
                    <a:lnTo>
                      <a:pt x="459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14"/>
              <p:cNvSpPr/>
              <p:nvPr/>
            </p:nvSpPr>
            <p:spPr>
              <a:xfrm>
                <a:off x="2338600" y="2308750"/>
                <a:ext cx="11458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834" h="15336" extrusionOk="0">
                    <a:moveTo>
                      <a:pt x="32763" y="0"/>
                    </a:moveTo>
                    <a:lnTo>
                      <a:pt x="25919" y="6923"/>
                    </a:lnTo>
                    <a:lnTo>
                      <a:pt x="10457" y="6923"/>
                    </a:lnTo>
                    <a:lnTo>
                      <a:pt x="8096" y="4547"/>
                    </a:lnTo>
                    <a:lnTo>
                      <a:pt x="4215" y="4547"/>
                    </a:lnTo>
                    <a:lnTo>
                      <a:pt x="3233" y="5513"/>
                    </a:lnTo>
                    <a:lnTo>
                      <a:pt x="3233" y="12009"/>
                    </a:lnTo>
                    <a:lnTo>
                      <a:pt x="1" y="15209"/>
                    </a:lnTo>
                    <a:lnTo>
                      <a:pt x="143" y="15336"/>
                    </a:lnTo>
                    <a:lnTo>
                      <a:pt x="3423" y="12088"/>
                    </a:lnTo>
                    <a:lnTo>
                      <a:pt x="3423" y="5593"/>
                    </a:lnTo>
                    <a:lnTo>
                      <a:pt x="4294" y="4753"/>
                    </a:lnTo>
                    <a:lnTo>
                      <a:pt x="8017" y="4753"/>
                    </a:lnTo>
                    <a:lnTo>
                      <a:pt x="10378" y="7129"/>
                    </a:lnTo>
                    <a:lnTo>
                      <a:pt x="25999" y="7129"/>
                    </a:lnTo>
                    <a:lnTo>
                      <a:pt x="32843" y="190"/>
                    </a:lnTo>
                    <a:lnTo>
                      <a:pt x="43916" y="190"/>
                    </a:lnTo>
                    <a:lnTo>
                      <a:pt x="45691" y="1933"/>
                    </a:lnTo>
                    <a:lnTo>
                      <a:pt x="45833" y="1774"/>
                    </a:lnTo>
                    <a:lnTo>
                      <a:pt x="440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14"/>
              <p:cNvSpPr/>
              <p:nvPr/>
            </p:nvSpPr>
            <p:spPr>
              <a:xfrm>
                <a:off x="2270875" y="2288925"/>
                <a:ext cx="1995000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79800" h="15448" extrusionOk="0">
                    <a:moveTo>
                      <a:pt x="34886" y="1"/>
                    </a:moveTo>
                    <a:lnTo>
                      <a:pt x="28074" y="6734"/>
                    </a:lnTo>
                    <a:lnTo>
                      <a:pt x="13720" y="6734"/>
                    </a:lnTo>
                    <a:lnTo>
                      <a:pt x="11360" y="4358"/>
                    </a:lnTo>
                    <a:lnTo>
                      <a:pt x="6084" y="4358"/>
                    </a:lnTo>
                    <a:lnTo>
                      <a:pt x="5150" y="5482"/>
                    </a:lnTo>
                    <a:lnTo>
                      <a:pt x="5150" y="11978"/>
                    </a:lnTo>
                    <a:lnTo>
                      <a:pt x="1918" y="15242"/>
                    </a:lnTo>
                    <a:lnTo>
                      <a:pt x="1" y="15242"/>
                    </a:lnTo>
                    <a:lnTo>
                      <a:pt x="1" y="15447"/>
                    </a:lnTo>
                    <a:lnTo>
                      <a:pt x="1997" y="15447"/>
                    </a:lnTo>
                    <a:lnTo>
                      <a:pt x="5340" y="12057"/>
                    </a:lnTo>
                    <a:lnTo>
                      <a:pt x="5340" y="5546"/>
                    </a:lnTo>
                    <a:lnTo>
                      <a:pt x="6179" y="4548"/>
                    </a:lnTo>
                    <a:lnTo>
                      <a:pt x="11281" y="4548"/>
                    </a:lnTo>
                    <a:lnTo>
                      <a:pt x="13641" y="6924"/>
                    </a:lnTo>
                    <a:lnTo>
                      <a:pt x="28153" y="6924"/>
                    </a:lnTo>
                    <a:lnTo>
                      <a:pt x="34997" y="191"/>
                    </a:lnTo>
                    <a:lnTo>
                      <a:pt x="79800" y="191"/>
                    </a:lnTo>
                    <a:lnTo>
                      <a:pt x="798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14"/>
              <p:cNvSpPr/>
              <p:nvPr/>
            </p:nvSpPr>
            <p:spPr>
              <a:xfrm>
                <a:off x="2607925" y="2239425"/>
                <a:ext cx="850775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34031" h="7526" extrusionOk="0">
                    <a:moveTo>
                      <a:pt x="20580" y="1"/>
                    </a:moveTo>
                    <a:lnTo>
                      <a:pt x="14592" y="5736"/>
                    </a:lnTo>
                    <a:lnTo>
                      <a:pt x="11978" y="5736"/>
                    </a:lnTo>
                    <a:lnTo>
                      <a:pt x="11075" y="4944"/>
                    </a:lnTo>
                    <a:lnTo>
                      <a:pt x="9665" y="4944"/>
                    </a:lnTo>
                    <a:lnTo>
                      <a:pt x="7653" y="6924"/>
                    </a:lnTo>
                    <a:lnTo>
                      <a:pt x="1363" y="6924"/>
                    </a:lnTo>
                    <a:lnTo>
                      <a:pt x="460" y="5942"/>
                    </a:lnTo>
                    <a:lnTo>
                      <a:pt x="5562" y="5942"/>
                    </a:lnTo>
                    <a:lnTo>
                      <a:pt x="7193" y="4310"/>
                    </a:lnTo>
                    <a:lnTo>
                      <a:pt x="7051" y="4167"/>
                    </a:lnTo>
                    <a:lnTo>
                      <a:pt x="5467" y="5736"/>
                    </a:lnTo>
                    <a:lnTo>
                      <a:pt x="1" y="5736"/>
                    </a:lnTo>
                    <a:lnTo>
                      <a:pt x="1268" y="7130"/>
                    </a:lnTo>
                    <a:lnTo>
                      <a:pt x="7732" y="7130"/>
                    </a:lnTo>
                    <a:lnTo>
                      <a:pt x="9744" y="5149"/>
                    </a:lnTo>
                    <a:lnTo>
                      <a:pt x="11011" y="5149"/>
                    </a:lnTo>
                    <a:lnTo>
                      <a:pt x="11899" y="5942"/>
                    </a:lnTo>
                    <a:lnTo>
                      <a:pt x="14671" y="5942"/>
                    </a:lnTo>
                    <a:lnTo>
                      <a:pt x="20660" y="191"/>
                    </a:lnTo>
                    <a:lnTo>
                      <a:pt x="25476" y="191"/>
                    </a:lnTo>
                    <a:lnTo>
                      <a:pt x="32969" y="207"/>
                    </a:lnTo>
                    <a:lnTo>
                      <a:pt x="33540" y="793"/>
                    </a:lnTo>
                    <a:lnTo>
                      <a:pt x="21135" y="793"/>
                    </a:lnTo>
                    <a:lnTo>
                      <a:pt x="14544" y="7320"/>
                    </a:lnTo>
                    <a:lnTo>
                      <a:pt x="10473" y="7320"/>
                    </a:lnTo>
                    <a:lnTo>
                      <a:pt x="10473" y="7526"/>
                    </a:lnTo>
                    <a:lnTo>
                      <a:pt x="14624" y="7526"/>
                    </a:lnTo>
                    <a:lnTo>
                      <a:pt x="21214" y="983"/>
                    </a:lnTo>
                    <a:lnTo>
                      <a:pt x="34031" y="983"/>
                    </a:lnTo>
                    <a:lnTo>
                      <a:pt x="33048" y="16"/>
                    </a:lnTo>
                    <a:lnTo>
                      <a:pt x="254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14"/>
              <p:cNvSpPr/>
              <p:nvPr/>
            </p:nvSpPr>
            <p:spPr>
              <a:xfrm>
                <a:off x="2686750" y="2749175"/>
                <a:ext cx="134675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1965" extrusionOk="0">
                    <a:moveTo>
                      <a:pt x="1601" y="0"/>
                    </a:moveTo>
                    <a:lnTo>
                      <a:pt x="1" y="1648"/>
                    </a:lnTo>
                    <a:lnTo>
                      <a:pt x="143" y="1790"/>
                    </a:lnTo>
                    <a:lnTo>
                      <a:pt x="1680" y="206"/>
                    </a:lnTo>
                    <a:lnTo>
                      <a:pt x="3470" y="206"/>
                    </a:lnTo>
                    <a:lnTo>
                      <a:pt x="5229" y="1965"/>
                    </a:lnTo>
                    <a:lnTo>
                      <a:pt x="5387" y="1822"/>
                    </a:lnTo>
                    <a:lnTo>
                      <a:pt x="35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14"/>
              <p:cNvSpPr/>
              <p:nvPr/>
            </p:nvSpPr>
            <p:spPr>
              <a:xfrm>
                <a:off x="3467400" y="217645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14"/>
              <p:cNvSpPr/>
              <p:nvPr/>
            </p:nvSpPr>
            <p:spPr>
              <a:xfrm>
                <a:off x="2234450" y="2646575"/>
                <a:ext cx="46750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1" extrusionOk="0">
                    <a:moveTo>
                      <a:pt x="935" y="1"/>
                    </a:moveTo>
                    <a:cubicBezTo>
                      <a:pt x="428" y="1"/>
                      <a:pt x="0" y="429"/>
                      <a:pt x="0" y="936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6"/>
                    </a:cubicBezTo>
                    <a:cubicBezTo>
                      <a:pt x="1870" y="429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14"/>
              <p:cNvSpPr/>
              <p:nvPr/>
            </p:nvSpPr>
            <p:spPr>
              <a:xfrm>
                <a:off x="2175025" y="2735700"/>
                <a:ext cx="467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0" extrusionOk="0">
                    <a:moveTo>
                      <a:pt x="936" y="0"/>
                    </a:moveTo>
                    <a:cubicBezTo>
                      <a:pt x="429" y="0"/>
                      <a:pt x="1" y="428"/>
                      <a:pt x="1" y="935"/>
                    </a:cubicBezTo>
                    <a:cubicBezTo>
                      <a:pt x="1" y="1442"/>
                      <a:pt x="429" y="1870"/>
                      <a:pt x="936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28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14"/>
              <p:cNvSpPr/>
              <p:nvPr/>
            </p:nvSpPr>
            <p:spPr>
              <a:xfrm>
                <a:off x="2502175" y="258717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20" y="0"/>
                    </a:moveTo>
                    <a:cubicBezTo>
                      <a:pt x="413" y="0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20" y="1870"/>
                    </a:cubicBezTo>
                    <a:cubicBezTo>
                      <a:pt x="1443" y="1870"/>
                      <a:pt x="1854" y="1442"/>
                      <a:pt x="1854" y="935"/>
                    </a:cubicBezTo>
                    <a:cubicBezTo>
                      <a:pt x="1854" y="428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14"/>
              <p:cNvSpPr/>
              <p:nvPr/>
            </p:nvSpPr>
            <p:spPr>
              <a:xfrm>
                <a:off x="2774275" y="2309925"/>
                <a:ext cx="46775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1" extrusionOk="0">
                    <a:moveTo>
                      <a:pt x="935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5" y="1870"/>
                    </a:cubicBezTo>
                    <a:cubicBezTo>
                      <a:pt x="1442" y="1870"/>
                      <a:pt x="1870" y="1442"/>
                      <a:pt x="1870" y="935"/>
                    </a:cubicBezTo>
                    <a:cubicBezTo>
                      <a:pt x="1870" y="428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14"/>
              <p:cNvSpPr/>
              <p:nvPr/>
            </p:nvSpPr>
            <p:spPr>
              <a:xfrm>
                <a:off x="2803975" y="2780450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14"/>
              <p:cNvSpPr/>
              <p:nvPr/>
            </p:nvSpPr>
            <p:spPr>
              <a:xfrm>
                <a:off x="3462250" y="233487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0" y="413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3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14"/>
              <p:cNvSpPr/>
              <p:nvPr/>
            </p:nvSpPr>
            <p:spPr>
              <a:xfrm>
                <a:off x="3165600" y="2141600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1"/>
                    </a:moveTo>
                    <a:cubicBezTo>
                      <a:pt x="412" y="1"/>
                      <a:pt x="0" y="428"/>
                      <a:pt x="0" y="935"/>
                    </a:cubicBezTo>
                    <a:cubicBezTo>
                      <a:pt x="0" y="1442"/>
                      <a:pt x="412" y="1870"/>
                      <a:pt x="919" y="1870"/>
                    </a:cubicBezTo>
                    <a:cubicBezTo>
                      <a:pt x="1442" y="1870"/>
                      <a:pt x="1854" y="1442"/>
                      <a:pt x="1854" y="935"/>
                    </a:cubicBezTo>
                    <a:cubicBezTo>
                      <a:pt x="1854" y="428"/>
                      <a:pt x="1442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14"/>
              <p:cNvSpPr/>
              <p:nvPr/>
            </p:nvSpPr>
            <p:spPr>
              <a:xfrm>
                <a:off x="2843600" y="24042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14"/>
              <p:cNvSpPr/>
              <p:nvPr/>
            </p:nvSpPr>
            <p:spPr>
              <a:xfrm>
                <a:off x="2864575" y="2111500"/>
                <a:ext cx="217075" cy="25375"/>
              </a:xfrm>
              <a:custGeom>
                <a:avLst/>
                <a:gdLst/>
                <a:ahLst/>
                <a:cxnLst/>
                <a:rect l="l" t="t" r="r" b="b"/>
                <a:pathLst>
                  <a:path w="8683" h="1015" extrusionOk="0">
                    <a:moveTo>
                      <a:pt x="8556" y="0"/>
                    </a:moveTo>
                    <a:lnTo>
                      <a:pt x="7700" y="808"/>
                    </a:lnTo>
                    <a:lnTo>
                      <a:pt x="730" y="808"/>
                    </a:lnTo>
                    <a:lnTo>
                      <a:pt x="128" y="238"/>
                    </a:lnTo>
                    <a:lnTo>
                      <a:pt x="1" y="381"/>
                    </a:lnTo>
                    <a:lnTo>
                      <a:pt x="650" y="1014"/>
                    </a:lnTo>
                    <a:lnTo>
                      <a:pt x="7780" y="1014"/>
                    </a:lnTo>
                    <a:lnTo>
                      <a:pt x="8683" y="143"/>
                    </a:lnTo>
                    <a:lnTo>
                      <a:pt x="85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14"/>
              <p:cNvSpPr/>
              <p:nvPr/>
            </p:nvSpPr>
            <p:spPr>
              <a:xfrm>
                <a:off x="3067775" y="20790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19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14"/>
              <p:cNvSpPr/>
              <p:nvPr/>
            </p:nvSpPr>
            <p:spPr>
              <a:xfrm>
                <a:off x="2827750" y="20719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4"/>
                    </a:moveTo>
                    <a:cubicBezTo>
                      <a:pt x="1490" y="174"/>
                      <a:pt x="1870" y="555"/>
                      <a:pt x="1870" y="1014"/>
                    </a:cubicBezTo>
                    <a:cubicBezTo>
                      <a:pt x="1870" y="1474"/>
                      <a:pt x="1490" y="1838"/>
                      <a:pt x="1030" y="1838"/>
                    </a:cubicBezTo>
                    <a:cubicBezTo>
                      <a:pt x="571" y="1838"/>
                      <a:pt x="206" y="1474"/>
                      <a:pt x="206" y="1014"/>
                    </a:cubicBezTo>
                    <a:cubicBezTo>
                      <a:pt x="206" y="555"/>
                      <a:pt x="571" y="174"/>
                      <a:pt x="1030" y="174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0" y="460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14"/>
              <p:cNvSpPr/>
              <p:nvPr/>
            </p:nvSpPr>
            <p:spPr>
              <a:xfrm>
                <a:off x="3261825" y="21194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1" y="206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60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60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14"/>
              <p:cNvSpPr/>
              <p:nvPr/>
            </p:nvSpPr>
            <p:spPr>
              <a:xfrm>
                <a:off x="3004400" y="22235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89" y="191"/>
                      <a:pt x="1870" y="571"/>
                      <a:pt x="1870" y="1031"/>
                    </a:cubicBezTo>
                    <a:cubicBezTo>
                      <a:pt x="1870" y="1474"/>
                      <a:pt x="1489" y="1855"/>
                      <a:pt x="1030" y="1855"/>
                    </a:cubicBezTo>
                    <a:cubicBezTo>
                      <a:pt x="586" y="1855"/>
                      <a:pt x="206" y="1474"/>
                      <a:pt x="206" y="1031"/>
                    </a:cubicBezTo>
                    <a:cubicBezTo>
                      <a:pt x="206" y="571"/>
                      <a:pt x="586" y="191"/>
                      <a:pt x="1030" y="191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0" y="445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584" y="2060"/>
                      <a:pt x="2060" y="1601"/>
                      <a:pt x="2060" y="1031"/>
                    </a:cubicBezTo>
                    <a:cubicBezTo>
                      <a:pt x="2060" y="445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14"/>
              <p:cNvSpPr/>
              <p:nvPr/>
            </p:nvSpPr>
            <p:spPr>
              <a:xfrm>
                <a:off x="2301375" y="26838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70"/>
                      <a:pt x="1870" y="1030"/>
                    </a:cubicBezTo>
                    <a:cubicBezTo>
                      <a:pt x="1870" y="1489"/>
                      <a:pt x="1490" y="1869"/>
                      <a:pt x="1030" y="1869"/>
                    </a:cubicBezTo>
                    <a:cubicBezTo>
                      <a:pt x="571" y="1869"/>
                      <a:pt x="207" y="1489"/>
                      <a:pt x="207" y="1030"/>
                    </a:cubicBezTo>
                    <a:cubicBezTo>
                      <a:pt x="207" y="570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14"/>
              <p:cNvSpPr/>
              <p:nvPr/>
            </p:nvSpPr>
            <p:spPr>
              <a:xfrm>
                <a:off x="2603575" y="28172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07"/>
                    </a:moveTo>
                    <a:cubicBezTo>
                      <a:pt x="1490" y="207"/>
                      <a:pt x="1854" y="587"/>
                      <a:pt x="1854" y="1047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1" y="1490"/>
                      <a:pt x="191" y="1047"/>
                    </a:cubicBezTo>
                    <a:cubicBezTo>
                      <a:pt x="191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585" y="2076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14"/>
              <p:cNvSpPr/>
              <p:nvPr/>
            </p:nvSpPr>
            <p:spPr>
              <a:xfrm>
                <a:off x="2647925" y="27828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14"/>
              <p:cNvSpPr/>
              <p:nvPr/>
            </p:nvSpPr>
            <p:spPr>
              <a:xfrm>
                <a:off x="3964850" y="2084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73"/>
                      <a:pt x="1490" y="1854"/>
                      <a:pt x="1030" y="1854"/>
                    </a:cubicBezTo>
                    <a:cubicBezTo>
                      <a:pt x="587" y="1854"/>
                      <a:pt x="206" y="1473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44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698" name="Google Shape;698;p1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300725" y="35866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9" name="Google Shape;699;p1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300725" y="42334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0" name="Google Shape;700;p1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322388" y="41727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2" name="Google Shape;702;p1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3" name="Google Shape;703;p15"/>
          <p:cNvSpPr txBox="1">
            <a:spLocks noGrp="1"/>
          </p:cNvSpPr>
          <p:nvPr>
            <p:ph type="subTitle" idx="1"/>
          </p:nvPr>
        </p:nvSpPr>
        <p:spPr>
          <a:xfrm>
            <a:off x="720000" y="1212525"/>
            <a:ext cx="7704000" cy="25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704" name="Google Shape;704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705" name="Google Shape;705;p15"/>
          <p:cNvGrpSpPr/>
          <p:nvPr/>
        </p:nvGrpSpPr>
        <p:grpSpPr>
          <a:xfrm>
            <a:off x="7564750" y="1350338"/>
            <a:ext cx="3035971" cy="2240336"/>
            <a:chOff x="7564750" y="1350338"/>
            <a:chExt cx="3035971" cy="2240336"/>
          </a:xfrm>
        </p:grpSpPr>
        <p:grpSp>
          <p:nvGrpSpPr>
            <p:cNvPr id="706" name="Google Shape;706;p15"/>
            <p:cNvGrpSpPr/>
            <p:nvPr/>
          </p:nvGrpSpPr>
          <p:grpSpPr>
            <a:xfrm>
              <a:off x="8010366" y="1833648"/>
              <a:ext cx="2590356" cy="1757025"/>
              <a:chOff x="2280775" y="570800"/>
              <a:chExt cx="1702725" cy="1154950"/>
            </a:xfrm>
          </p:grpSpPr>
          <p:sp>
            <p:nvSpPr>
              <p:cNvPr id="707" name="Google Shape;707;p15"/>
              <p:cNvSpPr/>
              <p:nvPr/>
            </p:nvSpPr>
            <p:spPr>
              <a:xfrm>
                <a:off x="2562775" y="1179175"/>
                <a:ext cx="1420725" cy="546575"/>
              </a:xfrm>
              <a:custGeom>
                <a:avLst/>
                <a:gdLst/>
                <a:ahLst/>
                <a:cxnLst/>
                <a:rect l="l" t="t" r="r" b="b"/>
                <a:pathLst>
                  <a:path w="56829" h="21863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777" y="871"/>
                    </a:lnTo>
                    <a:lnTo>
                      <a:pt x="777" y="6495"/>
                    </a:lnTo>
                    <a:lnTo>
                      <a:pt x="15843" y="21831"/>
                    </a:lnTo>
                    <a:lnTo>
                      <a:pt x="15875" y="21863"/>
                    </a:lnTo>
                    <a:lnTo>
                      <a:pt x="56828" y="21863"/>
                    </a:lnTo>
                    <a:lnTo>
                      <a:pt x="56828" y="21673"/>
                    </a:lnTo>
                    <a:lnTo>
                      <a:pt x="15954" y="21673"/>
                    </a:lnTo>
                    <a:lnTo>
                      <a:pt x="983" y="6416"/>
                    </a:lnTo>
                    <a:lnTo>
                      <a:pt x="983" y="776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15"/>
              <p:cNvSpPr/>
              <p:nvPr/>
            </p:nvSpPr>
            <p:spPr>
              <a:xfrm>
                <a:off x="2385350" y="1087275"/>
                <a:ext cx="1598150" cy="574325"/>
              </a:xfrm>
              <a:custGeom>
                <a:avLst/>
                <a:gdLst/>
                <a:ahLst/>
                <a:cxnLst/>
                <a:rect l="l" t="t" r="r" b="b"/>
                <a:pathLst>
                  <a:path w="63926" h="22973" extrusionOk="0">
                    <a:moveTo>
                      <a:pt x="1901" y="1"/>
                    </a:moveTo>
                    <a:lnTo>
                      <a:pt x="0" y="1886"/>
                    </a:lnTo>
                    <a:lnTo>
                      <a:pt x="127" y="2013"/>
                    </a:lnTo>
                    <a:lnTo>
                      <a:pt x="1981" y="191"/>
                    </a:lnTo>
                    <a:lnTo>
                      <a:pt x="9363" y="191"/>
                    </a:lnTo>
                    <a:lnTo>
                      <a:pt x="9854" y="824"/>
                    </a:lnTo>
                    <a:lnTo>
                      <a:pt x="9854" y="8096"/>
                    </a:lnTo>
                    <a:lnTo>
                      <a:pt x="24636" y="22972"/>
                    </a:lnTo>
                    <a:lnTo>
                      <a:pt x="63925" y="22972"/>
                    </a:lnTo>
                    <a:lnTo>
                      <a:pt x="63925" y="22766"/>
                    </a:lnTo>
                    <a:lnTo>
                      <a:pt x="24715" y="22766"/>
                    </a:lnTo>
                    <a:lnTo>
                      <a:pt x="10060" y="8017"/>
                    </a:lnTo>
                    <a:lnTo>
                      <a:pt x="10060" y="745"/>
                    </a:lnTo>
                    <a:lnTo>
                      <a:pt x="94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15"/>
              <p:cNvSpPr/>
              <p:nvPr/>
            </p:nvSpPr>
            <p:spPr>
              <a:xfrm>
                <a:off x="2329900" y="1057575"/>
                <a:ext cx="1653600" cy="579075"/>
              </a:xfrm>
              <a:custGeom>
                <a:avLst/>
                <a:gdLst/>
                <a:ahLst/>
                <a:cxnLst/>
                <a:rect l="l" t="t" r="r" b="b"/>
                <a:pathLst>
                  <a:path w="66144" h="23163" extrusionOk="0">
                    <a:moveTo>
                      <a:pt x="0" y="0"/>
                    </a:moveTo>
                    <a:lnTo>
                      <a:pt x="0" y="190"/>
                    </a:lnTo>
                    <a:lnTo>
                      <a:pt x="12278" y="190"/>
                    </a:lnTo>
                    <a:lnTo>
                      <a:pt x="13070" y="808"/>
                    </a:lnTo>
                    <a:lnTo>
                      <a:pt x="13070" y="8777"/>
                    </a:lnTo>
                    <a:lnTo>
                      <a:pt x="27297" y="23131"/>
                    </a:lnTo>
                    <a:lnTo>
                      <a:pt x="27329" y="23162"/>
                    </a:lnTo>
                    <a:lnTo>
                      <a:pt x="66143" y="23162"/>
                    </a:lnTo>
                    <a:lnTo>
                      <a:pt x="66143" y="22972"/>
                    </a:lnTo>
                    <a:lnTo>
                      <a:pt x="27408" y="22972"/>
                    </a:lnTo>
                    <a:lnTo>
                      <a:pt x="13261" y="8698"/>
                    </a:lnTo>
                    <a:lnTo>
                      <a:pt x="13261" y="713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15"/>
              <p:cNvSpPr/>
              <p:nvPr/>
            </p:nvSpPr>
            <p:spPr>
              <a:xfrm>
                <a:off x="2547725" y="1017975"/>
                <a:ext cx="1435775" cy="598875"/>
              </a:xfrm>
              <a:custGeom>
                <a:avLst/>
                <a:gdLst/>
                <a:ahLst/>
                <a:cxnLst/>
                <a:rect l="l" t="t" r="r" b="b"/>
                <a:pathLst>
                  <a:path w="57431" h="23955" extrusionOk="0">
                    <a:moveTo>
                      <a:pt x="1" y="0"/>
                    </a:moveTo>
                    <a:lnTo>
                      <a:pt x="1" y="190"/>
                    </a:lnTo>
                    <a:lnTo>
                      <a:pt x="4310" y="190"/>
                    </a:lnTo>
                    <a:lnTo>
                      <a:pt x="5340" y="1172"/>
                    </a:lnTo>
                    <a:lnTo>
                      <a:pt x="5340" y="9854"/>
                    </a:lnTo>
                    <a:lnTo>
                      <a:pt x="19059" y="23922"/>
                    </a:lnTo>
                    <a:lnTo>
                      <a:pt x="19091" y="23954"/>
                    </a:lnTo>
                    <a:lnTo>
                      <a:pt x="57430" y="23954"/>
                    </a:lnTo>
                    <a:lnTo>
                      <a:pt x="57430" y="23764"/>
                    </a:lnTo>
                    <a:lnTo>
                      <a:pt x="19186" y="23764"/>
                    </a:lnTo>
                    <a:lnTo>
                      <a:pt x="5546" y="9775"/>
                    </a:lnTo>
                    <a:lnTo>
                      <a:pt x="5546" y="1093"/>
                    </a:lnTo>
                    <a:lnTo>
                      <a:pt x="43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15"/>
              <p:cNvSpPr/>
              <p:nvPr/>
            </p:nvSpPr>
            <p:spPr>
              <a:xfrm>
                <a:off x="2442775" y="978350"/>
                <a:ext cx="1540725" cy="613925"/>
              </a:xfrm>
              <a:custGeom>
                <a:avLst/>
                <a:gdLst/>
                <a:ahLst/>
                <a:cxnLst/>
                <a:rect l="l" t="t" r="r" b="b"/>
                <a:pathLst>
                  <a:path w="61629" h="24557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9126" y="191"/>
                    </a:lnTo>
                    <a:lnTo>
                      <a:pt x="10330" y="1522"/>
                    </a:lnTo>
                    <a:lnTo>
                      <a:pt x="10330" y="10948"/>
                    </a:lnTo>
                    <a:lnTo>
                      <a:pt x="23733" y="24509"/>
                    </a:lnTo>
                    <a:lnTo>
                      <a:pt x="23780" y="24557"/>
                    </a:lnTo>
                    <a:lnTo>
                      <a:pt x="61628" y="24557"/>
                    </a:lnTo>
                    <a:lnTo>
                      <a:pt x="61628" y="24351"/>
                    </a:lnTo>
                    <a:lnTo>
                      <a:pt x="23859" y="24351"/>
                    </a:lnTo>
                    <a:lnTo>
                      <a:pt x="10536" y="10869"/>
                    </a:lnTo>
                    <a:lnTo>
                      <a:pt x="10536" y="1442"/>
                    </a:lnTo>
                    <a:lnTo>
                      <a:pt x="92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15"/>
              <p:cNvSpPr/>
              <p:nvPr/>
            </p:nvSpPr>
            <p:spPr>
              <a:xfrm>
                <a:off x="2676850" y="934800"/>
                <a:ext cx="1306650" cy="637675"/>
              </a:xfrm>
              <a:custGeom>
                <a:avLst/>
                <a:gdLst/>
                <a:ahLst/>
                <a:cxnLst/>
                <a:rect l="l" t="t" r="r" b="b"/>
                <a:pathLst>
                  <a:path w="52266" h="2550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965" y="2060"/>
                    </a:lnTo>
                    <a:lnTo>
                      <a:pt x="1965" y="12183"/>
                    </a:lnTo>
                    <a:lnTo>
                      <a:pt x="14845" y="25459"/>
                    </a:lnTo>
                    <a:lnTo>
                      <a:pt x="14892" y="25507"/>
                    </a:lnTo>
                    <a:lnTo>
                      <a:pt x="52265" y="25507"/>
                    </a:lnTo>
                    <a:lnTo>
                      <a:pt x="52265" y="25301"/>
                    </a:lnTo>
                    <a:lnTo>
                      <a:pt x="14972" y="25301"/>
                    </a:lnTo>
                    <a:lnTo>
                      <a:pt x="2155" y="12104"/>
                    </a:lnTo>
                    <a:lnTo>
                      <a:pt x="2155" y="1980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15"/>
              <p:cNvSpPr/>
              <p:nvPr/>
            </p:nvSpPr>
            <p:spPr>
              <a:xfrm>
                <a:off x="2508525" y="824675"/>
                <a:ext cx="1474975" cy="722850"/>
              </a:xfrm>
              <a:custGeom>
                <a:avLst/>
                <a:gdLst/>
                <a:ahLst/>
                <a:cxnLst/>
                <a:rect l="l" t="t" r="r" b="b"/>
                <a:pathLst>
                  <a:path w="58999" h="28914" extrusionOk="0">
                    <a:moveTo>
                      <a:pt x="3391" y="1"/>
                    </a:moveTo>
                    <a:lnTo>
                      <a:pt x="0" y="3439"/>
                    </a:lnTo>
                    <a:lnTo>
                      <a:pt x="143" y="3565"/>
                    </a:lnTo>
                    <a:lnTo>
                      <a:pt x="3470" y="207"/>
                    </a:lnTo>
                    <a:lnTo>
                      <a:pt x="6337" y="207"/>
                    </a:lnTo>
                    <a:lnTo>
                      <a:pt x="9490" y="3407"/>
                    </a:lnTo>
                    <a:lnTo>
                      <a:pt x="9490" y="16081"/>
                    </a:lnTo>
                    <a:lnTo>
                      <a:pt x="22085" y="28882"/>
                    </a:lnTo>
                    <a:lnTo>
                      <a:pt x="22101" y="28914"/>
                    </a:lnTo>
                    <a:lnTo>
                      <a:pt x="58998" y="28914"/>
                    </a:lnTo>
                    <a:lnTo>
                      <a:pt x="58998" y="28724"/>
                    </a:lnTo>
                    <a:lnTo>
                      <a:pt x="22180" y="28724"/>
                    </a:lnTo>
                    <a:lnTo>
                      <a:pt x="9680" y="16002"/>
                    </a:lnTo>
                    <a:lnTo>
                      <a:pt x="9680" y="3328"/>
                    </a:lnTo>
                    <a:lnTo>
                      <a:pt x="64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15"/>
              <p:cNvSpPr/>
              <p:nvPr/>
            </p:nvSpPr>
            <p:spPr>
              <a:xfrm>
                <a:off x="2413850" y="804875"/>
                <a:ext cx="1569650" cy="718100"/>
              </a:xfrm>
              <a:custGeom>
                <a:avLst/>
                <a:gdLst/>
                <a:ahLst/>
                <a:cxnLst/>
                <a:rect l="l" t="t" r="r" b="b"/>
                <a:pathLst>
                  <a:path w="62786" h="28724" extrusionOk="0">
                    <a:moveTo>
                      <a:pt x="7178" y="1"/>
                    </a:moveTo>
                    <a:lnTo>
                      <a:pt x="4738" y="2377"/>
                    </a:lnTo>
                    <a:lnTo>
                      <a:pt x="1" y="2377"/>
                    </a:lnTo>
                    <a:lnTo>
                      <a:pt x="1" y="2583"/>
                    </a:lnTo>
                    <a:lnTo>
                      <a:pt x="4817" y="2583"/>
                    </a:lnTo>
                    <a:lnTo>
                      <a:pt x="7257" y="207"/>
                    </a:lnTo>
                    <a:lnTo>
                      <a:pt x="10901" y="207"/>
                    </a:lnTo>
                    <a:lnTo>
                      <a:pt x="14259" y="3597"/>
                    </a:lnTo>
                    <a:lnTo>
                      <a:pt x="14259" y="16382"/>
                    </a:lnTo>
                    <a:lnTo>
                      <a:pt x="26347" y="28676"/>
                    </a:lnTo>
                    <a:lnTo>
                      <a:pt x="26363" y="28723"/>
                    </a:lnTo>
                    <a:lnTo>
                      <a:pt x="62785" y="28723"/>
                    </a:lnTo>
                    <a:lnTo>
                      <a:pt x="62785" y="28517"/>
                    </a:lnTo>
                    <a:lnTo>
                      <a:pt x="26442" y="28517"/>
                    </a:lnTo>
                    <a:lnTo>
                      <a:pt x="14465" y="16303"/>
                    </a:lnTo>
                    <a:lnTo>
                      <a:pt x="14465" y="3502"/>
                    </a:lnTo>
                    <a:lnTo>
                      <a:pt x="109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15"/>
              <p:cNvSpPr/>
              <p:nvPr/>
            </p:nvSpPr>
            <p:spPr>
              <a:xfrm>
                <a:off x="2946975" y="1316600"/>
                <a:ext cx="1036525" cy="166775"/>
              </a:xfrm>
              <a:custGeom>
                <a:avLst/>
                <a:gdLst/>
                <a:ahLst/>
                <a:cxnLst/>
                <a:rect l="l" t="t" r="r" b="b"/>
                <a:pathLst>
                  <a:path w="41461" h="6671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559" y="6670"/>
                    </a:lnTo>
                    <a:lnTo>
                      <a:pt x="41460" y="6670"/>
                    </a:lnTo>
                    <a:lnTo>
                      <a:pt x="41460" y="6464"/>
                    </a:lnTo>
                    <a:lnTo>
                      <a:pt x="6638" y="6464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15"/>
              <p:cNvSpPr/>
              <p:nvPr/>
            </p:nvSpPr>
            <p:spPr>
              <a:xfrm>
                <a:off x="2770325" y="666250"/>
                <a:ext cx="1213175" cy="752550"/>
              </a:xfrm>
              <a:custGeom>
                <a:avLst/>
                <a:gdLst/>
                <a:ahLst/>
                <a:cxnLst/>
                <a:rect l="l" t="t" r="r" b="b"/>
                <a:pathLst>
                  <a:path w="48527" h="30102" extrusionOk="0">
                    <a:moveTo>
                      <a:pt x="0" y="1"/>
                    </a:moveTo>
                    <a:lnTo>
                      <a:pt x="0" y="2979"/>
                    </a:lnTo>
                    <a:lnTo>
                      <a:pt x="2377" y="5292"/>
                    </a:lnTo>
                    <a:lnTo>
                      <a:pt x="2377" y="19725"/>
                    </a:lnTo>
                    <a:lnTo>
                      <a:pt x="13039" y="30102"/>
                    </a:lnTo>
                    <a:lnTo>
                      <a:pt x="48526" y="30102"/>
                    </a:lnTo>
                    <a:lnTo>
                      <a:pt x="48526" y="29912"/>
                    </a:lnTo>
                    <a:lnTo>
                      <a:pt x="13118" y="29912"/>
                    </a:lnTo>
                    <a:lnTo>
                      <a:pt x="2583" y="19630"/>
                    </a:lnTo>
                    <a:lnTo>
                      <a:pt x="2583" y="5213"/>
                    </a:lnTo>
                    <a:lnTo>
                      <a:pt x="206" y="2900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15"/>
              <p:cNvSpPr/>
              <p:nvPr/>
            </p:nvSpPr>
            <p:spPr>
              <a:xfrm>
                <a:off x="2864575" y="798150"/>
                <a:ext cx="1118925" cy="606000"/>
              </a:xfrm>
              <a:custGeom>
                <a:avLst/>
                <a:gdLst/>
                <a:ahLst/>
                <a:cxnLst/>
                <a:rect l="l" t="t" r="r" b="b"/>
                <a:pathLst>
                  <a:path w="44757" h="24240" extrusionOk="0">
                    <a:moveTo>
                      <a:pt x="1" y="0"/>
                    </a:moveTo>
                    <a:lnTo>
                      <a:pt x="1" y="14132"/>
                    </a:lnTo>
                    <a:lnTo>
                      <a:pt x="10140" y="24240"/>
                    </a:lnTo>
                    <a:lnTo>
                      <a:pt x="44756" y="24240"/>
                    </a:lnTo>
                    <a:lnTo>
                      <a:pt x="44756" y="24034"/>
                    </a:lnTo>
                    <a:lnTo>
                      <a:pt x="10219" y="24034"/>
                    </a:lnTo>
                    <a:lnTo>
                      <a:pt x="191" y="14053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15"/>
              <p:cNvSpPr/>
              <p:nvPr/>
            </p:nvSpPr>
            <p:spPr>
              <a:xfrm>
                <a:off x="2857050" y="695175"/>
                <a:ext cx="1126450" cy="684025"/>
              </a:xfrm>
              <a:custGeom>
                <a:avLst/>
                <a:gdLst/>
                <a:ahLst/>
                <a:cxnLst/>
                <a:rect l="l" t="t" r="r" b="b"/>
                <a:pathLst>
                  <a:path w="45058" h="27361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1680" y="1901"/>
                    </a:lnTo>
                    <a:lnTo>
                      <a:pt x="1680" y="17760"/>
                    </a:lnTo>
                    <a:lnTo>
                      <a:pt x="11503" y="27361"/>
                    </a:lnTo>
                    <a:lnTo>
                      <a:pt x="45057" y="27361"/>
                    </a:lnTo>
                    <a:lnTo>
                      <a:pt x="45057" y="27170"/>
                    </a:lnTo>
                    <a:lnTo>
                      <a:pt x="11582" y="27170"/>
                    </a:lnTo>
                    <a:lnTo>
                      <a:pt x="1886" y="17681"/>
                    </a:lnTo>
                    <a:lnTo>
                      <a:pt x="1886" y="1822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15"/>
              <p:cNvSpPr/>
              <p:nvPr/>
            </p:nvSpPr>
            <p:spPr>
              <a:xfrm>
                <a:off x="2567525" y="596950"/>
                <a:ext cx="1415975" cy="728000"/>
              </a:xfrm>
              <a:custGeom>
                <a:avLst/>
                <a:gdLst/>
                <a:ahLst/>
                <a:cxnLst/>
                <a:rect l="l" t="t" r="r" b="b"/>
                <a:pathLst>
                  <a:path w="56639" h="29120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2247" y="206"/>
                    </a:lnTo>
                    <a:lnTo>
                      <a:pt x="15241" y="3296"/>
                    </a:lnTo>
                    <a:lnTo>
                      <a:pt x="15241" y="20279"/>
                    </a:lnTo>
                    <a:lnTo>
                      <a:pt x="24256" y="29119"/>
                    </a:lnTo>
                    <a:lnTo>
                      <a:pt x="56638" y="29119"/>
                    </a:lnTo>
                    <a:lnTo>
                      <a:pt x="56638" y="28913"/>
                    </a:lnTo>
                    <a:lnTo>
                      <a:pt x="24335" y="28913"/>
                    </a:lnTo>
                    <a:lnTo>
                      <a:pt x="15447" y="20200"/>
                    </a:lnTo>
                    <a:lnTo>
                      <a:pt x="15447" y="3216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15"/>
              <p:cNvSpPr/>
              <p:nvPr/>
            </p:nvSpPr>
            <p:spPr>
              <a:xfrm>
                <a:off x="2357225" y="11233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1" y="412"/>
                      <a:pt x="1" y="935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15"/>
              <p:cNvSpPr/>
              <p:nvPr/>
            </p:nvSpPr>
            <p:spPr>
              <a:xfrm>
                <a:off x="2748525" y="633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20"/>
                    </a:cubicBezTo>
                    <a:cubicBezTo>
                      <a:pt x="1" y="1443"/>
                      <a:pt x="413" y="1854"/>
                      <a:pt x="936" y="1854"/>
                    </a:cubicBezTo>
                    <a:cubicBezTo>
                      <a:pt x="1443" y="1854"/>
                      <a:pt x="1870" y="1443"/>
                      <a:pt x="1870" y="920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15"/>
              <p:cNvSpPr/>
              <p:nvPr/>
            </p:nvSpPr>
            <p:spPr>
              <a:xfrm>
                <a:off x="2842800" y="6829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15"/>
              <p:cNvSpPr/>
              <p:nvPr/>
            </p:nvSpPr>
            <p:spPr>
              <a:xfrm>
                <a:off x="2530700" y="11482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1" y="412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15"/>
              <p:cNvSpPr/>
              <p:nvPr/>
            </p:nvSpPr>
            <p:spPr>
              <a:xfrm>
                <a:off x="2916875" y="12869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15"/>
              <p:cNvSpPr/>
              <p:nvPr/>
            </p:nvSpPr>
            <p:spPr>
              <a:xfrm>
                <a:off x="2280775" y="10314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54" y="587"/>
                      <a:pt x="1854" y="1046"/>
                    </a:cubicBezTo>
                    <a:cubicBezTo>
                      <a:pt x="1854" y="1506"/>
                      <a:pt x="1490" y="1870"/>
                      <a:pt x="1031" y="1870"/>
                    </a:cubicBezTo>
                    <a:cubicBezTo>
                      <a:pt x="571" y="1870"/>
                      <a:pt x="191" y="1506"/>
                      <a:pt x="191" y="1046"/>
                    </a:cubicBezTo>
                    <a:cubicBezTo>
                      <a:pt x="191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601"/>
                      <a:pt x="2060" y="1030"/>
                    </a:cubicBezTo>
                    <a:cubicBezTo>
                      <a:pt x="2060" y="444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15"/>
              <p:cNvSpPr/>
              <p:nvPr/>
            </p:nvSpPr>
            <p:spPr>
              <a:xfrm>
                <a:off x="2364750" y="842900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22"/>
                    </a:moveTo>
                    <a:cubicBezTo>
                      <a:pt x="1490" y="222"/>
                      <a:pt x="1870" y="603"/>
                      <a:pt x="1870" y="1062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6" y="1522"/>
                      <a:pt x="206" y="1062"/>
                    </a:cubicBezTo>
                    <a:cubicBezTo>
                      <a:pt x="206" y="603"/>
                      <a:pt x="587" y="222"/>
                      <a:pt x="1030" y="222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46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616" y="2076"/>
                      <a:pt x="2060" y="1617"/>
                      <a:pt x="2060" y="1046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15"/>
              <p:cNvSpPr/>
              <p:nvPr/>
            </p:nvSpPr>
            <p:spPr>
              <a:xfrm>
                <a:off x="2468925" y="902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0" y="1870"/>
                      <a:pt x="190" y="1506"/>
                      <a:pt x="190" y="1046"/>
                    </a:cubicBezTo>
                    <a:cubicBezTo>
                      <a:pt x="190" y="587"/>
                      <a:pt x="570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15"/>
              <p:cNvSpPr/>
              <p:nvPr/>
            </p:nvSpPr>
            <p:spPr>
              <a:xfrm>
                <a:off x="2637250" y="892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15"/>
              <p:cNvSpPr/>
              <p:nvPr/>
            </p:nvSpPr>
            <p:spPr>
              <a:xfrm>
                <a:off x="2394450" y="9522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86"/>
                      <a:pt x="1870" y="1046"/>
                    </a:cubicBezTo>
                    <a:cubicBezTo>
                      <a:pt x="1870" y="1489"/>
                      <a:pt x="1490" y="1870"/>
                      <a:pt x="1030" y="1870"/>
                    </a:cubicBezTo>
                    <a:cubicBezTo>
                      <a:pt x="587" y="1870"/>
                      <a:pt x="207" y="1505"/>
                      <a:pt x="207" y="1046"/>
                    </a:cubicBezTo>
                    <a:cubicBezTo>
                      <a:pt x="207" y="586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7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15"/>
              <p:cNvSpPr/>
              <p:nvPr/>
            </p:nvSpPr>
            <p:spPr>
              <a:xfrm>
                <a:off x="2498625" y="99182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89" y="206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0" y="2060"/>
                      <a:pt x="2060" y="1601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15"/>
              <p:cNvSpPr/>
              <p:nvPr/>
            </p:nvSpPr>
            <p:spPr>
              <a:xfrm>
                <a:off x="2840025" y="7490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23"/>
                    </a:moveTo>
                    <a:cubicBezTo>
                      <a:pt x="1490" y="223"/>
                      <a:pt x="1870" y="603"/>
                      <a:pt x="1870" y="1047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7" y="1506"/>
                      <a:pt x="207" y="1047"/>
                    </a:cubicBezTo>
                    <a:cubicBezTo>
                      <a:pt x="207" y="603"/>
                      <a:pt x="587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617" y="2060"/>
                      <a:pt x="2060" y="1601"/>
                      <a:pt x="2060" y="1031"/>
                    </a:cubicBezTo>
                    <a:cubicBezTo>
                      <a:pt x="2060" y="460"/>
                      <a:pt x="1601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15"/>
              <p:cNvSpPr/>
              <p:nvPr/>
            </p:nvSpPr>
            <p:spPr>
              <a:xfrm>
                <a:off x="2518425" y="570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23"/>
                    </a:moveTo>
                    <a:cubicBezTo>
                      <a:pt x="1490" y="223"/>
                      <a:pt x="1854" y="603"/>
                      <a:pt x="1854" y="1046"/>
                    </a:cubicBezTo>
                    <a:cubicBezTo>
                      <a:pt x="1854" y="1506"/>
                      <a:pt x="1490" y="1886"/>
                      <a:pt x="1030" y="1886"/>
                    </a:cubicBezTo>
                    <a:cubicBezTo>
                      <a:pt x="571" y="1886"/>
                      <a:pt x="191" y="1506"/>
                      <a:pt x="191" y="1046"/>
                    </a:cubicBezTo>
                    <a:cubicBezTo>
                      <a:pt x="191" y="603"/>
                      <a:pt x="571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33" name="Google Shape;733;p15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564750" y="2123488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4" name="Google Shape;734;p15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218950" y="1350338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_1"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5" name="Google Shape;775;p1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6" name="Google Shape;776;p17"/>
          <p:cNvSpPr txBox="1">
            <a:spLocks noGrp="1"/>
          </p:cNvSpPr>
          <p:nvPr>
            <p:ph type="subTitle" idx="1"/>
          </p:nvPr>
        </p:nvSpPr>
        <p:spPr>
          <a:xfrm>
            <a:off x="2603399" y="1289100"/>
            <a:ext cx="3937200" cy="7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777" name="Google Shape;777;p17"/>
          <p:cNvSpPr txBox="1">
            <a:spLocks noGrp="1"/>
          </p:cNvSpPr>
          <p:nvPr>
            <p:ph type="title"/>
          </p:nvPr>
        </p:nvSpPr>
        <p:spPr>
          <a:xfrm>
            <a:off x="2603399" y="566400"/>
            <a:ext cx="3937200" cy="72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78" name="Google Shape;778;p17"/>
          <p:cNvSpPr>
            <a:spLocks noGrp="1"/>
          </p:cNvSpPr>
          <p:nvPr>
            <p:ph type="pic" idx="2"/>
          </p:nvPr>
        </p:nvSpPr>
        <p:spPr>
          <a:xfrm>
            <a:off x="715099" y="566400"/>
            <a:ext cx="1859700" cy="4010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9" name="Google Shape;779;p17"/>
          <p:cNvSpPr>
            <a:spLocks noGrp="1"/>
          </p:cNvSpPr>
          <p:nvPr>
            <p:ph type="pic" idx="3"/>
          </p:nvPr>
        </p:nvSpPr>
        <p:spPr>
          <a:xfrm>
            <a:off x="6569199" y="566400"/>
            <a:ext cx="1859700" cy="4010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0" name="Google Shape;780;p17"/>
          <p:cNvSpPr>
            <a:spLocks noGrp="1"/>
          </p:cNvSpPr>
          <p:nvPr>
            <p:ph type="pic" idx="4"/>
          </p:nvPr>
        </p:nvSpPr>
        <p:spPr>
          <a:xfrm>
            <a:off x="2983049" y="2206800"/>
            <a:ext cx="3177900" cy="2370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781" name="Google Shape;781;p17"/>
          <p:cNvGrpSpPr/>
          <p:nvPr/>
        </p:nvGrpSpPr>
        <p:grpSpPr>
          <a:xfrm rot="10800000">
            <a:off x="-2949077" y="-289112"/>
            <a:ext cx="3920587" cy="1824125"/>
            <a:chOff x="7423500" y="3586650"/>
            <a:chExt cx="3920587" cy="1824125"/>
          </a:xfrm>
        </p:grpSpPr>
        <p:grpSp>
          <p:nvGrpSpPr>
            <p:cNvPr id="782" name="Google Shape;782;p17"/>
            <p:cNvGrpSpPr/>
            <p:nvPr/>
          </p:nvGrpSpPr>
          <p:grpSpPr>
            <a:xfrm>
              <a:off x="7802532" y="3702559"/>
              <a:ext cx="3541556" cy="1323917"/>
              <a:chOff x="2133050" y="2071900"/>
              <a:chExt cx="2132825" cy="797300"/>
            </a:xfrm>
          </p:grpSpPr>
          <p:sp>
            <p:nvSpPr>
              <p:cNvPr id="783" name="Google Shape;783;p17"/>
              <p:cNvSpPr/>
              <p:nvPr/>
            </p:nvSpPr>
            <p:spPr>
              <a:xfrm>
                <a:off x="2270875" y="2219625"/>
                <a:ext cx="747000" cy="267375"/>
              </a:xfrm>
              <a:custGeom>
                <a:avLst/>
                <a:gdLst/>
                <a:ahLst/>
                <a:cxnLst/>
                <a:rect l="l" t="t" r="r" b="b"/>
                <a:pathLst>
                  <a:path w="29880" h="10695" extrusionOk="0">
                    <a:moveTo>
                      <a:pt x="20359" y="1"/>
                    </a:moveTo>
                    <a:lnTo>
                      <a:pt x="17111" y="3359"/>
                    </a:lnTo>
                    <a:lnTo>
                      <a:pt x="5799" y="3359"/>
                    </a:lnTo>
                    <a:lnTo>
                      <a:pt x="1" y="9126"/>
                    </a:lnTo>
                    <a:lnTo>
                      <a:pt x="1" y="10694"/>
                    </a:lnTo>
                    <a:lnTo>
                      <a:pt x="191" y="10694"/>
                    </a:lnTo>
                    <a:lnTo>
                      <a:pt x="191" y="9205"/>
                    </a:lnTo>
                    <a:lnTo>
                      <a:pt x="5878" y="3565"/>
                    </a:lnTo>
                    <a:lnTo>
                      <a:pt x="17190" y="3565"/>
                    </a:lnTo>
                    <a:lnTo>
                      <a:pt x="20438" y="191"/>
                    </a:lnTo>
                    <a:lnTo>
                      <a:pt x="29405" y="191"/>
                    </a:lnTo>
                    <a:lnTo>
                      <a:pt x="29737" y="507"/>
                    </a:lnTo>
                    <a:lnTo>
                      <a:pt x="29880" y="365"/>
                    </a:lnTo>
                    <a:lnTo>
                      <a:pt x="294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7"/>
              <p:cNvSpPr/>
              <p:nvPr/>
            </p:nvSpPr>
            <p:spPr>
              <a:xfrm>
                <a:off x="2182175" y="2199825"/>
                <a:ext cx="1311375" cy="282025"/>
              </a:xfrm>
              <a:custGeom>
                <a:avLst/>
                <a:gdLst/>
                <a:ahLst/>
                <a:cxnLst/>
                <a:rect l="l" t="t" r="r" b="b"/>
                <a:pathLst>
                  <a:path w="52455" h="11281" extrusionOk="0">
                    <a:moveTo>
                      <a:pt x="23907" y="0"/>
                    </a:moveTo>
                    <a:lnTo>
                      <a:pt x="20659" y="3359"/>
                    </a:lnTo>
                    <a:lnTo>
                      <a:pt x="9347" y="3359"/>
                    </a:lnTo>
                    <a:lnTo>
                      <a:pt x="1505" y="11090"/>
                    </a:lnTo>
                    <a:lnTo>
                      <a:pt x="0" y="11090"/>
                    </a:lnTo>
                    <a:lnTo>
                      <a:pt x="0" y="11280"/>
                    </a:lnTo>
                    <a:lnTo>
                      <a:pt x="1584" y="11280"/>
                    </a:lnTo>
                    <a:lnTo>
                      <a:pt x="9426" y="3565"/>
                    </a:lnTo>
                    <a:lnTo>
                      <a:pt x="20738" y="3565"/>
                    </a:lnTo>
                    <a:lnTo>
                      <a:pt x="23986" y="190"/>
                    </a:lnTo>
                    <a:lnTo>
                      <a:pt x="52455" y="190"/>
                    </a:lnTo>
                    <a:lnTo>
                      <a:pt x="524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7"/>
              <p:cNvSpPr/>
              <p:nvPr/>
            </p:nvSpPr>
            <p:spPr>
              <a:xfrm>
                <a:off x="3182625" y="2105550"/>
                <a:ext cx="901850" cy="61825"/>
              </a:xfrm>
              <a:custGeom>
                <a:avLst/>
                <a:gdLst/>
                <a:ahLst/>
                <a:cxnLst/>
                <a:rect l="l" t="t" r="r" b="b"/>
                <a:pathLst>
                  <a:path w="36074" h="2473" extrusionOk="0">
                    <a:moveTo>
                      <a:pt x="33254" y="1"/>
                    </a:moveTo>
                    <a:lnTo>
                      <a:pt x="33254" y="207"/>
                    </a:lnTo>
                    <a:lnTo>
                      <a:pt x="34094" y="207"/>
                    </a:lnTo>
                    <a:lnTo>
                      <a:pt x="35646" y="2187"/>
                    </a:lnTo>
                    <a:lnTo>
                      <a:pt x="31559" y="2187"/>
                    </a:lnTo>
                    <a:lnTo>
                      <a:pt x="29658" y="207"/>
                    </a:lnTo>
                    <a:lnTo>
                      <a:pt x="27709" y="207"/>
                    </a:lnTo>
                    <a:lnTo>
                      <a:pt x="26014" y="1981"/>
                    </a:lnTo>
                    <a:lnTo>
                      <a:pt x="15986" y="1981"/>
                    </a:lnTo>
                    <a:lnTo>
                      <a:pt x="14417" y="207"/>
                    </a:lnTo>
                    <a:lnTo>
                      <a:pt x="1901" y="207"/>
                    </a:lnTo>
                    <a:lnTo>
                      <a:pt x="0" y="2361"/>
                    </a:lnTo>
                    <a:lnTo>
                      <a:pt x="159" y="2472"/>
                    </a:lnTo>
                    <a:lnTo>
                      <a:pt x="2012" y="397"/>
                    </a:lnTo>
                    <a:lnTo>
                      <a:pt x="14338" y="397"/>
                    </a:lnTo>
                    <a:lnTo>
                      <a:pt x="15906" y="2187"/>
                    </a:lnTo>
                    <a:lnTo>
                      <a:pt x="26093" y="2187"/>
                    </a:lnTo>
                    <a:lnTo>
                      <a:pt x="27788" y="397"/>
                    </a:lnTo>
                    <a:lnTo>
                      <a:pt x="29578" y="397"/>
                    </a:lnTo>
                    <a:lnTo>
                      <a:pt x="31480" y="2377"/>
                    </a:lnTo>
                    <a:lnTo>
                      <a:pt x="36074" y="2377"/>
                    </a:lnTo>
                    <a:lnTo>
                      <a:pt x="34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7"/>
              <p:cNvSpPr/>
              <p:nvPr/>
            </p:nvSpPr>
            <p:spPr>
              <a:xfrm>
                <a:off x="3306975" y="2135275"/>
                <a:ext cx="93435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37374" h="3169" extrusionOk="0">
                    <a:moveTo>
                      <a:pt x="96" y="0"/>
                    </a:moveTo>
                    <a:lnTo>
                      <a:pt x="96" y="206"/>
                    </a:lnTo>
                    <a:lnTo>
                      <a:pt x="8730" y="206"/>
                    </a:lnTo>
                    <a:lnTo>
                      <a:pt x="10932" y="2376"/>
                    </a:lnTo>
                    <a:lnTo>
                      <a:pt x="37168" y="2376"/>
                    </a:lnTo>
                    <a:lnTo>
                      <a:pt x="37168" y="2978"/>
                    </a:lnTo>
                    <a:lnTo>
                      <a:pt x="11012" y="2978"/>
                    </a:lnTo>
                    <a:lnTo>
                      <a:pt x="8809" y="792"/>
                    </a:lnTo>
                    <a:lnTo>
                      <a:pt x="1" y="792"/>
                    </a:lnTo>
                    <a:lnTo>
                      <a:pt x="1" y="998"/>
                    </a:lnTo>
                    <a:lnTo>
                      <a:pt x="8730" y="998"/>
                    </a:lnTo>
                    <a:lnTo>
                      <a:pt x="10932" y="3169"/>
                    </a:lnTo>
                    <a:lnTo>
                      <a:pt x="37374" y="3169"/>
                    </a:lnTo>
                    <a:lnTo>
                      <a:pt x="37374" y="2186"/>
                    </a:lnTo>
                    <a:lnTo>
                      <a:pt x="11012" y="2186"/>
                    </a:lnTo>
                    <a:lnTo>
                      <a:pt x="88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7"/>
              <p:cNvSpPr/>
              <p:nvPr/>
            </p:nvSpPr>
            <p:spPr>
              <a:xfrm>
                <a:off x="2627350" y="2303600"/>
                <a:ext cx="1638525" cy="516475"/>
              </a:xfrm>
              <a:custGeom>
                <a:avLst/>
                <a:gdLst/>
                <a:ahLst/>
                <a:cxnLst/>
                <a:rect l="l" t="t" r="r" b="b"/>
                <a:pathLst>
                  <a:path w="65541" h="20659" extrusionOk="0">
                    <a:moveTo>
                      <a:pt x="40747" y="0"/>
                    </a:moveTo>
                    <a:lnTo>
                      <a:pt x="34743" y="5941"/>
                    </a:lnTo>
                    <a:lnTo>
                      <a:pt x="31923" y="5941"/>
                    </a:lnTo>
                    <a:lnTo>
                      <a:pt x="29420" y="3375"/>
                    </a:lnTo>
                    <a:lnTo>
                      <a:pt x="21293" y="3375"/>
                    </a:lnTo>
                    <a:lnTo>
                      <a:pt x="13926" y="10694"/>
                    </a:lnTo>
                    <a:lnTo>
                      <a:pt x="8016" y="10694"/>
                    </a:lnTo>
                    <a:lnTo>
                      <a:pt x="6844" y="11882"/>
                    </a:lnTo>
                    <a:lnTo>
                      <a:pt x="3660" y="11882"/>
                    </a:lnTo>
                    <a:lnTo>
                      <a:pt x="2377" y="13245"/>
                    </a:lnTo>
                    <a:lnTo>
                      <a:pt x="2377" y="17189"/>
                    </a:lnTo>
                    <a:lnTo>
                      <a:pt x="0" y="19645"/>
                    </a:lnTo>
                    <a:lnTo>
                      <a:pt x="0" y="20659"/>
                    </a:lnTo>
                    <a:lnTo>
                      <a:pt x="190" y="20659"/>
                    </a:lnTo>
                    <a:lnTo>
                      <a:pt x="190" y="19724"/>
                    </a:lnTo>
                    <a:lnTo>
                      <a:pt x="2567" y="17269"/>
                    </a:lnTo>
                    <a:lnTo>
                      <a:pt x="2567" y="13324"/>
                    </a:lnTo>
                    <a:lnTo>
                      <a:pt x="3739" y="12088"/>
                    </a:lnTo>
                    <a:lnTo>
                      <a:pt x="6923" y="12088"/>
                    </a:lnTo>
                    <a:lnTo>
                      <a:pt x="8096" y="10900"/>
                    </a:lnTo>
                    <a:lnTo>
                      <a:pt x="14005" y="10900"/>
                    </a:lnTo>
                    <a:lnTo>
                      <a:pt x="21372" y="3565"/>
                    </a:lnTo>
                    <a:lnTo>
                      <a:pt x="29341" y="3565"/>
                    </a:lnTo>
                    <a:lnTo>
                      <a:pt x="31844" y="6147"/>
                    </a:lnTo>
                    <a:lnTo>
                      <a:pt x="34838" y="6147"/>
                    </a:lnTo>
                    <a:lnTo>
                      <a:pt x="40826" y="206"/>
                    </a:lnTo>
                    <a:lnTo>
                      <a:pt x="55354" y="206"/>
                    </a:lnTo>
                    <a:lnTo>
                      <a:pt x="57144" y="1980"/>
                    </a:lnTo>
                    <a:lnTo>
                      <a:pt x="65541" y="1980"/>
                    </a:lnTo>
                    <a:lnTo>
                      <a:pt x="65541" y="1790"/>
                    </a:lnTo>
                    <a:lnTo>
                      <a:pt x="57223" y="1790"/>
                    </a:lnTo>
                    <a:lnTo>
                      <a:pt x="554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7"/>
              <p:cNvSpPr/>
              <p:nvPr/>
            </p:nvSpPr>
            <p:spPr>
              <a:xfrm>
                <a:off x="2216225" y="2328550"/>
                <a:ext cx="1225450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9018" h="18410" extrusionOk="0">
                    <a:moveTo>
                      <a:pt x="37928" y="0"/>
                    </a:moveTo>
                    <a:lnTo>
                      <a:pt x="31242" y="6923"/>
                    </a:lnTo>
                    <a:lnTo>
                      <a:pt x="13039" y="6923"/>
                    </a:lnTo>
                    <a:lnTo>
                      <a:pt x="9950" y="10076"/>
                    </a:lnTo>
                    <a:lnTo>
                      <a:pt x="9902" y="10092"/>
                    </a:lnTo>
                    <a:lnTo>
                      <a:pt x="9902" y="12357"/>
                    </a:lnTo>
                    <a:lnTo>
                      <a:pt x="7130" y="15162"/>
                    </a:lnTo>
                    <a:lnTo>
                      <a:pt x="7130" y="17110"/>
                    </a:lnTo>
                    <a:lnTo>
                      <a:pt x="5878" y="18219"/>
                    </a:lnTo>
                    <a:lnTo>
                      <a:pt x="2488" y="18219"/>
                    </a:lnTo>
                    <a:lnTo>
                      <a:pt x="1189" y="17031"/>
                    </a:lnTo>
                    <a:lnTo>
                      <a:pt x="1" y="17031"/>
                    </a:lnTo>
                    <a:lnTo>
                      <a:pt x="1" y="17221"/>
                    </a:lnTo>
                    <a:lnTo>
                      <a:pt x="1141" y="17221"/>
                    </a:lnTo>
                    <a:lnTo>
                      <a:pt x="2409" y="18409"/>
                    </a:lnTo>
                    <a:lnTo>
                      <a:pt x="5942" y="18409"/>
                    </a:lnTo>
                    <a:lnTo>
                      <a:pt x="7336" y="17189"/>
                    </a:lnTo>
                    <a:lnTo>
                      <a:pt x="7336" y="15241"/>
                    </a:lnTo>
                    <a:lnTo>
                      <a:pt x="10108" y="12437"/>
                    </a:lnTo>
                    <a:lnTo>
                      <a:pt x="10108" y="10171"/>
                    </a:lnTo>
                    <a:lnTo>
                      <a:pt x="13118" y="7129"/>
                    </a:lnTo>
                    <a:lnTo>
                      <a:pt x="31321" y="7129"/>
                    </a:lnTo>
                    <a:lnTo>
                      <a:pt x="38007" y="190"/>
                    </a:lnTo>
                    <a:lnTo>
                      <a:pt x="45912" y="190"/>
                    </a:lnTo>
                    <a:lnTo>
                      <a:pt x="48780" y="2963"/>
                    </a:lnTo>
                    <a:lnTo>
                      <a:pt x="48796" y="3834"/>
                    </a:lnTo>
                    <a:lnTo>
                      <a:pt x="45992" y="982"/>
                    </a:lnTo>
                    <a:lnTo>
                      <a:pt x="37928" y="982"/>
                    </a:lnTo>
                    <a:lnTo>
                      <a:pt x="31242" y="7716"/>
                    </a:lnTo>
                    <a:lnTo>
                      <a:pt x="13372" y="7716"/>
                    </a:lnTo>
                    <a:lnTo>
                      <a:pt x="12279" y="8872"/>
                    </a:lnTo>
                    <a:lnTo>
                      <a:pt x="12279" y="10884"/>
                    </a:lnTo>
                    <a:lnTo>
                      <a:pt x="12484" y="10884"/>
                    </a:lnTo>
                    <a:lnTo>
                      <a:pt x="12484" y="8951"/>
                    </a:lnTo>
                    <a:lnTo>
                      <a:pt x="13451" y="7922"/>
                    </a:lnTo>
                    <a:lnTo>
                      <a:pt x="31321" y="7922"/>
                    </a:lnTo>
                    <a:lnTo>
                      <a:pt x="38007" y="1188"/>
                    </a:lnTo>
                    <a:lnTo>
                      <a:pt x="45912" y="1188"/>
                    </a:lnTo>
                    <a:lnTo>
                      <a:pt x="49017" y="4357"/>
                    </a:lnTo>
                    <a:lnTo>
                      <a:pt x="48986" y="2884"/>
                    </a:lnTo>
                    <a:lnTo>
                      <a:pt x="459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7"/>
              <p:cNvSpPr/>
              <p:nvPr/>
            </p:nvSpPr>
            <p:spPr>
              <a:xfrm>
                <a:off x="2338600" y="2308750"/>
                <a:ext cx="11458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834" h="15336" extrusionOk="0">
                    <a:moveTo>
                      <a:pt x="32763" y="0"/>
                    </a:moveTo>
                    <a:lnTo>
                      <a:pt x="25919" y="6923"/>
                    </a:lnTo>
                    <a:lnTo>
                      <a:pt x="10457" y="6923"/>
                    </a:lnTo>
                    <a:lnTo>
                      <a:pt x="8096" y="4547"/>
                    </a:lnTo>
                    <a:lnTo>
                      <a:pt x="4215" y="4547"/>
                    </a:lnTo>
                    <a:lnTo>
                      <a:pt x="3233" y="5513"/>
                    </a:lnTo>
                    <a:lnTo>
                      <a:pt x="3233" y="12009"/>
                    </a:lnTo>
                    <a:lnTo>
                      <a:pt x="1" y="15209"/>
                    </a:lnTo>
                    <a:lnTo>
                      <a:pt x="143" y="15336"/>
                    </a:lnTo>
                    <a:lnTo>
                      <a:pt x="3423" y="12088"/>
                    </a:lnTo>
                    <a:lnTo>
                      <a:pt x="3423" y="5593"/>
                    </a:lnTo>
                    <a:lnTo>
                      <a:pt x="4294" y="4753"/>
                    </a:lnTo>
                    <a:lnTo>
                      <a:pt x="8017" y="4753"/>
                    </a:lnTo>
                    <a:lnTo>
                      <a:pt x="10378" y="7129"/>
                    </a:lnTo>
                    <a:lnTo>
                      <a:pt x="25999" y="7129"/>
                    </a:lnTo>
                    <a:lnTo>
                      <a:pt x="32843" y="190"/>
                    </a:lnTo>
                    <a:lnTo>
                      <a:pt x="43916" y="190"/>
                    </a:lnTo>
                    <a:lnTo>
                      <a:pt x="45691" y="1933"/>
                    </a:lnTo>
                    <a:lnTo>
                      <a:pt x="45833" y="1774"/>
                    </a:lnTo>
                    <a:lnTo>
                      <a:pt x="440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17"/>
              <p:cNvSpPr/>
              <p:nvPr/>
            </p:nvSpPr>
            <p:spPr>
              <a:xfrm>
                <a:off x="2270875" y="2288925"/>
                <a:ext cx="1995000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79800" h="15448" extrusionOk="0">
                    <a:moveTo>
                      <a:pt x="34886" y="1"/>
                    </a:moveTo>
                    <a:lnTo>
                      <a:pt x="28074" y="6734"/>
                    </a:lnTo>
                    <a:lnTo>
                      <a:pt x="13720" y="6734"/>
                    </a:lnTo>
                    <a:lnTo>
                      <a:pt x="11360" y="4358"/>
                    </a:lnTo>
                    <a:lnTo>
                      <a:pt x="6084" y="4358"/>
                    </a:lnTo>
                    <a:lnTo>
                      <a:pt x="5150" y="5482"/>
                    </a:lnTo>
                    <a:lnTo>
                      <a:pt x="5150" y="11978"/>
                    </a:lnTo>
                    <a:lnTo>
                      <a:pt x="1918" y="15242"/>
                    </a:lnTo>
                    <a:lnTo>
                      <a:pt x="1" y="15242"/>
                    </a:lnTo>
                    <a:lnTo>
                      <a:pt x="1" y="15447"/>
                    </a:lnTo>
                    <a:lnTo>
                      <a:pt x="1997" y="15447"/>
                    </a:lnTo>
                    <a:lnTo>
                      <a:pt x="5340" y="12057"/>
                    </a:lnTo>
                    <a:lnTo>
                      <a:pt x="5340" y="5546"/>
                    </a:lnTo>
                    <a:lnTo>
                      <a:pt x="6179" y="4548"/>
                    </a:lnTo>
                    <a:lnTo>
                      <a:pt x="11281" y="4548"/>
                    </a:lnTo>
                    <a:lnTo>
                      <a:pt x="13641" y="6924"/>
                    </a:lnTo>
                    <a:lnTo>
                      <a:pt x="28153" y="6924"/>
                    </a:lnTo>
                    <a:lnTo>
                      <a:pt x="34997" y="191"/>
                    </a:lnTo>
                    <a:lnTo>
                      <a:pt x="79800" y="191"/>
                    </a:lnTo>
                    <a:lnTo>
                      <a:pt x="798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7"/>
              <p:cNvSpPr/>
              <p:nvPr/>
            </p:nvSpPr>
            <p:spPr>
              <a:xfrm>
                <a:off x="2607925" y="2239425"/>
                <a:ext cx="850775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34031" h="7526" extrusionOk="0">
                    <a:moveTo>
                      <a:pt x="20580" y="1"/>
                    </a:moveTo>
                    <a:lnTo>
                      <a:pt x="14592" y="5736"/>
                    </a:lnTo>
                    <a:lnTo>
                      <a:pt x="11978" y="5736"/>
                    </a:lnTo>
                    <a:lnTo>
                      <a:pt x="11075" y="4944"/>
                    </a:lnTo>
                    <a:lnTo>
                      <a:pt x="9665" y="4944"/>
                    </a:lnTo>
                    <a:lnTo>
                      <a:pt x="7653" y="6924"/>
                    </a:lnTo>
                    <a:lnTo>
                      <a:pt x="1363" y="6924"/>
                    </a:lnTo>
                    <a:lnTo>
                      <a:pt x="460" y="5942"/>
                    </a:lnTo>
                    <a:lnTo>
                      <a:pt x="5562" y="5942"/>
                    </a:lnTo>
                    <a:lnTo>
                      <a:pt x="7193" y="4310"/>
                    </a:lnTo>
                    <a:lnTo>
                      <a:pt x="7051" y="4167"/>
                    </a:lnTo>
                    <a:lnTo>
                      <a:pt x="5467" y="5736"/>
                    </a:lnTo>
                    <a:lnTo>
                      <a:pt x="1" y="5736"/>
                    </a:lnTo>
                    <a:lnTo>
                      <a:pt x="1268" y="7130"/>
                    </a:lnTo>
                    <a:lnTo>
                      <a:pt x="7732" y="7130"/>
                    </a:lnTo>
                    <a:lnTo>
                      <a:pt x="9744" y="5149"/>
                    </a:lnTo>
                    <a:lnTo>
                      <a:pt x="11011" y="5149"/>
                    </a:lnTo>
                    <a:lnTo>
                      <a:pt x="11899" y="5942"/>
                    </a:lnTo>
                    <a:lnTo>
                      <a:pt x="14671" y="5942"/>
                    </a:lnTo>
                    <a:lnTo>
                      <a:pt x="20660" y="191"/>
                    </a:lnTo>
                    <a:lnTo>
                      <a:pt x="25476" y="191"/>
                    </a:lnTo>
                    <a:lnTo>
                      <a:pt x="32969" y="207"/>
                    </a:lnTo>
                    <a:lnTo>
                      <a:pt x="33540" y="793"/>
                    </a:lnTo>
                    <a:lnTo>
                      <a:pt x="21135" y="793"/>
                    </a:lnTo>
                    <a:lnTo>
                      <a:pt x="14544" y="7320"/>
                    </a:lnTo>
                    <a:lnTo>
                      <a:pt x="10473" y="7320"/>
                    </a:lnTo>
                    <a:lnTo>
                      <a:pt x="10473" y="7526"/>
                    </a:lnTo>
                    <a:lnTo>
                      <a:pt x="14624" y="7526"/>
                    </a:lnTo>
                    <a:lnTo>
                      <a:pt x="21214" y="983"/>
                    </a:lnTo>
                    <a:lnTo>
                      <a:pt x="34031" y="983"/>
                    </a:lnTo>
                    <a:lnTo>
                      <a:pt x="33048" y="16"/>
                    </a:lnTo>
                    <a:lnTo>
                      <a:pt x="254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7"/>
              <p:cNvSpPr/>
              <p:nvPr/>
            </p:nvSpPr>
            <p:spPr>
              <a:xfrm>
                <a:off x="2686750" y="2749175"/>
                <a:ext cx="134675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1965" extrusionOk="0">
                    <a:moveTo>
                      <a:pt x="1601" y="0"/>
                    </a:moveTo>
                    <a:lnTo>
                      <a:pt x="1" y="1648"/>
                    </a:lnTo>
                    <a:lnTo>
                      <a:pt x="143" y="1790"/>
                    </a:lnTo>
                    <a:lnTo>
                      <a:pt x="1680" y="206"/>
                    </a:lnTo>
                    <a:lnTo>
                      <a:pt x="3470" y="206"/>
                    </a:lnTo>
                    <a:lnTo>
                      <a:pt x="5229" y="1965"/>
                    </a:lnTo>
                    <a:lnTo>
                      <a:pt x="5387" y="1822"/>
                    </a:lnTo>
                    <a:lnTo>
                      <a:pt x="35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7"/>
              <p:cNvSpPr/>
              <p:nvPr/>
            </p:nvSpPr>
            <p:spPr>
              <a:xfrm>
                <a:off x="3467400" y="217645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7"/>
              <p:cNvSpPr/>
              <p:nvPr/>
            </p:nvSpPr>
            <p:spPr>
              <a:xfrm>
                <a:off x="2234450" y="2646575"/>
                <a:ext cx="46750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1" extrusionOk="0">
                    <a:moveTo>
                      <a:pt x="935" y="1"/>
                    </a:moveTo>
                    <a:cubicBezTo>
                      <a:pt x="428" y="1"/>
                      <a:pt x="0" y="429"/>
                      <a:pt x="0" y="936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6"/>
                    </a:cubicBezTo>
                    <a:cubicBezTo>
                      <a:pt x="1870" y="429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7"/>
              <p:cNvSpPr/>
              <p:nvPr/>
            </p:nvSpPr>
            <p:spPr>
              <a:xfrm>
                <a:off x="2175025" y="2735700"/>
                <a:ext cx="467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0" extrusionOk="0">
                    <a:moveTo>
                      <a:pt x="936" y="0"/>
                    </a:moveTo>
                    <a:cubicBezTo>
                      <a:pt x="429" y="0"/>
                      <a:pt x="1" y="428"/>
                      <a:pt x="1" y="935"/>
                    </a:cubicBezTo>
                    <a:cubicBezTo>
                      <a:pt x="1" y="1442"/>
                      <a:pt x="429" y="1870"/>
                      <a:pt x="936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28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7"/>
              <p:cNvSpPr/>
              <p:nvPr/>
            </p:nvSpPr>
            <p:spPr>
              <a:xfrm>
                <a:off x="2502175" y="258717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20" y="0"/>
                    </a:moveTo>
                    <a:cubicBezTo>
                      <a:pt x="413" y="0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20" y="1870"/>
                    </a:cubicBezTo>
                    <a:cubicBezTo>
                      <a:pt x="1443" y="1870"/>
                      <a:pt x="1854" y="1442"/>
                      <a:pt x="1854" y="935"/>
                    </a:cubicBezTo>
                    <a:cubicBezTo>
                      <a:pt x="1854" y="428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7"/>
              <p:cNvSpPr/>
              <p:nvPr/>
            </p:nvSpPr>
            <p:spPr>
              <a:xfrm>
                <a:off x="2774275" y="2309925"/>
                <a:ext cx="46775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1" extrusionOk="0">
                    <a:moveTo>
                      <a:pt x="935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5" y="1870"/>
                    </a:cubicBezTo>
                    <a:cubicBezTo>
                      <a:pt x="1442" y="1870"/>
                      <a:pt x="1870" y="1442"/>
                      <a:pt x="1870" y="935"/>
                    </a:cubicBezTo>
                    <a:cubicBezTo>
                      <a:pt x="1870" y="428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7"/>
              <p:cNvSpPr/>
              <p:nvPr/>
            </p:nvSpPr>
            <p:spPr>
              <a:xfrm>
                <a:off x="2803975" y="2780450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17"/>
              <p:cNvSpPr/>
              <p:nvPr/>
            </p:nvSpPr>
            <p:spPr>
              <a:xfrm>
                <a:off x="3462250" y="233487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0" y="413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3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17"/>
              <p:cNvSpPr/>
              <p:nvPr/>
            </p:nvSpPr>
            <p:spPr>
              <a:xfrm>
                <a:off x="3165600" y="2141600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1"/>
                    </a:moveTo>
                    <a:cubicBezTo>
                      <a:pt x="412" y="1"/>
                      <a:pt x="0" y="428"/>
                      <a:pt x="0" y="935"/>
                    </a:cubicBezTo>
                    <a:cubicBezTo>
                      <a:pt x="0" y="1442"/>
                      <a:pt x="412" y="1870"/>
                      <a:pt x="919" y="1870"/>
                    </a:cubicBezTo>
                    <a:cubicBezTo>
                      <a:pt x="1442" y="1870"/>
                      <a:pt x="1854" y="1442"/>
                      <a:pt x="1854" y="935"/>
                    </a:cubicBezTo>
                    <a:cubicBezTo>
                      <a:pt x="1854" y="428"/>
                      <a:pt x="1442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7"/>
              <p:cNvSpPr/>
              <p:nvPr/>
            </p:nvSpPr>
            <p:spPr>
              <a:xfrm>
                <a:off x="2843600" y="24042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17"/>
              <p:cNvSpPr/>
              <p:nvPr/>
            </p:nvSpPr>
            <p:spPr>
              <a:xfrm>
                <a:off x="2249500" y="24834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17"/>
              <p:cNvSpPr/>
              <p:nvPr/>
            </p:nvSpPr>
            <p:spPr>
              <a:xfrm>
                <a:off x="2864575" y="2111500"/>
                <a:ext cx="217075" cy="25375"/>
              </a:xfrm>
              <a:custGeom>
                <a:avLst/>
                <a:gdLst/>
                <a:ahLst/>
                <a:cxnLst/>
                <a:rect l="l" t="t" r="r" b="b"/>
                <a:pathLst>
                  <a:path w="8683" h="1015" extrusionOk="0">
                    <a:moveTo>
                      <a:pt x="8556" y="0"/>
                    </a:moveTo>
                    <a:lnTo>
                      <a:pt x="7700" y="808"/>
                    </a:lnTo>
                    <a:lnTo>
                      <a:pt x="730" y="808"/>
                    </a:lnTo>
                    <a:lnTo>
                      <a:pt x="128" y="238"/>
                    </a:lnTo>
                    <a:lnTo>
                      <a:pt x="1" y="381"/>
                    </a:lnTo>
                    <a:lnTo>
                      <a:pt x="650" y="1014"/>
                    </a:lnTo>
                    <a:lnTo>
                      <a:pt x="7780" y="1014"/>
                    </a:lnTo>
                    <a:lnTo>
                      <a:pt x="8683" y="143"/>
                    </a:lnTo>
                    <a:lnTo>
                      <a:pt x="85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7"/>
              <p:cNvSpPr/>
              <p:nvPr/>
            </p:nvSpPr>
            <p:spPr>
              <a:xfrm>
                <a:off x="3067775" y="20790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19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17"/>
              <p:cNvSpPr/>
              <p:nvPr/>
            </p:nvSpPr>
            <p:spPr>
              <a:xfrm>
                <a:off x="2827750" y="20719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4"/>
                    </a:moveTo>
                    <a:cubicBezTo>
                      <a:pt x="1490" y="174"/>
                      <a:pt x="1870" y="555"/>
                      <a:pt x="1870" y="1014"/>
                    </a:cubicBezTo>
                    <a:cubicBezTo>
                      <a:pt x="1870" y="1474"/>
                      <a:pt x="1490" y="1838"/>
                      <a:pt x="1030" y="1838"/>
                    </a:cubicBezTo>
                    <a:cubicBezTo>
                      <a:pt x="571" y="1838"/>
                      <a:pt x="206" y="1474"/>
                      <a:pt x="206" y="1014"/>
                    </a:cubicBezTo>
                    <a:cubicBezTo>
                      <a:pt x="206" y="555"/>
                      <a:pt x="571" y="174"/>
                      <a:pt x="1030" y="174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0" y="460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17"/>
              <p:cNvSpPr/>
              <p:nvPr/>
            </p:nvSpPr>
            <p:spPr>
              <a:xfrm>
                <a:off x="3261825" y="21194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1" y="206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60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60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7"/>
              <p:cNvSpPr/>
              <p:nvPr/>
            </p:nvSpPr>
            <p:spPr>
              <a:xfrm>
                <a:off x="3004400" y="22235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89" y="191"/>
                      <a:pt x="1870" y="571"/>
                      <a:pt x="1870" y="1031"/>
                    </a:cubicBezTo>
                    <a:cubicBezTo>
                      <a:pt x="1870" y="1474"/>
                      <a:pt x="1489" y="1855"/>
                      <a:pt x="1030" y="1855"/>
                    </a:cubicBezTo>
                    <a:cubicBezTo>
                      <a:pt x="586" y="1855"/>
                      <a:pt x="206" y="1474"/>
                      <a:pt x="206" y="1031"/>
                    </a:cubicBezTo>
                    <a:cubicBezTo>
                      <a:pt x="206" y="571"/>
                      <a:pt x="586" y="191"/>
                      <a:pt x="1030" y="191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0" y="445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584" y="2060"/>
                      <a:pt x="2060" y="1601"/>
                      <a:pt x="2060" y="1031"/>
                    </a:cubicBezTo>
                    <a:cubicBezTo>
                      <a:pt x="2060" y="445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17"/>
              <p:cNvSpPr/>
              <p:nvPr/>
            </p:nvSpPr>
            <p:spPr>
              <a:xfrm>
                <a:off x="2301375" y="26838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70"/>
                      <a:pt x="1870" y="1030"/>
                    </a:cubicBezTo>
                    <a:cubicBezTo>
                      <a:pt x="1870" y="1489"/>
                      <a:pt x="1490" y="1869"/>
                      <a:pt x="1030" y="1869"/>
                    </a:cubicBezTo>
                    <a:cubicBezTo>
                      <a:pt x="571" y="1869"/>
                      <a:pt x="207" y="1489"/>
                      <a:pt x="207" y="1030"/>
                    </a:cubicBezTo>
                    <a:cubicBezTo>
                      <a:pt x="207" y="570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17"/>
              <p:cNvSpPr/>
              <p:nvPr/>
            </p:nvSpPr>
            <p:spPr>
              <a:xfrm>
                <a:off x="2133050" y="245607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0" y="206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60"/>
                      <a:pt x="1" y="1030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585" y="2060"/>
                      <a:pt x="2060" y="1601"/>
                      <a:pt x="2060" y="1030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7"/>
              <p:cNvSpPr/>
              <p:nvPr/>
            </p:nvSpPr>
            <p:spPr>
              <a:xfrm>
                <a:off x="2603575" y="28172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07"/>
                    </a:moveTo>
                    <a:cubicBezTo>
                      <a:pt x="1490" y="207"/>
                      <a:pt x="1854" y="587"/>
                      <a:pt x="1854" y="1047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1" y="1490"/>
                      <a:pt x="191" y="1047"/>
                    </a:cubicBezTo>
                    <a:cubicBezTo>
                      <a:pt x="191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585" y="2076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17"/>
              <p:cNvSpPr/>
              <p:nvPr/>
            </p:nvSpPr>
            <p:spPr>
              <a:xfrm>
                <a:off x="2647925" y="27828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17"/>
              <p:cNvSpPr/>
              <p:nvPr/>
            </p:nvSpPr>
            <p:spPr>
              <a:xfrm>
                <a:off x="3964850" y="2084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73"/>
                      <a:pt x="1490" y="1854"/>
                      <a:pt x="1030" y="1854"/>
                    </a:cubicBezTo>
                    <a:cubicBezTo>
                      <a:pt x="587" y="1854"/>
                      <a:pt x="206" y="1473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44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813" name="Google Shape;813;p17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423500" y="42334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4" name="Google Shape;814;p17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300725" y="35866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5" name="Google Shape;815;p17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300725" y="42334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16" name="Google Shape;816;p17"/>
          <p:cNvGrpSpPr/>
          <p:nvPr/>
        </p:nvGrpSpPr>
        <p:grpSpPr>
          <a:xfrm rot="5400000">
            <a:off x="7181806" y="4282888"/>
            <a:ext cx="3920587" cy="1824125"/>
            <a:chOff x="7423500" y="3586650"/>
            <a:chExt cx="3920587" cy="1824125"/>
          </a:xfrm>
        </p:grpSpPr>
        <p:grpSp>
          <p:nvGrpSpPr>
            <p:cNvPr id="817" name="Google Shape;817;p17"/>
            <p:cNvGrpSpPr/>
            <p:nvPr/>
          </p:nvGrpSpPr>
          <p:grpSpPr>
            <a:xfrm>
              <a:off x="7802532" y="3702559"/>
              <a:ext cx="3541556" cy="1323917"/>
              <a:chOff x="2133050" y="2071900"/>
              <a:chExt cx="2132825" cy="797300"/>
            </a:xfrm>
          </p:grpSpPr>
          <p:sp>
            <p:nvSpPr>
              <p:cNvPr id="818" name="Google Shape;818;p17"/>
              <p:cNvSpPr/>
              <p:nvPr/>
            </p:nvSpPr>
            <p:spPr>
              <a:xfrm>
                <a:off x="2270875" y="2219625"/>
                <a:ext cx="747000" cy="267375"/>
              </a:xfrm>
              <a:custGeom>
                <a:avLst/>
                <a:gdLst/>
                <a:ahLst/>
                <a:cxnLst/>
                <a:rect l="l" t="t" r="r" b="b"/>
                <a:pathLst>
                  <a:path w="29880" h="10695" extrusionOk="0">
                    <a:moveTo>
                      <a:pt x="20359" y="1"/>
                    </a:moveTo>
                    <a:lnTo>
                      <a:pt x="17111" y="3359"/>
                    </a:lnTo>
                    <a:lnTo>
                      <a:pt x="5799" y="3359"/>
                    </a:lnTo>
                    <a:lnTo>
                      <a:pt x="1" y="9126"/>
                    </a:lnTo>
                    <a:lnTo>
                      <a:pt x="1" y="10694"/>
                    </a:lnTo>
                    <a:lnTo>
                      <a:pt x="191" y="10694"/>
                    </a:lnTo>
                    <a:lnTo>
                      <a:pt x="191" y="9205"/>
                    </a:lnTo>
                    <a:lnTo>
                      <a:pt x="5878" y="3565"/>
                    </a:lnTo>
                    <a:lnTo>
                      <a:pt x="17190" y="3565"/>
                    </a:lnTo>
                    <a:lnTo>
                      <a:pt x="20438" y="191"/>
                    </a:lnTo>
                    <a:lnTo>
                      <a:pt x="29405" y="191"/>
                    </a:lnTo>
                    <a:lnTo>
                      <a:pt x="29737" y="507"/>
                    </a:lnTo>
                    <a:lnTo>
                      <a:pt x="29880" y="365"/>
                    </a:lnTo>
                    <a:lnTo>
                      <a:pt x="294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7"/>
              <p:cNvSpPr/>
              <p:nvPr/>
            </p:nvSpPr>
            <p:spPr>
              <a:xfrm>
                <a:off x="2182175" y="2199825"/>
                <a:ext cx="1311375" cy="282025"/>
              </a:xfrm>
              <a:custGeom>
                <a:avLst/>
                <a:gdLst/>
                <a:ahLst/>
                <a:cxnLst/>
                <a:rect l="l" t="t" r="r" b="b"/>
                <a:pathLst>
                  <a:path w="52455" h="11281" extrusionOk="0">
                    <a:moveTo>
                      <a:pt x="23907" y="0"/>
                    </a:moveTo>
                    <a:lnTo>
                      <a:pt x="20659" y="3359"/>
                    </a:lnTo>
                    <a:lnTo>
                      <a:pt x="9347" y="3359"/>
                    </a:lnTo>
                    <a:lnTo>
                      <a:pt x="1505" y="11090"/>
                    </a:lnTo>
                    <a:lnTo>
                      <a:pt x="0" y="11090"/>
                    </a:lnTo>
                    <a:lnTo>
                      <a:pt x="0" y="11280"/>
                    </a:lnTo>
                    <a:lnTo>
                      <a:pt x="1584" y="11280"/>
                    </a:lnTo>
                    <a:lnTo>
                      <a:pt x="9426" y="3565"/>
                    </a:lnTo>
                    <a:lnTo>
                      <a:pt x="20738" y="3565"/>
                    </a:lnTo>
                    <a:lnTo>
                      <a:pt x="23986" y="190"/>
                    </a:lnTo>
                    <a:lnTo>
                      <a:pt x="52455" y="190"/>
                    </a:lnTo>
                    <a:lnTo>
                      <a:pt x="524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17"/>
              <p:cNvSpPr/>
              <p:nvPr/>
            </p:nvSpPr>
            <p:spPr>
              <a:xfrm>
                <a:off x="3182625" y="2105550"/>
                <a:ext cx="901850" cy="61825"/>
              </a:xfrm>
              <a:custGeom>
                <a:avLst/>
                <a:gdLst/>
                <a:ahLst/>
                <a:cxnLst/>
                <a:rect l="l" t="t" r="r" b="b"/>
                <a:pathLst>
                  <a:path w="36074" h="2473" extrusionOk="0">
                    <a:moveTo>
                      <a:pt x="33254" y="1"/>
                    </a:moveTo>
                    <a:lnTo>
                      <a:pt x="33254" y="207"/>
                    </a:lnTo>
                    <a:lnTo>
                      <a:pt x="34094" y="207"/>
                    </a:lnTo>
                    <a:lnTo>
                      <a:pt x="35646" y="2187"/>
                    </a:lnTo>
                    <a:lnTo>
                      <a:pt x="31559" y="2187"/>
                    </a:lnTo>
                    <a:lnTo>
                      <a:pt x="29658" y="207"/>
                    </a:lnTo>
                    <a:lnTo>
                      <a:pt x="27709" y="207"/>
                    </a:lnTo>
                    <a:lnTo>
                      <a:pt x="26014" y="1981"/>
                    </a:lnTo>
                    <a:lnTo>
                      <a:pt x="15986" y="1981"/>
                    </a:lnTo>
                    <a:lnTo>
                      <a:pt x="14417" y="207"/>
                    </a:lnTo>
                    <a:lnTo>
                      <a:pt x="1901" y="207"/>
                    </a:lnTo>
                    <a:lnTo>
                      <a:pt x="0" y="2361"/>
                    </a:lnTo>
                    <a:lnTo>
                      <a:pt x="159" y="2472"/>
                    </a:lnTo>
                    <a:lnTo>
                      <a:pt x="2012" y="397"/>
                    </a:lnTo>
                    <a:lnTo>
                      <a:pt x="14338" y="397"/>
                    </a:lnTo>
                    <a:lnTo>
                      <a:pt x="15906" y="2187"/>
                    </a:lnTo>
                    <a:lnTo>
                      <a:pt x="26093" y="2187"/>
                    </a:lnTo>
                    <a:lnTo>
                      <a:pt x="27788" y="397"/>
                    </a:lnTo>
                    <a:lnTo>
                      <a:pt x="29578" y="397"/>
                    </a:lnTo>
                    <a:lnTo>
                      <a:pt x="31480" y="2377"/>
                    </a:lnTo>
                    <a:lnTo>
                      <a:pt x="36074" y="2377"/>
                    </a:lnTo>
                    <a:lnTo>
                      <a:pt x="34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17"/>
              <p:cNvSpPr/>
              <p:nvPr/>
            </p:nvSpPr>
            <p:spPr>
              <a:xfrm>
                <a:off x="3306975" y="2135275"/>
                <a:ext cx="93435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37374" h="3169" extrusionOk="0">
                    <a:moveTo>
                      <a:pt x="96" y="0"/>
                    </a:moveTo>
                    <a:lnTo>
                      <a:pt x="96" y="206"/>
                    </a:lnTo>
                    <a:lnTo>
                      <a:pt x="8730" y="206"/>
                    </a:lnTo>
                    <a:lnTo>
                      <a:pt x="10932" y="2376"/>
                    </a:lnTo>
                    <a:lnTo>
                      <a:pt x="37168" y="2376"/>
                    </a:lnTo>
                    <a:lnTo>
                      <a:pt x="37168" y="2978"/>
                    </a:lnTo>
                    <a:lnTo>
                      <a:pt x="11012" y="2978"/>
                    </a:lnTo>
                    <a:lnTo>
                      <a:pt x="8809" y="792"/>
                    </a:lnTo>
                    <a:lnTo>
                      <a:pt x="1" y="792"/>
                    </a:lnTo>
                    <a:lnTo>
                      <a:pt x="1" y="998"/>
                    </a:lnTo>
                    <a:lnTo>
                      <a:pt x="8730" y="998"/>
                    </a:lnTo>
                    <a:lnTo>
                      <a:pt x="10932" y="3169"/>
                    </a:lnTo>
                    <a:lnTo>
                      <a:pt x="37374" y="3169"/>
                    </a:lnTo>
                    <a:lnTo>
                      <a:pt x="37374" y="2186"/>
                    </a:lnTo>
                    <a:lnTo>
                      <a:pt x="11012" y="2186"/>
                    </a:lnTo>
                    <a:lnTo>
                      <a:pt x="88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17"/>
              <p:cNvSpPr/>
              <p:nvPr/>
            </p:nvSpPr>
            <p:spPr>
              <a:xfrm>
                <a:off x="2627350" y="2303600"/>
                <a:ext cx="1638525" cy="516475"/>
              </a:xfrm>
              <a:custGeom>
                <a:avLst/>
                <a:gdLst/>
                <a:ahLst/>
                <a:cxnLst/>
                <a:rect l="l" t="t" r="r" b="b"/>
                <a:pathLst>
                  <a:path w="65541" h="20659" extrusionOk="0">
                    <a:moveTo>
                      <a:pt x="40747" y="0"/>
                    </a:moveTo>
                    <a:lnTo>
                      <a:pt x="34743" y="5941"/>
                    </a:lnTo>
                    <a:lnTo>
                      <a:pt x="31923" y="5941"/>
                    </a:lnTo>
                    <a:lnTo>
                      <a:pt x="29420" y="3375"/>
                    </a:lnTo>
                    <a:lnTo>
                      <a:pt x="21293" y="3375"/>
                    </a:lnTo>
                    <a:lnTo>
                      <a:pt x="13926" y="10694"/>
                    </a:lnTo>
                    <a:lnTo>
                      <a:pt x="8016" y="10694"/>
                    </a:lnTo>
                    <a:lnTo>
                      <a:pt x="6844" y="11882"/>
                    </a:lnTo>
                    <a:lnTo>
                      <a:pt x="3660" y="11882"/>
                    </a:lnTo>
                    <a:lnTo>
                      <a:pt x="2377" y="13245"/>
                    </a:lnTo>
                    <a:lnTo>
                      <a:pt x="2377" y="17189"/>
                    </a:lnTo>
                    <a:lnTo>
                      <a:pt x="0" y="19645"/>
                    </a:lnTo>
                    <a:lnTo>
                      <a:pt x="0" y="20659"/>
                    </a:lnTo>
                    <a:lnTo>
                      <a:pt x="190" y="20659"/>
                    </a:lnTo>
                    <a:lnTo>
                      <a:pt x="190" y="19724"/>
                    </a:lnTo>
                    <a:lnTo>
                      <a:pt x="2567" y="17269"/>
                    </a:lnTo>
                    <a:lnTo>
                      <a:pt x="2567" y="13324"/>
                    </a:lnTo>
                    <a:lnTo>
                      <a:pt x="3739" y="12088"/>
                    </a:lnTo>
                    <a:lnTo>
                      <a:pt x="6923" y="12088"/>
                    </a:lnTo>
                    <a:lnTo>
                      <a:pt x="8096" y="10900"/>
                    </a:lnTo>
                    <a:lnTo>
                      <a:pt x="14005" y="10900"/>
                    </a:lnTo>
                    <a:lnTo>
                      <a:pt x="21372" y="3565"/>
                    </a:lnTo>
                    <a:lnTo>
                      <a:pt x="29341" y="3565"/>
                    </a:lnTo>
                    <a:lnTo>
                      <a:pt x="31844" y="6147"/>
                    </a:lnTo>
                    <a:lnTo>
                      <a:pt x="34838" y="6147"/>
                    </a:lnTo>
                    <a:lnTo>
                      <a:pt x="40826" y="206"/>
                    </a:lnTo>
                    <a:lnTo>
                      <a:pt x="55354" y="206"/>
                    </a:lnTo>
                    <a:lnTo>
                      <a:pt x="57144" y="1980"/>
                    </a:lnTo>
                    <a:lnTo>
                      <a:pt x="65541" y="1980"/>
                    </a:lnTo>
                    <a:lnTo>
                      <a:pt x="65541" y="1790"/>
                    </a:lnTo>
                    <a:lnTo>
                      <a:pt x="57223" y="1790"/>
                    </a:lnTo>
                    <a:lnTo>
                      <a:pt x="554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17"/>
              <p:cNvSpPr/>
              <p:nvPr/>
            </p:nvSpPr>
            <p:spPr>
              <a:xfrm>
                <a:off x="2216225" y="2328550"/>
                <a:ext cx="1225450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9018" h="18410" extrusionOk="0">
                    <a:moveTo>
                      <a:pt x="37928" y="0"/>
                    </a:moveTo>
                    <a:lnTo>
                      <a:pt x="31242" y="6923"/>
                    </a:lnTo>
                    <a:lnTo>
                      <a:pt x="13039" y="6923"/>
                    </a:lnTo>
                    <a:lnTo>
                      <a:pt x="9950" y="10076"/>
                    </a:lnTo>
                    <a:lnTo>
                      <a:pt x="9902" y="10092"/>
                    </a:lnTo>
                    <a:lnTo>
                      <a:pt x="9902" y="12357"/>
                    </a:lnTo>
                    <a:lnTo>
                      <a:pt x="7130" y="15162"/>
                    </a:lnTo>
                    <a:lnTo>
                      <a:pt x="7130" y="17110"/>
                    </a:lnTo>
                    <a:lnTo>
                      <a:pt x="5878" y="18219"/>
                    </a:lnTo>
                    <a:lnTo>
                      <a:pt x="2488" y="18219"/>
                    </a:lnTo>
                    <a:lnTo>
                      <a:pt x="1189" y="17031"/>
                    </a:lnTo>
                    <a:lnTo>
                      <a:pt x="1" y="17031"/>
                    </a:lnTo>
                    <a:lnTo>
                      <a:pt x="1" y="17221"/>
                    </a:lnTo>
                    <a:lnTo>
                      <a:pt x="1141" y="17221"/>
                    </a:lnTo>
                    <a:lnTo>
                      <a:pt x="2409" y="18409"/>
                    </a:lnTo>
                    <a:lnTo>
                      <a:pt x="5942" y="18409"/>
                    </a:lnTo>
                    <a:lnTo>
                      <a:pt x="7336" y="17189"/>
                    </a:lnTo>
                    <a:lnTo>
                      <a:pt x="7336" y="15241"/>
                    </a:lnTo>
                    <a:lnTo>
                      <a:pt x="10108" y="12437"/>
                    </a:lnTo>
                    <a:lnTo>
                      <a:pt x="10108" y="10171"/>
                    </a:lnTo>
                    <a:lnTo>
                      <a:pt x="13118" y="7129"/>
                    </a:lnTo>
                    <a:lnTo>
                      <a:pt x="31321" y="7129"/>
                    </a:lnTo>
                    <a:lnTo>
                      <a:pt x="38007" y="190"/>
                    </a:lnTo>
                    <a:lnTo>
                      <a:pt x="45912" y="190"/>
                    </a:lnTo>
                    <a:lnTo>
                      <a:pt x="48780" y="2963"/>
                    </a:lnTo>
                    <a:lnTo>
                      <a:pt x="48796" y="3834"/>
                    </a:lnTo>
                    <a:lnTo>
                      <a:pt x="45992" y="982"/>
                    </a:lnTo>
                    <a:lnTo>
                      <a:pt x="37928" y="982"/>
                    </a:lnTo>
                    <a:lnTo>
                      <a:pt x="31242" y="7716"/>
                    </a:lnTo>
                    <a:lnTo>
                      <a:pt x="13372" y="7716"/>
                    </a:lnTo>
                    <a:lnTo>
                      <a:pt x="12279" y="8872"/>
                    </a:lnTo>
                    <a:lnTo>
                      <a:pt x="12279" y="10884"/>
                    </a:lnTo>
                    <a:lnTo>
                      <a:pt x="12484" y="10884"/>
                    </a:lnTo>
                    <a:lnTo>
                      <a:pt x="12484" y="8951"/>
                    </a:lnTo>
                    <a:lnTo>
                      <a:pt x="13451" y="7922"/>
                    </a:lnTo>
                    <a:lnTo>
                      <a:pt x="31321" y="7922"/>
                    </a:lnTo>
                    <a:lnTo>
                      <a:pt x="38007" y="1188"/>
                    </a:lnTo>
                    <a:lnTo>
                      <a:pt x="45912" y="1188"/>
                    </a:lnTo>
                    <a:lnTo>
                      <a:pt x="49017" y="4357"/>
                    </a:lnTo>
                    <a:lnTo>
                      <a:pt x="48986" y="2884"/>
                    </a:lnTo>
                    <a:lnTo>
                      <a:pt x="459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17"/>
              <p:cNvSpPr/>
              <p:nvPr/>
            </p:nvSpPr>
            <p:spPr>
              <a:xfrm>
                <a:off x="2338600" y="2308750"/>
                <a:ext cx="11458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834" h="15336" extrusionOk="0">
                    <a:moveTo>
                      <a:pt x="32763" y="0"/>
                    </a:moveTo>
                    <a:lnTo>
                      <a:pt x="25919" y="6923"/>
                    </a:lnTo>
                    <a:lnTo>
                      <a:pt x="10457" y="6923"/>
                    </a:lnTo>
                    <a:lnTo>
                      <a:pt x="8096" y="4547"/>
                    </a:lnTo>
                    <a:lnTo>
                      <a:pt x="4215" y="4547"/>
                    </a:lnTo>
                    <a:lnTo>
                      <a:pt x="3233" y="5513"/>
                    </a:lnTo>
                    <a:lnTo>
                      <a:pt x="3233" y="12009"/>
                    </a:lnTo>
                    <a:lnTo>
                      <a:pt x="1" y="15209"/>
                    </a:lnTo>
                    <a:lnTo>
                      <a:pt x="143" y="15336"/>
                    </a:lnTo>
                    <a:lnTo>
                      <a:pt x="3423" y="12088"/>
                    </a:lnTo>
                    <a:lnTo>
                      <a:pt x="3423" y="5593"/>
                    </a:lnTo>
                    <a:lnTo>
                      <a:pt x="4294" y="4753"/>
                    </a:lnTo>
                    <a:lnTo>
                      <a:pt x="8017" y="4753"/>
                    </a:lnTo>
                    <a:lnTo>
                      <a:pt x="10378" y="7129"/>
                    </a:lnTo>
                    <a:lnTo>
                      <a:pt x="25999" y="7129"/>
                    </a:lnTo>
                    <a:lnTo>
                      <a:pt x="32843" y="190"/>
                    </a:lnTo>
                    <a:lnTo>
                      <a:pt x="43916" y="190"/>
                    </a:lnTo>
                    <a:lnTo>
                      <a:pt x="45691" y="1933"/>
                    </a:lnTo>
                    <a:lnTo>
                      <a:pt x="45833" y="1774"/>
                    </a:lnTo>
                    <a:lnTo>
                      <a:pt x="440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17"/>
              <p:cNvSpPr/>
              <p:nvPr/>
            </p:nvSpPr>
            <p:spPr>
              <a:xfrm>
                <a:off x="2270875" y="2288925"/>
                <a:ext cx="1995000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79800" h="15448" extrusionOk="0">
                    <a:moveTo>
                      <a:pt x="34886" y="1"/>
                    </a:moveTo>
                    <a:lnTo>
                      <a:pt x="28074" y="6734"/>
                    </a:lnTo>
                    <a:lnTo>
                      <a:pt x="13720" y="6734"/>
                    </a:lnTo>
                    <a:lnTo>
                      <a:pt x="11360" y="4358"/>
                    </a:lnTo>
                    <a:lnTo>
                      <a:pt x="6084" y="4358"/>
                    </a:lnTo>
                    <a:lnTo>
                      <a:pt x="5150" y="5482"/>
                    </a:lnTo>
                    <a:lnTo>
                      <a:pt x="5150" y="11978"/>
                    </a:lnTo>
                    <a:lnTo>
                      <a:pt x="1918" y="15242"/>
                    </a:lnTo>
                    <a:lnTo>
                      <a:pt x="1" y="15242"/>
                    </a:lnTo>
                    <a:lnTo>
                      <a:pt x="1" y="15447"/>
                    </a:lnTo>
                    <a:lnTo>
                      <a:pt x="1997" y="15447"/>
                    </a:lnTo>
                    <a:lnTo>
                      <a:pt x="5340" y="12057"/>
                    </a:lnTo>
                    <a:lnTo>
                      <a:pt x="5340" y="5546"/>
                    </a:lnTo>
                    <a:lnTo>
                      <a:pt x="6179" y="4548"/>
                    </a:lnTo>
                    <a:lnTo>
                      <a:pt x="11281" y="4548"/>
                    </a:lnTo>
                    <a:lnTo>
                      <a:pt x="13641" y="6924"/>
                    </a:lnTo>
                    <a:lnTo>
                      <a:pt x="28153" y="6924"/>
                    </a:lnTo>
                    <a:lnTo>
                      <a:pt x="34997" y="191"/>
                    </a:lnTo>
                    <a:lnTo>
                      <a:pt x="79800" y="191"/>
                    </a:lnTo>
                    <a:lnTo>
                      <a:pt x="798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17"/>
              <p:cNvSpPr/>
              <p:nvPr/>
            </p:nvSpPr>
            <p:spPr>
              <a:xfrm>
                <a:off x="2607925" y="2239425"/>
                <a:ext cx="850775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34031" h="7526" extrusionOk="0">
                    <a:moveTo>
                      <a:pt x="20580" y="1"/>
                    </a:moveTo>
                    <a:lnTo>
                      <a:pt x="14592" y="5736"/>
                    </a:lnTo>
                    <a:lnTo>
                      <a:pt x="11978" y="5736"/>
                    </a:lnTo>
                    <a:lnTo>
                      <a:pt x="11075" y="4944"/>
                    </a:lnTo>
                    <a:lnTo>
                      <a:pt x="9665" y="4944"/>
                    </a:lnTo>
                    <a:lnTo>
                      <a:pt x="7653" y="6924"/>
                    </a:lnTo>
                    <a:lnTo>
                      <a:pt x="1363" y="6924"/>
                    </a:lnTo>
                    <a:lnTo>
                      <a:pt x="460" y="5942"/>
                    </a:lnTo>
                    <a:lnTo>
                      <a:pt x="5562" y="5942"/>
                    </a:lnTo>
                    <a:lnTo>
                      <a:pt x="7193" y="4310"/>
                    </a:lnTo>
                    <a:lnTo>
                      <a:pt x="7051" y="4167"/>
                    </a:lnTo>
                    <a:lnTo>
                      <a:pt x="5467" y="5736"/>
                    </a:lnTo>
                    <a:lnTo>
                      <a:pt x="1" y="5736"/>
                    </a:lnTo>
                    <a:lnTo>
                      <a:pt x="1268" y="7130"/>
                    </a:lnTo>
                    <a:lnTo>
                      <a:pt x="7732" y="7130"/>
                    </a:lnTo>
                    <a:lnTo>
                      <a:pt x="9744" y="5149"/>
                    </a:lnTo>
                    <a:lnTo>
                      <a:pt x="11011" y="5149"/>
                    </a:lnTo>
                    <a:lnTo>
                      <a:pt x="11899" y="5942"/>
                    </a:lnTo>
                    <a:lnTo>
                      <a:pt x="14671" y="5942"/>
                    </a:lnTo>
                    <a:lnTo>
                      <a:pt x="20660" y="191"/>
                    </a:lnTo>
                    <a:lnTo>
                      <a:pt x="25476" y="191"/>
                    </a:lnTo>
                    <a:lnTo>
                      <a:pt x="32969" y="207"/>
                    </a:lnTo>
                    <a:lnTo>
                      <a:pt x="33540" y="793"/>
                    </a:lnTo>
                    <a:lnTo>
                      <a:pt x="21135" y="793"/>
                    </a:lnTo>
                    <a:lnTo>
                      <a:pt x="14544" y="7320"/>
                    </a:lnTo>
                    <a:lnTo>
                      <a:pt x="10473" y="7320"/>
                    </a:lnTo>
                    <a:lnTo>
                      <a:pt x="10473" y="7526"/>
                    </a:lnTo>
                    <a:lnTo>
                      <a:pt x="14624" y="7526"/>
                    </a:lnTo>
                    <a:lnTo>
                      <a:pt x="21214" y="983"/>
                    </a:lnTo>
                    <a:lnTo>
                      <a:pt x="34031" y="983"/>
                    </a:lnTo>
                    <a:lnTo>
                      <a:pt x="33048" y="16"/>
                    </a:lnTo>
                    <a:lnTo>
                      <a:pt x="254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17"/>
              <p:cNvSpPr/>
              <p:nvPr/>
            </p:nvSpPr>
            <p:spPr>
              <a:xfrm>
                <a:off x="2686750" y="2749175"/>
                <a:ext cx="134675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1965" extrusionOk="0">
                    <a:moveTo>
                      <a:pt x="1601" y="0"/>
                    </a:moveTo>
                    <a:lnTo>
                      <a:pt x="1" y="1648"/>
                    </a:lnTo>
                    <a:lnTo>
                      <a:pt x="143" y="1790"/>
                    </a:lnTo>
                    <a:lnTo>
                      <a:pt x="1680" y="206"/>
                    </a:lnTo>
                    <a:lnTo>
                      <a:pt x="3470" y="206"/>
                    </a:lnTo>
                    <a:lnTo>
                      <a:pt x="5229" y="1965"/>
                    </a:lnTo>
                    <a:lnTo>
                      <a:pt x="5387" y="1822"/>
                    </a:lnTo>
                    <a:lnTo>
                      <a:pt x="35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7"/>
              <p:cNvSpPr/>
              <p:nvPr/>
            </p:nvSpPr>
            <p:spPr>
              <a:xfrm>
                <a:off x="3467400" y="217645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17"/>
              <p:cNvSpPr/>
              <p:nvPr/>
            </p:nvSpPr>
            <p:spPr>
              <a:xfrm>
                <a:off x="2234450" y="2646575"/>
                <a:ext cx="46750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1" extrusionOk="0">
                    <a:moveTo>
                      <a:pt x="935" y="1"/>
                    </a:moveTo>
                    <a:cubicBezTo>
                      <a:pt x="428" y="1"/>
                      <a:pt x="0" y="429"/>
                      <a:pt x="0" y="936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6"/>
                    </a:cubicBezTo>
                    <a:cubicBezTo>
                      <a:pt x="1870" y="429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17"/>
              <p:cNvSpPr/>
              <p:nvPr/>
            </p:nvSpPr>
            <p:spPr>
              <a:xfrm>
                <a:off x="2175025" y="2735700"/>
                <a:ext cx="467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0" extrusionOk="0">
                    <a:moveTo>
                      <a:pt x="936" y="0"/>
                    </a:moveTo>
                    <a:cubicBezTo>
                      <a:pt x="429" y="0"/>
                      <a:pt x="1" y="428"/>
                      <a:pt x="1" y="935"/>
                    </a:cubicBezTo>
                    <a:cubicBezTo>
                      <a:pt x="1" y="1442"/>
                      <a:pt x="429" y="1870"/>
                      <a:pt x="936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28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7"/>
              <p:cNvSpPr/>
              <p:nvPr/>
            </p:nvSpPr>
            <p:spPr>
              <a:xfrm>
                <a:off x="2502175" y="258717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20" y="0"/>
                    </a:moveTo>
                    <a:cubicBezTo>
                      <a:pt x="413" y="0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20" y="1870"/>
                    </a:cubicBezTo>
                    <a:cubicBezTo>
                      <a:pt x="1443" y="1870"/>
                      <a:pt x="1854" y="1442"/>
                      <a:pt x="1854" y="935"/>
                    </a:cubicBezTo>
                    <a:cubicBezTo>
                      <a:pt x="1854" y="428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17"/>
              <p:cNvSpPr/>
              <p:nvPr/>
            </p:nvSpPr>
            <p:spPr>
              <a:xfrm>
                <a:off x="2774275" y="2309925"/>
                <a:ext cx="46775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1" extrusionOk="0">
                    <a:moveTo>
                      <a:pt x="935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5" y="1870"/>
                    </a:cubicBezTo>
                    <a:cubicBezTo>
                      <a:pt x="1442" y="1870"/>
                      <a:pt x="1870" y="1442"/>
                      <a:pt x="1870" y="935"/>
                    </a:cubicBezTo>
                    <a:cubicBezTo>
                      <a:pt x="1870" y="428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17"/>
              <p:cNvSpPr/>
              <p:nvPr/>
            </p:nvSpPr>
            <p:spPr>
              <a:xfrm>
                <a:off x="2803975" y="2780450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7"/>
              <p:cNvSpPr/>
              <p:nvPr/>
            </p:nvSpPr>
            <p:spPr>
              <a:xfrm>
                <a:off x="3462250" y="233487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0" y="413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3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17"/>
              <p:cNvSpPr/>
              <p:nvPr/>
            </p:nvSpPr>
            <p:spPr>
              <a:xfrm>
                <a:off x="3165600" y="2141600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1"/>
                    </a:moveTo>
                    <a:cubicBezTo>
                      <a:pt x="412" y="1"/>
                      <a:pt x="0" y="428"/>
                      <a:pt x="0" y="935"/>
                    </a:cubicBezTo>
                    <a:cubicBezTo>
                      <a:pt x="0" y="1442"/>
                      <a:pt x="412" y="1870"/>
                      <a:pt x="919" y="1870"/>
                    </a:cubicBezTo>
                    <a:cubicBezTo>
                      <a:pt x="1442" y="1870"/>
                      <a:pt x="1854" y="1442"/>
                      <a:pt x="1854" y="935"/>
                    </a:cubicBezTo>
                    <a:cubicBezTo>
                      <a:pt x="1854" y="428"/>
                      <a:pt x="1442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17"/>
              <p:cNvSpPr/>
              <p:nvPr/>
            </p:nvSpPr>
            <p:spPr>
              <a:xfrm>
                <a:off x="2843600" y="24042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7"/>
              <p:cNvSpPr/>
              <p:nvPr/>
            </p:nvSpPr>
            <p:spPr>
              <a:xfrm>
                <a:off x="2249500" y="24834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17"/>
              <p:cNvSpPr/>
              <p:nvPr/>
            </p:nvSpPr>
            <p:spPr>
              <a:xfrm>
                <a:off x="2864575" y="2111500"/>
                <a:ext cx="217075" cy="25375"/>
              </a:xfrm>
              <a:custGeom>
                <a:avLst/>
                <a:gdLst/>
                <a:ahLst/>
                <a:cxnLst/>
                <a:rect l="l" t="t" r="r" b="b"/>
                <a:pathLst>
                  <a:path w="8683" h="1015" extrusionOk="0">
                    <a:moveTo>
                      <a:pt x="8556" y="0"/>
                    </a:moveTo>
                    <a:lnTo>
                      <a:pt x="7700" y="808"/>
                    </a:lnTo>
                    <a:lnTo>
                      <a:pt x="730" y="808"/>
                    </a:lnTo>
                    <a:lnTo>
                      <a:pt x="128" y="238"/>
                    </a:lnTo>
                    <a:lnTo>
                      <a:pt x="1" y="381"/>
                    </a:lnTo>
                    <a:lnTo>
                      <a:pt x="650" y="1014"/>
                    </a:lnTo>
                    <a:lnTo>
                      <a:pt x="7780" y="1014"/>
                    </a:lnTo>
                    <a:lnTo>
                      <a:pt x="8683" y="143"/>
                    </a:lnTo>
                    <a:lnTo>
                      <a:pt x="85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17"/>
              <p:cNvSpPr/>
              <p:nvPr/>
            </p:nvSpPr>
            <p:spPr>
              <a:xfrm>
                <a:off x="3067775" y="20790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19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17"/>
              <p:cNvSpPr/>
              <p:nvPr/>
            </p:nvSpPr>
            <p:spPr>
              <a:xfrm>
                <a:off x="2827750" y="20719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4"/>
                    </a:moveTo>
                    <a:cubicBezTo>
                      <a:pt x="1490" y="174"/>
                      <a:pt x="1870" y="555"/>
                      <a:pt x="1870" y="1014"/>
                    </a:cubicBezTo>
                    <a:cubicBezTo>
                      <a:pt x="1870" y="1474"/>
                      <a:pt x="1490" y="1838"/>
                      <a:pt x="1030" y="1838"/>
                    </a:cubicBezTo>
                    <a:cubicBezTo>
                      <a:pt x="571" y="1838"/>
                      <a:pt x="206" y="1474"/>
                      <a:pt x="206" y="1014"/>
                    </a:cubicBezTo>
                    <a:cubicBezTo>
                      <a:pt x="206" y="555"/>
                      <a:pt x="571" y="174"/>
                      <a:pt x="1030" y="174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0" y="460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17"/>
              <p:cNvSpPr/>
              <p:nvPr/>
            </p:nvSpPr>
            <p:spPr>
              <a:xfrm>
                <a:off x="3261825" y="21194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1" y="206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60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60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17"/>
              <p:cNvSpPr/>
              <p:nvPr/>
            </p:nvSpPr>
            <p:spPr>
              <a:xfrm>
                <a:off x="3004400" y="22235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89" y="191"/>
                      <a:pt x="1870" y="571"/>
                      <a:pt x="1870" y="1031"/>
                    </a:cubicBezTo>
                    <a:cubicBezTo>
                      <a:pt x="1870" y="1474"/>
                      <a:pt x="1489" y="1855"/>
                      <a:pt x="1030" y="1855"/>
                    </a:cubicBezTo>
                    <a:cubicBezTo>
                      <a:pt x="586" y="1855"/>
                      <a:pt x="206" y="1474"/>
                      <a:pt x="206" y="1031"/>
                    </a:cubicBezTo>
                    <a:cubicBezTo>
                      <a:pt x="206" y="571"/>
                      <a:pt x="586" y="191"/>
                      <a:pt x="1030" y="191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0" y="445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584" y="2060"/>
                      <a:pt x="2060" y="1601"/>
                      <a:pt x="2060" y="1031"/>
                    </a:cubicBezTo>
                    <a:cubicBezTo>
                      <a:pt x="2060" y="445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17"/>
              <p:cNvSpPr/>
              <p:nvPr/>
            </p:nvSpPr>
            <p:spPr>
              <a:xfrm>
                <a:off x="2301375" y="26838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70"/>
                      <a:pt x="1870" y="1030"/>
                    </a:cubicBezTo>
                    <a:cubicBezTo>
                      <a:pt x="1870" y="1489"/>
                      <a:pt x="1490" y="1869"/>
                      <a:pt x="1030" y="1869"/>
                    </a:cubicBezTo>
                    <a:cubicBezTo>
                      <a:pt x="571" y="1869"/>
                      <a:pt x="207" y="1489"/>
                      <a:pt x="207" y="1030"/>
                    </a:cubicBezTo>
                    <a:cubicBezTo>
                      <a:pt x="207" y="570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17"/>
              <p:cNvSpPr/>
              <p:nvPr/>
            </p:nvSpPr>
            <p:spPr>
              <a:xfrm>
                <a:off x="2133050" y="245607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0" y="206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60"/>
                      <a:pt x="1" y="1030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585" y="2060"/>
                      <a:pt x="2060" y="1601"/>
                      <a:pt x="2060" y="1030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17"/>
              <p:cNvSpPr/>
              <p:nvPr/>
            </p:nvSpPr>
            <p:spPr>
              <a:xfrm>
                <a:off x="2603575" y="28172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07"/>
                    </a:moveTo>
                    <a:cubicBezTo>
                      <a:pt x="1490" y="207"/>
                      <a:pt x="1854" y="587"/>
                      <a:pt x="1854" y="1047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1" y="1490"/>
                      <a:pt x="191" y="1047"/>
                    </a:cubicBezTo>
                    <a:cubicBezTo>
                      <a:pt x="191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585" y="2076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17"/>
              <p:cNvSpPr/>
              <p:nvPr/>
            </p:nvSpPr>
            <p:spPr>
              <a:xfrm>
                <a:off x="2647925" y="27828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17"/>
              <p:cNvSpPr/>
              <p:nvPr/>
            </p:nvSpPr>
            <p:spPr>
              <a:xfrm>
                <a:off x="3964850" y="2084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73"/>
                      <a:pt x="1490" y="1854"/>
                      <a:pt x="1030" y="1854"/>
                    </a:cubicBezTo>
                    <a:cubicBezTo>
                      <a:pt x="587" y="1854"/>
                      <a:pt x="206" y="1473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44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848" name="Google Shape;848;p17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423500" y="42334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9" name="Google Shape;849;p17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300725" y="35866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0" name="Google Shape;850;p17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300725" y="42334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" name="Google Shape;1046;p2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7" name="Google Shape;1047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48" name="Google Shape;1048;p21"/>
          <p:cNvSpPr txBox="1">
            <a:spLocks noGrp="1"/>
          </p:cNvSpPr>
          <p:nvPr>
            <p:ph type="subTitle" idx="1"/>
          </p:nvPr>
        </p:nvSpPr>
        <p:spPr>
          <a:xfrm>
            <a:off x="720025" y="1654364"/>
            <a:ext cx="2351100" cy="126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9" name="Google Shape;1049;p21"/>
          <p:cNvSpPr txBox="1">
            <a:spLocks noGrp="1"/>
          </p:cNvSpPr>
          <p:nvPr>
            <p:ph type="subTitle" idx="2"/>
          </p:nvPr>
        </p:nvSpPr>
        <p:spPr>
          <a:xfrm>
            <a:off x="3420536" y="1654364"/>
            <a:ext cx="2351100" cy="126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50" name="Google Shape;1050;p21"/>
          <p:cNvSpPr txBox="1">
            <a:spLocks noGrp="1"/>
          </p:cNvSpPr>
          <p:nvPr>
            <p:ph type="subTitle" idx="3"/>
          </p:nvPr>
        </p:nvSpPr>
        <p:spPr>
          <a:xfrm>
            <a:off x="6121046" y="1654364"/>
            <a:ext cx="2351100" cy="126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51" name="Google Shape;1051;p21"/>
          <p:cNvSpPr txBox="1">
            <a:spLocks noGrp="1"/>
          </p:cNvSpPr>
          <p:nvPr>
            <p:ph type="subTitle" idx="4"/>
          </p:nvPr>
        </p:nvSpPr>
        <p:spPr>
          <a:xfrm>
            <a:off x="720025" y="3340881"/>
            <a:ext cx="2351100" cy="126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52" name="Google Shape;1052;p21"/>
          <p:cNvSpPr txBox="1">
            <a:spLocks noGrp="1"/>
          </p:cNvSpPr>
          <p:nvPr>
            <p:ph type="subTitle" idx="5"/>
          </p:nvPr>
        </p:nvSpPr>
        <p:spPr>
          <a:xfrm>
            <a:off x="3420536" y="3340881"/>
            <a:ext cx="2351100" cy="126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53" name="Google Shape;1053;p21"/>
          <p:cNvSpPr txBox="1">
            <a:spLocks noGrp="1"/>
          </p:cNvSpPr>
          <p:nvPr>
            <p:ph type="subTitle" idx="6"/>
          </p:nvPr>
        </p:nvSpPr>
        <p:spPr>
          <a:xfrm>
            <a:off x="6121046" y="3340881"/>
            <a:ext cx="2351100" cy="1267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54" name="Google Shape;1054;p21"/>
          <p:cNvSpPr txBox="1">
            <a:spLocks noGrp="1"/>
          </p:cNvSpPr>
          <p:nvPr>
            <p:ph type="subTitle" idx="7"/>
          </p:nvPr>
        </p:nvSpPr>
        <p:spPr>
          <a:xfrm>
            <a:off x="715100" y="1247625"/>
            <a:ext cx="2351100" cy="47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055" name="Google Shape;1055;p21"/>
          <p:cNvSpPr txBox="1">
            <a:spLocks noGrp="1"/>
          </p:cNvSpPr>
          <p:nvPr>
            <p:ph type="subTitle" idx="8"/>
          </p:nvPr>
        </p:nvSpPr>
        <p:spPr>
          <a:xfrm>
            <a:off x="3420538" y="1247625"/>
            <a:ext cx="2351100" cy="47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056" name="Google Shape;1056;p21"/>
          <p:cNvSpPr txBox="1">
            <a:spLocks noGrp="1"/>
          </p:cNvSpPr>
          <p:nvPr>
            <p:ph type="subTitle" idx="9"/>
          </p:nvPr>
        </p:nvSpPr>
        <p:spPr>
          <a:xfrm>
            <a:off x="6125975" y="1247625"/>
            <a:ext cx="2351100" cy="47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057" name="Google Shape;1057;p21"/>
          <p:cNvSpPr txBox="1">
            <a:spLocks noGrp="1"/>
          </p:cNvSpPr>
          <p:nvPr>
            <p:ph type="subTitle" idx="13"/>
          </p:nvPr>
        </p:nvSpPr>
        <p:spPr>
          <a:xfrm>
            <a:off x="715100" y="2934146"/>
            <a:ext cx="2351100" cy="47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058" name="Google Shape;1058;p21"/>
          <p:cNvSpPr txBox="1">
            <a:spLocks noGrp="1"/>
          </p:cNvSpPr>
          <p:nvPr>
            <p:ph type="subTitle" idx="14"/>
          </p:nvPr>
        </p:nvSpPr>
        <p:spPr>
          <a:xfrm>
            <a:off x="3420538" y="2934146"/>
            <a:ext cx="2351100" cy="47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059" name="Google Shape;1059;p21"/>
          <p:cNvSpPr txBox="1">
            <a:spLocks noGrp="1"/>
          </p:cNvSpPr>
          <p:nvPr>
            <p:ph type="subTitle" idx="15"/>
          </p:nvPr>
        </p:nvSpPr>
        <p:spPr>
          <a:xfrm>
            <a:off x="6125975" y="2934146"/>
            <a:ext cx="2351100" cy="47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grpSp>
        <p:nvGrpSpPr>
          <p:cNvPr id="1060" name="Google Shape;1060;p21"/>
          <p:cNvGrpSpPr/>
          <p:nvPr/>
        </p:nvGrpSpPr>
        <p:grpSpPr>
          <a:xfrm>
            <a:off x="-1065554" y="3844475"/>
            <a:ext cx="2031529" cy="3268579"/>
            <a:chOff x="-500554" y="3636325"/>
            <a:chExt cx="2031529" cy="3268579"/>
          </a:xfrm>
        </p:grpSpPr>
        <p:grpSp>
          <p:nvGrpSpPr>
            <p:cNvPr id="1061" name="Google Shape;1061;p21"/>
            <p:cNvGrpSpPr/>
            <p:nvPr/>
          </p:nvGrpSpPr>
          <p:grpSpPr>
            <a:xfrm rot="-5400000">
              <a:off x="-1283301" y="4624525"/>
              <a:ext cx="3063126" cy="1497633"/>
              <a:chOff x="2191675" y="4192425"/>
              <a:chExt cx="1929650" cy="943450"/>
            </a:xfrm>
          </p:grpSpPr>
          <p:sp>
            <p:nvSpPr>
              <p:cNvPr id="1062" name="Google Shape;1062;p21"/>
              <p:cNvSpPr/>
              <p:nvPr/>
            </p:nvSpPr>
            <p:spPr>
              <a:xfrm>
                <a:off x="3010325" y="4489875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1" y="0"/>
                    </a:moveTo>
                    <a:lnTo>
                      <a:pt x="1" y="1553"/>
                    </a:lnTo>
                    <a:lnTo>
                      <a:pt x="2377" y="4008"/>
                    </a:lnTo>
                    <a:lnTo>
                      <a:pt x="2377" y="7937"/>
                    </a:lnTo>
                    <a:lnTo>
                      <a:pt x="3645" y="9316"/>
                    </a:lnTo>
                    <a:lnTo>
                      <a:pt x="6845" y="9316"/>
                    </a:lnTo>
                    <a:lnTo>
                      <a:pt x="8033" y="10504"/>
                    </a:lnTo>
                    <a:lnTo>
                      <a:pt x="13911" y="10504"/>
                    </a:lnTo>
                    <a:lnTo>
                      <a:pt x="21262" y="17791"/>
                    </a:lnTo>
                    <a:lnTo>
                      <a:pt x="21293" y="17823"/>
                    </a:lnTo>
                    <a:lnTo>
                      <a:pt x="29421" y="17823"/>
                    </a:lnTo>
                    <a:lnTo>
                      <a:pt x="31908" y="15257"/>
                    </a:lnTo>
                    <a:lnTo>
                      <a:pt x="34807" y="15257"/>
                    </a:lnTo>
                    <a:lnTo>
                      <a:pt x="34807" y="15051"/>
                    </a:lnTo>
                    <a:lnTo>
                      <a:pt x="31829" y="15051"/>
                    </a:lnTo>
                    <a:lnTo>
                      <a:pt x="29341" y="17633"/>
                    </a:lnTo>
                    <a:lnTo>
                      <a:pt x="21372" y="17633"/>
                    </a:lnTo>
                    <a:lnTo>
                      <a:pt x="13990" y="10298"/>
                    </a:lnTo>
                    <a:lnTo>
                      <a:pt x="8112" y="10298"/>
                    </a:lnTo>
                    <a:lnTo>
                      <a:pt x="6940" y="9110"/>
                    </a:lnTo>
                    <a:lnTo>
                      <a:pt x="3756" y="9110"/>
                    </a:lnTo>
                    <a:lnTo>
                      <a:pt x="2583" y="7858"/>
                    </a:lnTo>
                    <a:lnTo>
                      <a:pt x="2583" y="3929"/>
                    </a:lnTo>
                    <a:lnTo>
                      <a:pt x="207" y="1474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21"/>
              <p:cNvSpPr/>
              <p:nvPr/>
            </p:nvSpPr>
            <p:spPr>
              <a:xfrm>
                <a:off x="2475650" y="4495025"/>
                <a:ext cx="359650" cy="139025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1" extrusionOk="0">
                    <a:moveTo>
                      <a:pt x="3914" y="0"/>
                    </a:moveTo>
                    <a:lnTo>
                      <a:pt x="1379" y="2377"/>
                    </a:lnTo>
                    <a:lnTo>
                      <a:pt x="0" y="2377"/>
                    </a:lnTo>
                    <a:lnTo>
                      <a:pt x="0" y="2567"/>
                    </a:lnTo>
                    <a:lnTo>
                      <a:pt x="1458" y="2567"/>
                    </a:lnTo>
                    <a:lnTo>
                      <a:pt x="3993" y="190"/>
                    </a:lnTo>
                    <a:lnTo>
                      <a:pt x="6306" y="190"/>
                    </a:lnTo>
                    <a:lnTo>
                      <a:pt x="7272" y="982"/>
                    </a:lnTo>
                    <a:lnTo>
                      <a:pt x="11296" y="982"/>
                    </a:lnTo>
                    <a:lnTo>
                      <a:pt x="12880" y="2408"/>
                    </a:lnTo>
                    <a:lnTo>
                      <a:pt x="12880" y="4199"/>
                    </a:lnTo>
                    <a:lnTo>
                      <a:pt x="14243" y="5561"/>
                    </a:lnTo>
                    <a:lnTo>
                      <a:pt x="14385" y="5418"/>
                    </a:lnTo>
                    <a:lnTo>
                      <a:pt x="13071" y="4119"/>
                    </a:lnTo>
                    <a:lnTo>
                      <a:pt x="13071" y="2329"/>
                    </a:lnTo>
                    <a:lnTo>
                      <a:pt x="11375" y="792"/>
                    </a:lnTo>
                    <a:lnTo>
                      <a:pt x="7336" y="792"/>
                    </a:lnTo>
                    <a:lnTo>
                      <a:pt x="63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21"/>
              <p:cNvSpPr/>
              <p:nvPr/>
            </p:nvSpPr>
            <p:spPr>
              <a:xfrm>
                <a:off x="2605950" y="4534625"/>
                <a:ext cx="1219125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8765" h="18410" extrusionOk="0">
                    <a:moveTo>
                      <a:pt x="2139" y="0"/>
                    </a:moveTo>
                    <a:lnTo>
                      <a:pt x="856" y="1189"/>
                    </a:lnTo>
                    <a:lnTo>
                      <a:pt x="1" y="1189"/>
                    </a:lnTo>
                    <a:lnTo>
                      <a:pt x="1" y="1379"/>
                    </a:lnTo>
                    <a:lnTo>
                      <a:pt x="935" y="1379"/>
                    </a:lnTo>
                    <a:lnTo>
                      <a:pt x="2203" y="191"/>
                    </a:lnTo>
                    <a:lnTo>
                      <a:pt x="5609" y="191"/>
                    </a:lnTo>
                    <a:lnTo>
                      <a:pt x="6876" y="1300"/>
                    </a:lnTo>
                    <a:lnTo>
                      <a:pt x="6876" y="3248"/>
                    </a:lnTo>
                    <a:lnTo>
                      <a:pt x="9649" y="6052"/>
                    </a:lnTo>
                    <a:lnTo>
                      <a:pt x="9649" y="8318"/>
                    </a:lnTo>
                    <a:lnTo>
                      <a:pt x="12754" y="11486"/>
                    </a:lnTo>
                    <a:lnTo>
                      <a:pt x="30957" y="11486"/>
                    </a:lnTo>
                    <a:lnTo>
                      <a:pt x="37643" y="18410"/>
                    </a:lnTo>
                    <a:lnTo>
                      <a:pt x="45706" y="18410"/>
                    </a:lnTo>
                    <a:lnTo>
                      <a:pt x="48701" y="15526"/>
                    </a:lnTo>
                    <a:lnTo>
                      <a:pt x="48764" y="14053"/>
                    </a:lnTo>
                    <a:lnTo>
                      <a:pt x="48764" y="14053"/>
                    </a:lnTo>
                    <a:lnTo>
                      <a:pt x="45627" y="17221"/>
                    </a:lnTo>
                    <a:lnTo>
                      <a:pt x="37722" y="17221"/>
                    </a:lnTo>
                    <a:lnTo>
                      <a:pt x="31052" y="10488"/>
                    </a:lnTo>
                    <a:lnTo>
                      <a:pt x="13197" y="10488"/>
                    </a:lnTo>
                    <a:lnTo>
                      <a:pt x="12215" y="9459"/>
                    </a:lnTo>
                    <a:lnTo>
                      <a:pt x="12215" y="7526"/>
                    </a:lnTo>
                    <a:lnTo>
                      <a:pt x="12025" y="7526"/>
                    </a:lnTo>
                    <a:lnTo>
                      <a:pt x="12025" y="9538"/>
                    </a:lnTo>
                    <a:lnTo>
                      <a:pt x="13087" y="10694"/>
                    </a:lnTo>
                    <a:lnTo>
                      <a:pt x="30957" y="10694"/>
                    </a:lnTo>
                    <a:lnTo>
                      <a:pt x="37643" y="17427"/>
                    </a:lnTo>
                    <a:lnTo>
                      <a:pt x="45706" y="17427"/>
                    </a:lnTo>
                    <a:lnTo>
                      <a:pt x="48542" y="14544"/>
                    </a:lnTo>
                    <a:lnTo>
                      <a:pt x="48495" y="15415"/>
                    </a:lnTo>
                    <a:lnTo>
                      <a:pt x="45627" y="18219"/>
                    </a:lnTo>
                    <a:lnTo>
                      <a:pt x="37722" y="18219"/>
                    </a:lnTo>
                    <a:lnTo>
                      <a:pt x="31052" y="11280"/>
                    </a:lnTo>
                    <a:lnTo>
                      <a:pt x="12833" y="11280"/>
                    </a:lnTo>
                    <a:lnTo>
                      <a:pt x="9839" y="8239"/>
                    </a:lnTo>
                    <a:lnTo>
                      <a:pt x="9839" y="5973"/>
                    </a:lnTo>
                    <a:lnTo>
                      <a:pt x="7066" y="3169"/>
                    </a:lnTo>
                    <a:lnTo>
                      <a:pt x="7066" y="1220"/>
                    </a:lnTo>
                    <a:lnTo>
                      <a:pt x="56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21"/>
              <p:cNvSpPr/>
              <p:nvPr/>
            </p:nvSpPr>
            <p:spPr>
              <a:xfrm>
                <a:off x="2722000" y="4631650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27" y="1"/>
                    </a:moveTo>
                    <a:lnTo>
                      <a:pt x="0" y="128"/>
                    </a:lnTo>
                    <a:lnTo>
                      <a:pt x="3217" y="3296"/>
                    </a:lnTo>
                    <a:lnTo>
                      <a:pt x="3217" y="9792"/>
                    </a:lnTo>
                    <a:lnTo>
                      <a:pt x="4199" y="10774"/>
                    </a:lnTo>
                    <a:lnTo>
                      <a:pt x="8096" y="10774"/>
                    </a:lnTo>
                    <a:lnTo>
                      <a:pt x="10425" y="8397"/>
                    </a:lnTo>
                    <a:lnTo>
                      <a:pt x="25903" y="8397"/>
                    </a:lnTo>
                    <a:lnTo>
                      <a:pt x="32731" y="15321"/>
                    </a:lnTo>
                    <a:lnTo>
                      <a:pt x="43995" y="15321"/>
                    </a:lnTo>
                    <a:lnTo>
                      <a:pt x="45801" y="13515"/>
                    </a:lnTo>
                    <a:lnTo>
                      <a:pt x="45659" y="13388"/>
                    </a:lnTo>
                    <a:lnTo>
                      <a:pt x="43916" y="15131"/>
                    </a:lnTo>
                    <a:lnTo>
                      <a:pt x="32810" y="15131"/>
                    </a:lnTo>
                    <a:lnTo>
                      <a:pt x="25982" y="8192"/>
                    </a:lnTo>
                    <a:lnTo>
                      <a:pt x="10346" y="8192"/>
                    </a:lnTo>
                    <a:lnTo>
                      <a:pt x="8001" y="10568"/>
                    </a:lnTo>
                    <a:lnTo>
                      <a:pt x="4294" y="10568"/>
                    </a:lnTo>
                    <a:lnTo>
                      <a:pt x="3422" y="9712"/>
                    </a:lnTo>
                    <a:lnTo>
                      <a:pt x="3422" y="3201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21"/>
              <p:cNvSpPr/>
              <p:nvPr/>
            </p:nvSpPr>
            <p:spPr>
              <a:xfrm>
                <a:off x="2660600" y="4648300"/>
                <a:ext cx="1412000" cy="386175"/>
              </a:xfrm>
              <a:custGeom>
                <a:avLst/>
                <a:gdLst/>
                <a:ahLst/>
                <a:cxnLst/>
                <a:rect l="l" t="t" r="r" b="b"/>
                <a:pathLst>
                  <a:path w="56480" h="15447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633" y="206"/>
                    </a:lnTo>
                    <a:lnTo>
                      <a:pt x="4880" y="3470"/>
                    </a:lnTo>
                    <a:lnTo>
                      <a:pt x="4880" y="9965"/>
                    </a:lnTo>
                    <a:lnTo>
                      <a:pt x="5815" y="11090"/>
                    </a:lnTo>
                    <a:lnTo>
                      <a:pt x="11107" y="11090"/>
                    </a:lnTo>
                    <a:lnTo>
                      <a:pt x="13467" y="8714"/>
                    </a:lnTo>
                    <a:lnTo>
                      <a:pt x="27805" y="8714"/>
                    </a:lnTo>
                    <a:lnTo>
                      <a:pt x="34633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34712" y="15257"/>
                    </a:lnTo>
                    <a:lnTo>
                      <a:pt x="27868" y="8524"/>
                    </a:lnTo>
                    <a:lnTo>
                      <a:pt x="13356" y="8524"/>
                    </a:lnTo>
                    <a:lnTo>
                      <a:pt x="11027" y="10900"/>
                    </a:lnTo>
                    <a:lnTo>
                      <a:pt x="5894" y="10900"/>
                    </a:lnTo>
                    <a:lnTo>
                      <a:pt x="5086" y="9886"/>
                    </a:lnTo>
                    <a:lnTo>
                      <a:pt x="5086" y="3391"/>
                    </a:lnTo>
                    <a:lnTo>
                      <a:pt x="1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21"/>
              <p:cNvSpPr/>
              <p:nvPr/>
            </p:nvSpPr>
            <p:spPr>
              <a:xfrm>
                <a:off x="2990525" y="4905725"/>
                <a:ext cx="533525" cy="192525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7701" extrusionOk="0">
                    <a:moveTo>
                      <a:pt x="1300" y="1"/>
                    </a:moveTo>
                    <a:lnTo>
                      <a:pt x="1" y="1395"/>
                    </a:lnTo>
                    <a:lnTo>
                      <a:pt x="5498" y="1395"/>
                    </a:lnTo>
                    <a:lnTo>
                      <a:pt x="6686" y="2282"/>
                    </a:lnTo>
                    <a:lnTo>
                      <a:pt x="6797" y="2124"/>
                    </a:lnTo>
                    <a:lnTo>
                      <a:pt x="5546" y="1189"/>
                    </a:lnTo>
                    <a:lnTo>
                      <a:pt x="460" y="1189"/>
                    </a:lnTo>
                    <a:lnTo>
                      <a:pt x="1379" y="207"/>
                    </a:lnTo>
                    <a:lnTo>
                      <a:pt x="7653" y="207"/>
                    </a:lnTo>
                    <a:lnTo>
                      <a:pt x="9696" y="2187"/>
                    </a:lnTo>
                    <a:lnTo>
                      <a:pt x="11091" y="2187"/>
                    </a:lnTo>
                    <a:lnTo>
                      <a:pt x="12009" y="1395"/>
                    </a:lnTo>
                    <a:lnTo>
                      <a:pt x="14608" y="1395"/>
                    </a:lnTo>
                    <a:lnTo>
                      <a:pt x="21198" y="7700"/>
                    </a:lnTo>
                    <a:lnTo>
                      <a:pt x="21341" y="7574"/>
                    </a:lnTo>
                    <a:lnTo>
                      <a:pt x="14671" y="1189"/>
                    </a:lnTo>
                    <a:lnTo>
                      <a:pt x="11930" y="1189"/>
                    </a:lnTo>
                    <a:lnTo>
                      <a:pt x="11011" y="1981"/>
                    </a:lnTo>
                    <a:lnTo>
                      <a:pt x="9776" y="1981"/>
                    </a:lnTo>
                    <a:lnTo>
                      <a:pt x="77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21"/>
              <p:cNvSpPr/>
              <p:nvPr/>
            </p:nvSpPr>
            <p:spPr>
              <a:xfrm>
                <a:off x="3253125" y="4895825"/>
                <a:ext cx="692725" cy="168375"/>
              </a:xfrm>
              <a:custGeom>
                <a:avLst/>
                <a:gdLst/>
                <a:ahLst/>
                <a:cxnLst/>
                <a:rect l="l" t="t" r="r" b="b"/>
                <a:pathLst>
                  <a:path w="27709" h="6735" extrusionOk="0">
                    <a:moveTo>
                      <a:pt x="0" y="1"/>
                    </a:moveTo>
                    <a:lnTo>
                      <a:pt x="0" y="207"/>
                    </a:lnTo>
                    <a:lnTo>
                      <a:pt x="4056" y="207"/>
                    </a:lnTo>
                    <a:lnTo>
                      <a:pt x="10647" y="6734"/>
                    </a:lnTo>
                    <a:lnTo>
                      <a:pt x="27709" y="6734"/>
                    </a:lnTo>
                    <a:lnTo>
                      <a:pt x="27709" y="6544"/>
                    </a:lnTo>
                    <a:lnTo>
                      <a:pt x="10726" y="6544"/>
                    </a:lnTo>
                    <a:lnTo>
                      <a:pt x="41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2990125" y="445185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6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54" y="1442"/>
                      <a:pt x="1854" y="919"/>
                    </a:cubicBezTo>
                    <a:cubicBezTo>
                      <a:pt x="1854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2430900" y="4535825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42"/>
                      <a:pt x="412" y="1869"/>
                      <a:pt x="919" y="1869"/>
                    </a:cubicBezTo>
                    <a:cubicBezTo>
                      <a:pt x="1442" y="1869"/>
                      <a:pt x="1854" y="1442"/>
                      <a:pt x="1854" y="935"/>
                    </a:cubicBezTo>
                    <a:cubicBezTo>
                      <a:pt x="1854" y="428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3846425" y="49370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1" y="412"/>
                      <a:pt x="1" y="919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1"/>
              <p:cNvSpPr/>
              <p:nvPr/>
            </p:nvSpPr>
            <p:spPr>
              <a:xfrm>
                <a:off x="3227775" y="487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1"/>
              <p:cNvSpPr/>
              <p:nvPr/>
            </p:nvSpPr>
            <p:spPr>
              <a:xfrm>
                <a:off x="3514925" y="50895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2891125" y="468947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2816650" y="461027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6" y="0"/>
                    </a:moveTo>
                    <a:cubicBezTo>
                      <a:pt x="429" y="0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2556850" y="45433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89" y="190"/>
                      <a:pt x="1870" y="570"/>
                      <a:pt x="1870" y="1030"/>
                    </a:cubicBezTo>
                    <a:cubicBezTo>
                      <a:pt x="1870" y="1489"/>
                      <a:pt x="1489" y="1869"/>
                      <a:pt x="1030" y="1869"/>
                    </a:cubicBezTo>
                    <a:cubicBezTo>
                      <a:pt x="586" y="1869"/>
                      <a:pt x="222" y="1489"/>
                      <a:pt x="206" y="1030"/>
                    </a:cubicBezTo>
                    <a:cubicBezTo>
                      <a:pt x="206" y="570"/>
                      <a:pt x="586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75" y="0"/>
                      <a:pt x="32" y="459"/>
                      <a:pt x="0" y="1030"/>
                    </a:cubicBezTo>
                    <a:cubicBezTo>
                      <a:pt x="0" y="1600"/>
                      <a:pt x="475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59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21"/>
              <p:cNvSpPr/>
              <p:nvPr/>
            </p:nvSpPr>
            <p:spPr>
              <a:xfrm>
                <a:off x="2611500" y="4627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74" y="191"/>
                      <a:pt x="1854" y="571"/>
                      <a:pt x="1854" y="1030"/>
                    </a:cubicBezTo>
                    <a:cubicBezTo>
                      <a:pt x="1854" y="1474"/>
                      <a:pt x="1490" y="1854"/>
                      <a:pt x="1030" y="1854"/>
                    </a:cubicBezTo>
                    <a:cubicBezTo>
                      <a:pt x="571" y="1854"/>
                      <a:pt x="222" y="1474"/>
                      <a:pt x="191" y="1030"/>
                    </a:cubicBezTo>
                    <a:cubicBezTo>
                      <a:pt x="191" y="571"/>
                      <a:pt x="571" y="191"/>
                      <a:pt x="1030" y="191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44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1"/>
              <p:cNvSpPr/>
              <p:nvPr/>
            </p:nvSpPr>
            <p:spPr>
              <a:xfrm>
                <a:off x="2685550" y="45881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74"/>
                      <a:pt x="1490" y="1854"/>
                      <a:pt x="1031" y="1854"/>
                    </a:cubicBezTo>
                    <a:cubicBezTo>
                      <a:pt x="587" y="1854"/>
                      <a:pt x="223" y="1474"/>
                      <a:pt x="207" y="1030"/>
                    </a:cubicBezTo>
                    <a:cubicBezTo>
                      <a:pt x="207" y="571"/>
                      <a:pt x="587" y="190"/>
                      <a:pt x="1031" y="190"/>
                    </a:cubicBezTo>
                    <a:close/>
                    <a:moveTo>
                      <a:pt x="1031" y="0"/>
                    </a:moveTo>
                    <a:cubicBezTo>
                      <a:pt x="476" y="0"/>
                      <a:pt x="33" y="444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1" y="1584"/>
                      <a:pt x="2061" y="1030"/>
                    </a:cubicBezTo>
                    <a:cubicBezTo>
                      <a:pt x="2061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3150925" y="49493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191"/>
                    </a:moveTo>
                    <a:cubicBezTo>
                      <a:pt x="1490" y="191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23" y="1490"/>
                      <a:pt x="207" y="1030"/>
                    </a:cubicBezTo>
                    <a:cubicBezTo>
                      <a:pt x="207" y="571"/>
                      <a:pt x="587" y="191"/>
                      <a:pt x="1031" y="191"/>
                    </a:cubicBezTo>
                    <a:close/>
                    <a:moveTo>
                      <a:pt x="1031" y="1"/>
                    </a:moveTo>
                    <a:cubicBezTo>
                      <a:pt x="476" y="1"/>
                      <a:pt x="33" y="460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1" y="1585"/>
                      <a:pt x="2061" y="1030"/>
                    </a:cubicBezTo>
                    <a:cubicBezTo>
                      <a:pt x="2061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4069800" y="50063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7" y="1489"/>
                      <a:pt x="207" y="1030"/>
                    </a:cubicBezTo>
                    <a:cubicBezTo>
                      <a:pt x="207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60" y="2060"/>
                      <a:pt x="1030" y="2060"/>
                    </a:cubicBezTo>
                    <a:cubicBezTo>
                      <a:pt x="1617" y="2060"/>
                      <a:pt x="2060" y="1584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3942675" y="50408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1014"/>
                    </a:cubicBezTo>
                    <a:cubicBezTo>
                      <a:pt x="1870" y="1474"/>
                      <a:pt x="1489" y="1854"/>
                      <a:pt x="1030" y="1854"/>
                    </a:cubicBezTo>
                    <a:cubicBezTo>
                      <a:pt x="571" y="1854"/>
                      <a:pt x="222" y="1474"/>
                      <a:pt x="206" y="1014"/>
                    </a:cubicBezTo>
                    <a:cubicBezTo>
                      <a:pt x="206" y="555"/>
                      <a:pt x="571" y="175"/>
                      <a:pt x="1030" y="175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60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3877325" y="48435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999"/>
                    </a:cubicBezTo>
                    <a:cubicBezTo>
                      <a:pt x="1870" y="1458"/>
                      <a:pt x="1489" y="1838"/>
                      <a:pt x="1030" y="1838"/>
                    </a:cubicBezTo>
                    <a:cubicBezTo>
                      <a:pt x="571" y="1838"/>
                      <a:pt x="222" y="1474"/>
                      <a:pt x="206" y="999"/>
                    </a:cubicBezTo>
                    <a:cubicBezTo>
                      <a:pt x="206" y="539"/>
                      <a:pt x="571" y="175"/>
                      <a:pt x="1030" y="175"/>
                    </a:cubicBezTo>
                    <a:close/>
                    <a:moveTo>
                      <a:pt x="1030" y="1"/>
                    </a:moveTo>
                    <a:cubicBezTo>
                      <a:pt x="476" y="1"/>
                      <a:pt x="16" y="444"/>
                      <a:pt x="0" y="1030"/>
                    </a:cubicBezTo>
                    <a:cubicBezTo>
                      <a:pt x="0" y="1601"/>
                      <a:pt x="460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2432875" y="4392825"/>
                <a:ext cx="8697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791" h="17824" extrusionOk="0">
                    <a:moveTo>
                      <a:pt x="5355" y="1"/>
                    </a:moveTo>
                    <a:lnTo>
                      <a:pt x="2868" y="2583"/>
                    </a:lnTo>
                    <a:lnTo>
                      <a:pt x="0" y="2583"/>
                    </a:lnTo>
                    <a:lnTo>
                      <a:pt x="0" y="2773"/>
                    </a:lnTo>
                    <a:lnTo>
                      <a:pt x="2947" y="2773"/>
                    </a:lnTo>
                    <a:lnTo>
                      <a:pt x="5466" y="207"/>
                    </a:lnTo>
                    <a:lnTo>
                      <a:pt x="13419" y="207"/>
                    </a:lnTo>
                    <a:lnTo>
                      <a:pt x="20786" y="7526"/>
                    </a:lnTo>
                    <a:lnTo>
                      <a:pt x="26695" y="7526"/>
                    </a:lnTo>
                    <a:lnTo>
                      <a:pt x="27852" y="8714"/>
                    </a:lnTo>
                    <a:lnTo>
                      <a:pt x="31052" y="8714"/>
                    </a:lnTo>
                    <a:lnTo>
                      <a:pt x="32208" y="9966"/>
                    </a:lnTo>
                    <a:lnTo>
                      <a:pt x="32208" y="13911"/>
                    </a:lnTo>
                    <a:lnTo>
                      <a:pt x="34585" y="16366"/>
                    </a:lnTo>
                    <a:lnTo>
                      <a:pt x="34585" y="17824"/>
                    </a:lnTo>
                    <a:lnTo>
                      <a:pt x="34791" y="17824"/>
                    </a:lnTo>
                    <a:lnTo>
                      <a:pt x="34791" y="16287"/>
                    </a:lnTo>
                    <a:lnTo>
                      <a:pt x="32414" y="13831"/>
                    </a:lnTo>
                    <a:lnTo>
                      <a:pt x="32414" y="9887"/>
                    </a:lnTo>
                    <a:lnTo>
                      <a:pt x="31131" y="8524"/>
                    </a:lnTo>
                    <a:lnTo>
                      <a:pt x="27931" y="8524"/>
                    </a:lnTo>
                    <a:lnTo>
                      <a:pt x="26774" y="7336"/>
                    </a:lnTo>
                    <a:lnTo>
                      <a:pt x="20881" y="7336"/>
                    </a:lnTo>
                    <a:lnTo>
                      <a:pt x="13546" y="48"/>
                    </a:lnTo>
                    <a:lnTo>
                      <a:pt x="134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21"/>
              <p:cNvSpPr/>
              <p:nvPr/>
            </p:nvSpPr>
            <p:spPr>
              <a:xfrm>
                <a:off x="3477700" y="4694250"/>
                <a:ext cx="359650" cy="139425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7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315" y="1458"/>
                    </a:lnTo>
                    <a:lnTo>
                      <a:pt x="1315" y="3232"/>
                    </a:lnTo>
                    <a:lnTo>
                      <a:pt x="3010" y="4785"/>
                    </a:lnTo>
                    <a:lnTo>
                      <a:pt x="7034" y="4785"/>
                    </a:lnTo>
                    <a:lnTo>
                      <a:pt x="8001" y="5577"/>
                    </a:lnTo>
                    <a:lnTo>
                      <a:pt x="10488" y="5577"/>
                    </a:lnTo>
                    <a:lnTo>
                      <a:pt x="13023" y="3200"/>
                    </a:lnTo>
                    <a:lnTo>
                      <a:pt x="14385" y="3200"/>
                    </a:lnTo>
                    <a:lnTo>
                      <a:pt x="14385" y="2994"/>
                    </a:lnTo>
                    <a:lnTo>
                      <a:pt x="12943" y="2994"/>
                    </a:lnTo>
                    <a:lnTo>
                      <a:pt x="10409" y="5371"/>
                    </a:lnTo>
                    <a:lnTo>
                      <a:pt x="8064" y="5371"/>
                    </a:lnTo>
                    <a:lnTo>
                      <a:pt x="7113" y="4579"/>
                    </a:lnTo>
                    <a:lnTo>
                      <a:pt x="3089" y="4579"/>
                    </a:lnTo>
                    <a:lnTo>
                      <a:pt x="1505" y="3153"/>
                    </a:lnTo>
                    <a:lnTo>
                      <a:pt x="1505" y="1378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21"/>
              <p:cNvSpPr/>
              <p:nvPr/>
            </p:nvSpPr>
            <p:spPr>
              <a:xfrm>
                <a:off x="2488325" y="4333425"/>
                <a:ext cx="1218700" cy="460650"/>
              </a:xfrm>
              <a:custGeom>
                <a:avLst/>
                <a:gdLst/>
                <a:ahLst/>
                <a:cxnLst/>
                <a:rect l="l" t="t" r="r" b="b"/>
                <a:pathLst>
                  <a:path w="48748" h="18426" extrusionOk="0">
                    <a:moveTo>
                      <a:pt x="3042" y="0"/>
                    </a:moveTo>
                    <a:lnTo>
                      <a:pt x="32" y="2900"/>
                    </a:lnTo>
                    <a:lnTo>
                      <a:pt x="0" y="4357"/>
                    </a:lnTo>
                    <a:lnTo>
                      <a:pt x="3121" y="1189"/>
                    </a:lnTo>
                    <a:lnTo>
                      <a:pt x="11011" y="1189"/>
                    </a:lnTo>
                    <a:lnTo>
                      <a:pt x="17697" y="7922"/>
                    </a:lnTo>
                    <a:lnTo>
                      <a:pt x="35551" y="7922"/>
                    </a:lnTo>
                    <a:lnTo>
                      <a:pt x="36533" y="8952"/>
                    </a:lnTo>
                    <a:lnTo>
                      <a:pt x="36533" y="10900"/>
                    </a:lnTo>
                    <a:lnTo>
                      <a:pt x="36723" y="10900"/>
                    </a:lnTo>
                    <a:lnTo>
                      <a:pt x="36723" y="8872"/>
                    </a:lnTo>
                    <a:lnTo>
                      <a:pt x="35646" y="7732"/>
                    </a:lnTo>
                    <a:lnTo>
                      <a:pt x="17776" y="7732"/>
                    </a:lnTo>
                    <a:lnTo>
                      <a:pt x="11090" y="999"/>
                    </a:lnTo>
                    <a:lnTo>
                      <a:pt x="3042" y="999"/>
                    </a:lnTo>
                    <a:lnTo>
                      <a:pt x="206" y="3866"/>
                    </a:lnTo>
                    <a:lnTo>
                      <a:pt x="206" y="3866"/>
                    </a:lnTo>
                    <a:lnTo>
                      <a:pt x="238" y="2995"/>
                    </a:lnTo>
                    <a:lnTo>
                      <a:pt x="3121" y="206"/>
                    </a:lnTo>
                    <a:lnTo>
                      <a:pt x="11011" y="206"/>
                    </a:lnTo>
                    <a:lnTo>
                      <a:pt x="17697" y="7130"/>
                    </a:lnTo>
                    <a:lnTo>
                      <a:pt x="35900" y="7130"/>
                    </a:lnTo>
                    <a:lnTo>
                      <a:pt x="38910" y="10187"/>
                    </a:lnTo>
                    <a:lnTo>
                      <a:pt x="38910" y="12437"/>
                    </a:lnTo>
                    <a:lnTo>
                      <a:pt x="41682" y="15257"/>
                    </a:lnTo>
                    <a:lnTo>
                      <a:pt x="41682" y="17190"/>
                    </a:lnTo>
                    <a:lnTo>
                      <a:pt x="43060" y="18425"/>
                    </a:lnTo>
                    <a:lnTo>
                      <a:pt x="46609" y="18425"/>
                    </a:lnTo>
                    <a:lnTo>
                      <a:pt x="47892" y="17237"/>
                    </a:lnTo>
                    <a:lnTo>
                      <a:pt x="48748" y="17237"/>
                    </a:lnTo>
                    <a:lnTo>
                      <a:pt x="48748" y="17031"/>
                    </a:lnTo>
                    <a:lnTo>
                      <a:pt x="47813" y="17031"/>
                    </a:lnTo>
                    <a:lnTo>
                      <a:pt x="46530" y="18219"/>
                    </a:lnTo>
                    <a:lnTo>
                      <a:pt x="43140" y="18219"/>
                    </a:lnTo>
                    <a:lnTo>
                      <a:pt x="41872" y="17110"/>
                    </a:lnTo>
                    <a:lnTo>
                      <a:pt x="41872" y="15178"/>
                    </a:lnTo>
                    <a:lnTo>
                      <a:pt x="39100" y="12358"/>
                    </a:lnTo>
                    <a:lnTo>
                      <a:pt x="39100" y="10108"/>
                    </a:lnTo>
                    <a:lnTo>
                      <a:pt x="35979" y="6939"/>
                    </a:lnTo>
                    <a:lnTo>
                      <a:pt x="17776" y="6939"/>
                    </a:lnTo>
                    <a:lnTo>
                      <a:pt x="110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21"/>
              <p:cNvSpPr/>
              <p:nvPr/>
            </p:nvSpPr>
            <p:spPr>
              <a:xfrm>
                <a:off x="2445950" y="4313625"/>
                <a:ext cx="11446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786" h="15336" extrusionOk="0">
                    <a:moveTo>
                      <a:pt x="1806" y="0"/>
                    </a:moveTo>
                    <a:lnTo>
                      <a:pt x="0" y="1806"/>
                    </a:lnTo>
                    <a:lnTo>
                      <a:pt x="143" y="1949"/>
                    </a:lnTo>
                    <a:lnTo>
                      <a:pt x="1885" y="206"/>
                    </a:lnTo>
                    <a:lnTo>
                      <a:pt x="12975" y="206"/>
                    </a:lnTo>
                    <a:lnTo>
                      <a:pt x="19803" y="7129"/>
                    </a:lnTo>
                    <a:lnTo>
                      <a:pt x="35440" y="7129"/>
                    </a:lnTo>
                    <a:lnTo>
                      <a:pt x="37785" y="4753"/>
                    </a:lnTo>
                    <a:lnTo>
                      <a:pt x="41508" y="4753"/>
                    </a:lnTo>
                    <a:lnTo>
                      <a:pt x="42379" y="5609"/>
                    </a:lnTo>
                    <a:lnTo>
                      <a:pt x="42379" y="12120"/>
                    </a:lnTo>
                    <a:lnTo>
                      <a:pt x="45658" y="15336"/>
                    </a:lnTo>
                    <a:lnTo>
                      <a:pt x="45785" y="15193"/>
                    </a:lnTo>
                    <a:lnTo>
                      <a:pt x="42585" y="12025"/>
                    </a:lnTo>
                    <a:lnTo>
                      <a:pt x="42585" y="5529"/>
                    </a:lnTo>
                    <a:lnTo>
                      <a:pt x="41587" y="4563"/>
                    </a:lnTo>
                    <a:lnTo>
                      <a:pt x="37706" y="4563"/>
                    </a:lnTo>
                    <a:lnTo>
                      <a:pt x="35361" y="6939"/>
                    </a:lnTo>
                    <a:lnTo>
                      <a:pt x="19883" y="6939"/>
                    </a:lnTo>
                    <a:lnTo>
                      <a:pt x="130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21"/>
              <p:cNvSpPr/>
              <p:nvPr/>
            </p:nvSpPr>
            <p:spPr>
              <a:xfrm>
                <a:off x="2240775" y="4293825"/>
                <a:ext cx="1412000" cy="386175"/>
              </a:xfrm>
              <a:custGeom>
                <a:avLst/>
                <a:gdLst/>
                <a:ahLst/>
                <a:cxnLst/>
                <a:rect l="l" t="t" r="r" b="b"/>
                <a:pathLst>
                  <a:path w="56480" h="15447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21753" y="206"/>
                    </a:lnTo>
                    <a:lnTo>
                      <a:pt x="28565" y="6939"/>
                    </a:lnTo>
                    <a:lnTo>
                      <a:pt x="43077" y="6939"/>
                    </a:lnTo>
                    <a:lnTo>
                      <a:pt x="45437" y="4563"/>
                    </a:lnTo>
                    <a:lnTo>
                      <a:pt x="50554" y="4563"/>
                    </a:lnTo>
                    <a:lnTo>
                      <a:pt x="51378" y="5545"/>
                    </a:lnTo>
                    <a:lnTo>
                      <a:pt x="51378" y="12056"/>
                    </a:lnTo>
                    <a:lnTo>
                      <a:pt x="54737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54816" y="15257"/>
                    </a:lnTo>
                    <a:lnTo>
                      <a:pt x="51584" y="11977"/>
                    </a:lnTo>
                    <a:lnTo>
                      <a:pt x="51584" y="5482"/>
                    </a:lnTo>
                    <a:lnTo>
                      <a:pt x="50649" y="4357"/>
                    </a:lnTo>
                    <a:lnTo>
                      <a:pt x="45358" y="4357"/>
                    </a:lnTo>
                    <a:lnTo>
                      <a:pt x="43013" y="6733"/>
                    </a:lnTo>
                    <a:lnTo>
                      <a:pt x="28676" y="6733"/>
                    </a:lnTo>
                    <a:lnTo>
                      <a:pt x="218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21"/>
              <p:cNvSpPr/>
              <p:nvPr/>
            </p:nvSpPr>
            <p:spPr>
              <a:xfrm>
                <a:off x="2789325" y="4230050"/>
                <a:ext cx="532725" cy="192525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1" extrusionOk="0">
                    <a:moveTo>
                      <a:pt x="127" y="1"/>
                    </a:moveTo>
                    <a:lnTo>
                      <a:pt x="1" y="143"/>
                    </a:lnTo>
                    <a:lnTo>
                      <a:pt x="6655" y="6512"/>
                    </a:lnTo>
                    <a:lnTo>
                      <a:pt x="9395" y="6512"/>
                    </a:lnTo>
                    <a:lnTo>
                      <a:pt x="10314" y="5720"/>
                    </a:lnTo>
                    <a:lnTo>
                      <a:pt x="11566" y="5720"/>
                    </a:lnTo>
                    <a:lnTo>
                      <a:pt x="13578" y="7700"/>
                    </a:lnTo>
                    <a:lnTo>
                      <a:pt x="20042" y="7700"/>
                    </a:lnTo>
                    <a:lnTo>
                      <a:pt x="21309" y="6322"/>
                    </a:lnTo>
                    <a:lnTo>
                      <a:pt x="15812" y="6322"/>
                    </a:lnTo>
                    <a:lnTo>
                      <a:pt x="14655" y="5419"/>
                    </a:lnTo>
                    <a:lnTo>
                      <a:pt x="14528" y="5577"/>
                    </a:lnTo>
                    <a:lnTo>
                      <a:pt x="15764" y="6512"/>
                    </a:lnTo>
                    <a:lnTo>
                      <a:pt x="20850" y="6512"/>
                    </a:lnTo>
                    <a:lnTo>
                      <a:pt x="19931" y="7510"/>
                    </a:lnTo>
                    <a:lnTo>
                      <a:pt x="13657" y="7510"/>
                    </a:lnTo>
                    <a:lnTo>
                      <a:pt x="11645" y="5530"/>
                    </a:lnTo>
                    <a:lnTo>
                      <a:pt x="10235" y="5530"/>
                    </a:lnTo>
                    <a:lnTo>
                      <a:pt x="9316" y="6322"/>
                    </a:lnTo>
                    <a:lnTo>
                      <a:pt x="6734" y="6322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21"/>
              <p:cNvSpPr/>
              <p:nvPr/>
            </p:nvSpPr>
            <p:spPr>
              <a:xfrm>
                <a:off x="2367525" y="4264100"/>
                <a:ext cx="692350" cy="168375"/>
              </a:xfrm>
              <a:custGeom>
                <a:avLst/>
                <a:gdLst/>
                <a:ahLst/>
                <a:cxnLst/>
                <a:rect l="l" t="t" r="r" b="b"/>
                <a:pathLst>
                  <a:path w="27694" h="6735" extrusionOk="0">
                    <a:moveTo>
                      <a:pt x="0" y="1"/>
                    </a:moveTo>
                    <a:lnTo>
                      <a:pt x="0" y="207"/>
                    </a:lnTo>
                    <a:lnTo>
                      <a:pt x="16968" y="207"/>
                    </a:lnTo>
                    <a:lnTo>
                      <a:pt x="23558" y="6734"/>
                    </a:lnTo>
                    <a:lnTo>
                      <a:pt x="27693" y="6734"/>
                    </a:lnTo>
                    <a:lnTo>
                      <a:pt x="27693" y="6544"/>
                    </a:lnTo>
                    <a:lnTo>
                      <a:pt x="23638" y="6544"/>
                    </a:lnTo>
                    <a:lnTo>
                      <a:pt x="170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21"/>
              <p:cNvSpPr/>
              <p:nvPr/>
            </p:nvSpPr>
            <p:spPr>
              <a:xfrm>
                <a:off x="3275700" y="48301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21"/>
              <p:cNvSpPr/>
              <p:nvPr/>
            </p:nvSpPr>
            <p:spPr>
              <a:xfrm>
                <a:off x="3835325" y="474572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36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6" y="1870"/>
                    </a:cubicBezTo>
                    <a:cubicBezTo>
                      <a:pt x="1443" y="1870"/>
                      <a:pt x="1855" y="1442"/>
                      <a:pt x="1855" y="935"/>
                    </a:cubicBezTo>
                    <a:cubicBezTo>
                      <a:pt x="1855" y="428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21"/>
              <p:cNvSpPr/>
              <p:nvPr/>
            </p:nvSpPr>
            <p:spPr>
              <a:xfrm>
                <a:off x="2419400" y="43449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20" y="1"/>
                    </a:moveTo>
                    <a:cubicBezTo>
                      <a:pt x="413" y="1"/>
                      <a:pt x="1" y="413"/>
                      <a:pt x="1" y="936"/>
                    </a:cubicBezTo>
                    <a:cubicBezTo>
                      <a:pt x="1" y="1443"/>
                      <a:pt x="413" y="1854"/>
                      <a:pt x="920" y="1854"/>
                    </a:cubicBezTo>
                    <a:cubicBezTo>
                      <a:pt x="1442" y="1854"/>
                      <a:pt x="1854" y="1443"/>
                      <a:pt x="1854" y="936"/>
                    </a:cubicBezTo>
                    <a:cubicBezTo>
                      <a:pt x="1854" y="413"/>
                      <a:pt x="1442" y="1"/>
                      <a:pt x="9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1"/>
              <p:cNvSpPr/>
              <p:nvPr/>
            </p:nvSpPr>
            <p:spPr>
              <a:xfrm>
                <a:off x="3038050" y="44043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6" y="0"/>
                    </a:moveTo>
                    <a:cubicBezTo>
                      <a:pt x="429" y="0"/>
                      <a:pt x="1" y="412"/>
                      <a:pt x="1" y="935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21"/>
              <p:cNvSpPr/>
              <p:nvPr/>
            </p:nvSpPr>
            <p:spPr>
              <a:xfrm>
                <a:off x="2750925" y="4192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21"/>
              <p:cNvSpPr/>
              <p:nvPr/>
            </p:nvSpPr>
            <p:spPr>
              <a:xfrm>
                <a:off x="3374725" y="45924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1"/>
              <p:cNvSpPr/>
              <p:nvPr/>
            </p:nvSpPr>
            <p:spPr>
              <a:xfrm>
                <a:off x="3449175" y="46716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21"/>
              <p:cNvSpPr/>
              <p:nvPr/>
            </p:nvSpPr>
            <p:spPr>
              <a:xfrm>
                <a:off x="3704250" y="47334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73" y="206"/>
                      <a:pt x="1854" y="571"/>
                      <a:pt x="1854" y="1030"/>
                    </a:cubicBezTo>
                    <a:cubicBezTo>
                      <a:pt x="1854" y="1490"/>
                      <a:pt x="1473" y="1870"/>
                      <a:pt x="1030" y="1870"/>
                    </a:cubicBezTo>
                    <a:cubicBezTo>
                      <a:pt x="570" y="1870"/>
                      <a:pt x="190" y="1490"/>
                      <a:pt x="190" y="1030"/>
                    </a:cubicBezTo>
                    <a:cubicBezTo>
                      <a:pt x="190" y="571"/>
                      <a:pt x="570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21"/>
              <p:cNvSpPr/>
              <p:nvPr/>
            </p:nvSpPr>
            <p:spPr>
              <a:xfrm>
                <a:off x="3649575" y="46490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1" y="207"/>
                    </a:moveTo>
                    <a:cubicBezTo>
                      <a:pt x="1490" y="207"/>
                      <a:pt x="1870" y="587"/>
                      <a:pt x="1870" y="1047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71" y="1870"/>
                      <a:pt x="207" y="1490"/>
                      <a:pt x="207" y="1047"/>
                    </a:cubicBezTo>
                    <a:cubicBezTo>
                      <a:pt x="207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47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01"/>
                      <a:pt x="2060" y="1047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21"/>
              <p:cNvSpPr/>
              <p:nvPr/>
            </p:nvSpPr>
            <p:spPr>
              <a:xfrm>
                <a:off x="3575525" y="4688700"/>
                <a:ext cx="51500" cy="519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6" extrusionOk="0">
                    <a:moveTo>
                      <a:pt x="1030" y="206"/>
                    </a:moveTo>
                    <a:cubicBezTo>
                      <a:pt x="1474" y="206"/>
                      <a:pt x="1854" y="586"/>
                      <a:pt x="1854" y="1046"/>
                    </a:cubicBezTo>
                    <a:cubicBezTo>
                      <a:pt x="1854" y="1489"/>
                      <a:pt x="1474" y="1870"/>
                      <a:pt x="1030" y="1870"/>
                    </a:cubicBezTo>
                    <a:cubicBezTo>
                      <a:pt x="571" y="1870"/>
                      <a:pt x="190" y="1489"/>
                      <a:pt x="190" y="1046"/>
                    </a:cubicBezTo>
                    <a:cubicBezTo>
                      <a:pt x="190" y="586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91"/>
                      <a:pt x="0" y="1046"/>
                    </a:cubicBezTo>
                    <a:cubicBezTo>
                      <a:pt x="0" y="1616"/>
                      <a:pt x="475" y="2076"/>
                      <a:pt x="1030" y="2076"/>
                    </a:cubicBezTo>
                    <a:cubicBezTo>
                      <a:pt x="1600" y="2076"/>
                      <a:pt x="2060" y="1600"/>
                      <a:pt x="2060" y="1046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1"/>
              <p:cNvSpPr/>
              <p:nvPr/>
            </p:nvSpPr>
            <p:spPr>
              <a:xfrm>
                <a:off x="3110150" y="43274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74" y="207"/>
                      <a:pt x="1854" y="571"/>
                      <a:pt x="1854" y="1031"/>
                    </a:cubicBezTo>
                    <a:cubicBezTo>
                      <a:pt x="1854" y="1490"/>
                      <a:pt x="1474" y="1870"/>
                      <a:pt x="1030" y="1870"/>
                    </a:cubicBezTo>
                    <a:cubicBezTo>
                      <a:pt x="571" y="1870"/>
                      <a:pt x="190" y="1490"/>
                      <a:pt x="190" y="1031"/>
                    </a:cubicBezTo>
                    <a:cubicBezTo>
                      <a:pt x="190" y="571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21"/>
              <p:cNvSpPr/>
              <p:nvPr/>
            </p:nvSpPr>
            <p:spPr>
              <a:xfrm>
                <a:off x="2191675" y="42704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90" y="206"/>
                      <a:pt x="1854" y="587"/>
                      <a:pt x="1854" y="1030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0" y="1490"/>
                      <a:pt x="190" y="1030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585" y="2060"/>
                      <a:pt x="2060" y="1616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21"/>
              <p:cNvSpPr/>
              <p:nvPr/>
            </p:nvSpPr>
            <p:spPr>
              <a:xfrm>
                <a:off x="2318400" y="42360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22"/>
                    </a:moveTo>
                    <a:cubicBezTo>
                      <a:pt x="1490" y="222"/>
                      <a:pt x="1855" y="586"/>
                      <a:pt x="1855" y="1046"/>
                    </a:cubicBezTo>
                    <a:cubicBezTo>
                      <a:pt x="1855" y="1505"/>
                      <a:pt x="1490" y="1885"/>
                      <a:pt x="1031" y="1885"/>
                    </a:cubicBezTo>
                    <a:cubicBezTo>
                      <a:pt x="571" y="1885"/>
                      <a:pt x="191" y="1505"/>
                      <a:pt x="191" y="1046"/>
                    </a:cubicBezTo>
                    <a:cubicBezTo>
                      <a:pt x="191" y="586"/>
                      <a:pt x="571" y="222"/>
                      <a:pt x="1031" y="222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21"/>
              <p:cNvSpPr/>
              <p:nvPr/>
            </p:nvSpPr>
            <p:spPr>
              <a:xfrm>
                <a:off x="2383750" y="443322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1" y="223"/>
                    </a:moveTo>
                    <a:cubicBezTo>
                      <a:pt x="1490" y="223"/>
                      <a:pt x="1855" y="587"/>
                      <a:pt x="1855" y="1062"/>
                    </a:cubicBezTo>
                    <a:cubicBezTo>
                      <a:pt x="1855" y="1522"/>
                      <a:pt x="1490" y="1886"/>
                      <a:pt x="1031" y="1886"/>
                    </a:cubicBezTo>
                    <a:cubicBezTo>
                      <a:pt x="571" y="1886"/>
                      <a:pt x="191" y="1522"/>
                      <a:pt x="191" y="1062"/>
                    </a:cubicBezTo>
                    <a:cubicBezTo>
                      <a:pt x="191" y="603"/>
                      <a:pt x="571" y="223"/>
                      <a:pt x="1031" y="223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17"/>
                      <a:pt x="2060" y="1031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104" name="Google Shape;1104;p21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353625" y="41243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5" name="Google Shape;1105;p21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-180275" y="36363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06" name="Google Shape;1106;p21"/>
          <p:cNvGrpSpPr/>
          <p:nvPr/>
        </p:nvGrpSpPr>
        <p:grpSpPr>
          <a:xfrm>
            <a:off x="7590775" y="-1910625"/>
            <a:ext cx="2155267" cy="3391905"/>
            <a:chOff x="7590775" y="-1910625"/>
            <a:chExt cx="2155267" cy="3391905"/>
          </a:xfrm>
        </p:grpSpPr>
        <p:grpSp>
          <p:nvGrpSpPr>
            <p:cNvPr id="1107" name="Google Shape;1107;p21"/>
            <p:cNvGrpSpPr/>
            <p:nvPr/>
          </p:nvGrpSpPr>
          <p:grpSpPr>
            <a:xfrm rot="-5400000">
              <a:off x="7339390" y="-1084534"/>
              <a:ext cx="3232743" cy="1580562"/>
              <a:chOff x="2191675" y="4192425"/>
              <a:chExt cx="1929650" cy="943450"/>
            </a:xfrm>
          </p:grpSpPr>
          <p:sp>
            <p:nvSpPr>
              <p:cNvPr id="1108" name="Google Shape;1108;p21"/>
              <p:cNvSpPr/>
              <p:nvPr/>
            </p:nvSpPr>
            <p:spPr>
              <a:xfrm>
                <a:off x="3010325" y="4489875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1" y="0"/>
                    </a:moveTo>
                    <a:lnTo>
                      <a:pt x="1" y="1553"/>
                    </a:lnTo>
                    <a:lnTo>
                      <a:pt x="2377" y="4008"/>
                    </a:lnTo>
                    <a:lnTo>
                      <a:pt x="2377" y="7937"/>
                    </a:lnTo>
                    <a:lnTo>
                      <a:pt x="3645" y="9316"/>
                    </a:lnTo>
                    <a:lnTo>
                      <a:pt x="6845" y="9316"/>
                    </a:lnTo>
                    <a:lnTo>
                      <a:pt x="8033" y="10504"/>
                    </a:lnTo>
                    <a:lnTo>
                      <a:pt x="13911" y="10504"/>
                    </a:lnTo>
                    <a:lnTo>
                      <a:pt x="21262" y="17791"/>
                    </a:lnTo>
                    <a:lnTo>
                      <a:pt x="21293" y="17823"/>
                    </a:lnTo>
                    <a:lnTo>
                      <a:pt x="29421" y="17823"/>
                    </a:lnTo>
                    <a:lnTo>
                      <a:pt x="31908" y="15257"/>
                    </a:lnTo>
                    <a:lnTo>
                      <a:pt x="34807" y="15257"/>
                    </a:lnTo>
                    <a:lnTo>
                      <a:pt x="34807" y="15051"/>
                    </a:lnTo>
                    <a:lnTo>
                      <a:pt x="31829" y="15051"/>
                    </a:lnTo>
                    <a:lnTo>
                      <a:pt x="29341" y="17633"/>
                    </a:lnTo>
                    <a:lnTo>
                      <a:pt x="21372" y="17633"/>
                    </a:lnTo>
                    <a:lnTo>
                      <a:pt x="13990" y="10298"/>
                    </a:lnTo>
                    <a:lnTo>
                      <a:pt x="8112" y="10298"/>
                    </a:lnTo>
                    <a:lnTo>
                      <a:pt x="6940" y="9110"/>
                    </a:lnTo>
                    <a:lnTo>
                      <a:pt x="3756" y="9110"/>
                    </a:lnTo>
                    <a:lnTo>
                      <a:pt x="2583" y="7858"/>
                    </a:lnTo>
                    <a:lnTo>
                      <a:pt x="2583" y="3929"/>
                    </a:lnTo>
                    <a:lnTo>
                      <a:pt x="207" y="1474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1"/>
              <p:cNvSpPr/>
              <p:nvPr/>
            </p:nvSpPr>
            <p:spPr>
              <a:xfrm>
                <a:off x="2475650" y="4495025"/>
                <a:ext cx="359650" cy="139025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1" extrusionOk="0">
                    <a:moveTo>
                      <a:pt x="3914" y="0"/>
                    </a:moveTo>
                    <a:lnTo>
                      <a:pt x="1379" y="2377"/>
                    </a:lnTo>
                    <a:lnTo>
                      <a:pt x="0" y="2377"/>
                    </a:lnTo>
                    <a:lnTo>
                      <a:pt x="0" y="2567"/>
                    </a:lnTo>
                    <a:lnTo>
                      <a:pt x="1458" y="2567"/>
                    </a:lnTo>
                    <a:lnTo>
                      <a:pt x="3993" y="190"/>
                    </a:lnTo>
                    <a:lnTo>
                      <a:pt x="6306" y="190"/>
                    </a:lnTo>
                    <a:lnTo>
                      <a:pt x="7272" y="982"/>
                    </a:lnTo>
                    <a:lnTo>
                      <a:pt x="11296" y="982"/>
                    </a:lnTo>
                    <a:lnTo>
                      <a:pt x="12880" y="2408"/>
                    </a:lnTo>
                    <a:lnTo>
                      <a:pt x="12880" y="4199"/>
                    </a:lnTo>
                    <a:lnTo>
                      <a:pt x="14243" y="5561"/>
                    </a:lnTo>
                    <a:lnTo>
                      <a:pt x="14385" y="5418"/>
                    </a:lnTo>
                    <a:lnTo>
                      <a:pt x="13071" y="4119"/>
                    </a:lnTo>
                    <a:lnTo>
                      <a:pt x="13071" y="2329"/>
                    </a:lnTo>
                    <a:lnTo>
                      <a:pt x="11375" y="792"/>
                    </a:lnTo>
                    <a:lnTo>
                      <a:pt x="7336" y="792"/>
                    </a:lnTo>
                    <a:lnTo>
                      <a:pt x="63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1"/>
              <p:cNvSpPr/>
              <p:nvPr/>
            </p:nvSpPr>
            <p:spPr>
              <a:xfrm>
                <a:off x="2605950" y="4534625"/>
                <a:ext cx="1219125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8765" h="18410" extrusionOk="0">
                    <a:moveTo>
                      <a:pt x="2139" y="0"/>
                    </a:moveTo>
                    <a:lnTo>
                      <a:pt x="856" y="1189"/>
                    </a:lnTo>
                    <a:lnTo>
                      <a:pt x="1" y="1189"/>
                    </a:lnTo>
                    <a:lnTo>
                      <a:pt x="1" y="1379"/>
                    </a:lnTo>
                    <a:lnTo>
                      <a:pt x="935" y="1379"/>
                    </a:lnTo>
                    <a:lnTo>
                      <a:pt x="2203" y="191"/>
                    </a:lnTo>
                    <a:lnTo>
                      <a:pt x="5609" y="191"/>
                    </a:lnTo>
                    <a:lnTo>
                      <a:pt x="6876" y="1300"/>
                    </a:lnTo>
                    <a:lnTo>
                      <a:pt x="6876" y="3248"/>
                    </a:lnTo>
                    <a:lnTo>
                      <a:pt x="9649" y="6052"/>
                    </a:lnTo>
                    <a:lnTo>
                      <a:pt x="9649" y="8318"/>
                    </a:lnTo>
                    <a:lnTo>
                      <a:pt x="12754" y="11486"/>
                    </a:lnTo>
                    <a:lnTo>
                      <a:pt x="30957" y="11486"/>
                    </a:lnTo>
                    <a:lnTo>
                      <a:pt x="37643" y="18410"/>
                    </a:lnTo>
                    <a:lnTo>
                      <a:pt x="45706" y="18410"/>
                    </a:lnTo>
                    <a:lnTo>
                      <a:pt x="48701" y="15526"/>
                    </a:lnTo>
                    <a:lnTo>
                      <a:pt x="48764" y="14053"/>
                    </a:lnTo>
                    <a:lnTo>
                      <a:pt x="48764" y="14053"/>
                    </a:lnTo>
                    <a:lnTo>
                      <a:pt x="45627" y="17221"/>
                    </a:lnTo>
                    <a:lnTo>
                      <a:pt x="37722" y="17221"/>
                    </a:lnTo>
                    <a:lnTo>
                      <a:pt x="31052" y="10488"/>
                    </a:lnTo>
                    <a:lnTo>
                      <a:pt x="13197" y="10488"/>
                    </a:lnTo>
                    <a:lnTo>
                      <a:pt x="12215" y="9459"/>
                    </a:lnTo>
                    <a:lnTo>
                      <a:pt x="12215" y="7526"/>
                    </a:lnTo>
                    <a:lnTo>
                      <a:pt x="12025" y="7526"/>
                    </a:lnTo>
                    <a:lnTo>
                      <a:pt x="12025" y="9538"/>
                    </a:lnTo>
                    <a:lnTo>
                      <a:pt x="13087" y="10694"/>
                    </a:lnTo>
                    <a:lnTo>
                      <a:pt x="30957" y="10694"/>
                    </a:lnTo>
                    <a:lnTo>
                      <a:pt x="37643" y="17427"/>
                    </a:lnTo>
                    <a:lnTo>
                      <a:pt x="45706" y="17427"/>
                    </a:lnTo>
                    <a:lnTo>
                      <a:pt x="48542" y="14544"/>
                    </a:lnTo>
                    <a:lnTo>
                      <a:pt x="48495" y="15415"/>
                    </a:lnTo>
                    <a:lnTo>
                      <a:pt x="45627" y="18219"/>
                    </a:lnTo>
                    <a:lnTo>
                      <a:pt x="37722" y="18219"/>
                    </a:lnTo>
                    <a:lnTo>
                      <a:pt x="31052" y="11280"/>
                    </a:lnTo>
                    <a:lnTo>
                      <a:pt x="12833" y="11280"/>
                    </a:lnTo>
                    <a:lnTo>
                      <a:pt x="9839" y="8239"/>
                    </a:lnTo>
                    <a:lnTo>
                      <a:pt x="9839" y="5973"/>
                    </a:lnTo>
                    <a:lnTo>
                      <a:pt x="7066" y="3169"/>
                    </a:lnTo>
                    <a:lnTo>
                      <a:pt x="7066" y="1220"/>
                    </a:lnTo>
                    <a:lnTo>
                      <a:pt x="56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21"/>
              <p:cNvSpPr/>
              <p:nvPr/>
            </p:nvSpPr>
            <p:spPr>
              <a:xfrm>
                <a:off x="2722000" y="4631650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27" y="1"/>
                    </a:moveTo>
                    <a:lnTo>
                      <a:pt x="0" y="128"/>
                    </a:lnTo>
                    <a:lnTo>
                      <a:pt x="3217" y="3296"/>
                    </a:lnTo>
                    <a:lnTo>
                      <a:pt x="3217" y="9792"/>
                    </a:lnTo>
                    <a:lnTo>
                      <a:pt x="4199" y="10774"/>
                    </a:lnTo>
                    <a:lnTo>
                      <a:pt x="8096" y="10774"/>
                    </a:lnTo>
                    <a:lnTo>
                      <a:pt x="10425" y="8397"/>
                    </a:lnTo>
                    <a:lnTo>
                      <a:pt x="25903" y="8397"/>
                    </a:lnTo>
                    <a:lnTo>
                      <a:pt x="32731" y="15321"/>
                    </a:lnTo>
                    <a:lnTo>
                      <a:pt x="43995" y="15321"/>
                    </a:lnTo>
                    <a:lnTo>
                      <a:pt x="45801" y="13515"/>
                    </a:lnTo>
                    <a:lnTo>
                      <a:pt x="45659" y="13388"/>
                    </a:lnTo>
                    <a:lnTo>
                      <a:pt x="43916" y="15131"/>
                    </a:lnTo>
                    <a:lnTo>
                      <a:pt x="32810" y="15131"/>
                    </a:lnTo>
                    <a:lnTo>
                      <a:pt x="25982" y="8192"/>
                    </a:lnTo>
                    <a:lnTo>
                      <a:pt x="10346" y="8192"/>
                    </a:lnTo>
                    <a:lnTo>
                      <a:pt x="8001" y="10568"/>
                    </a:lnTo>
                    <a:lnTo>
                      <a:pt x="4294" y="10568"/>
                    </a:lnTo>
                    <a:lnTo>
                      <a:pt x="3422" y="9712"/>
                    </a:lnTo>
                    <a:lnTo>
                      <a:pt x="3422" y="3201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21"/>
              <p:cNvSpPr/>
              <p:nvPr/>
            </p:nvSpPr>
            <p:spPr>
              <a:xfrm>
                <a:off x="2660600" y="4648300"/>
                <a:ext cx="1412000" cy="386175"/>
              </a:xfrm>
              <a:custGeom>
                <a:avLst/>
                <a:gdLst/>
                <a:ahLst/>
                <a:cxnLst/>
                <a:rect l="l" t="t" r="r" b="b"/>
                <a:pathLst>
                  <a:path w="56480" h="15447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633" y="206"/>
                    </a:lnTo>
                    <a:lnTo>
                      <a:pt x="4880" y="3470"/>
                    </a:lnTo>
                    <a:lnTo>
                      <a:pt x="4880" y="9965"/>
                    </a:lnTo>
                    <a:lnTo>
                      <a:pt x="5815" y="11090"/>
                    </a:lnTo>
                    <a:lnTo>
                      <a:pt x="11107" y="11090"/>
                    </a:lnTo>
                    <a:lnTo>
                      <a:pt x="13467" y="8714"/>
                    </a:lnTo>
                    <a:lnTo>
                      <a:pt x="27805" y="8714"/>
                    </a:lnTo>
                    <a:lnTo>
                      <a:pt x="34633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34712" y="15257"/>
                    </a:lnTo>
                    <a:lnTo>
                      <a:pt x="27868" y="8524"/>
                    </a:lnTo>
                    <a:lnTo>
                      <a:pt x="13356" y="8524"/>
                    </a:lnTo>
                    <a:lnTo>
                      <a:pt x="11027" y="10900"/>
                    </a:lnTo>
                    <a:lnTo>
                      <a:pt x="5894" y="10900"/>
                    </a:lnTo>
                    <a:lnTo>
                      <a:pt x="5086" y="9886"/>
                    </a:lnTo>
                    <a:lnTo>
                      <a:pt x="5086" y="3391"/>
                    </a:lnTo>
                    <a:lnTo>
                      <a:pt x="1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21"/>
              <p:cNvSpPr/>
              <p:nvPr/>
            </p:nvSpPr>
            <p:spPr>
              <a:xfrm>
                <a:off x="2990525" y="4905725"/>
                <a:ext cx="533525" cy="192525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7701" extrusionOk="0">
                    <a:moveTo>
                      <a:pt x="1300" y="1"/>
                    </a:moveTo>
                    <a:lnTo>
                      <a:pt x="1" y="1395"/>
                    </a:lnTo>
                    <a:lnTo>
                      <a:pt x="5498" y="1395"/>
                    </a:lnTo>
                    <a:lnTo>
                      <a:pt x="6686" y="2282"/>
                    </a:lnTo>
                    <a:lnTo>
                      <a:pt x="6797" y="2124"/>
                    </a:lnTo>
                    <a:lnTo>
                      <a:pt x="5546" y="1189"/>
                    </a:lnTo>
                    <a:lnTo>
                      <a:pt x="460" y="1189"/>
                    </a:lnTo>
                    <a:lnTo>
                      <a:pt x="1379" y="207"/>
                    </a:lnTo>
                    <a:lnTo>
                      <a:pt x="7653" y="207"/>
                    </a:lnTo>
                    <a:lnTo>
                      <a:pt x="9696" y="2187"/>
                    </a:lnTo>
                    <a:lnTo>
                      <a:pt x="11091" y="2187"/>
                    </a:lnTo>
                    <a:lnTo>
                      <a:pt x="12009" y="1395"/>
                    </a:lnTo>
                    <a:lnTo>
                      <a:pt x="14608" y="1395"/>
                    </a:lnTo>
                    <a:lnTo>
                      <a:pt x="21198" y="7700"/>
                    </a:lnTo>
                    <a:lnTo>
                      <a:pt x="21341" y="7574"/>
                    </a:lnTo>
                    <a:lnTo>
                      <a:pt x="14671" y="1189"/>
                    </a:lnTo>
                    <a:lnTo>
                      <a:pt x="11930" y="1189"/>
                    </a:lnTo>
                    <a:lnTo>
                      <a:pt x="11011" y="1981"/>
                    </a:lnTo>
                    <a:lnTo>
                      <a:pt x="9776" y="1981"/>
                    </a:lnTo>
                    <a:lnTo>
                      <a:pt x="77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21"/>
              <p:cNvSpPr/>
              <p:nvPr/>
            </p:nvSpPr>
            <p:spPr>
              <a:xfrm>
                <a:off x="3253125" y="4895825"/>
                <a:ext cx="692725" cy="168375"/>
              </a:xfrm>
              <a:custGeom>
                <a:avLst/>
                <a:gdLst/>
                <a:ahLst/>
                <a:cxnLst/>
                <a:rect l="l" t="t" r="r" b="b"/>
                <a:pathLst>
                  <a:path w="27709" h="6735" extrusionOk="0">
                    <a:moveTo>
                      <a:pt x="0" y="1"/>
                    </a:moveTo>
                    <a:lnTo>
                      <a:pt x="0" y="207"/>
                    </a:lnTo>
                    <a:lnTo>
                      <a:pt x="4056" y="207"/>
                    </a:lnTo>
                    <a:lnTo>
                      <a:pt x="10647" y="6734"/>
                    </a:lnTo>
                    <a:lnTo>
                      <a:pt x="27709" y="6734"/>
                    </a:lnTo>
                    <a:lnTo>
                      <a:pt x="27709" y="6544"/>
                    </a:lnTo>
                    <a:lnTo>
                      <a:pt x="10726" y="6544"/>
                    </a:lnTo>
                    <a:lnTo>
                      <a:pt x="41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21"/>
              <p:cNvSpPr/>
              <p:nvPr/>
            </p:nvSpPr>
            <p:spPr>
              <a:xfrm>
                <a:off x="2990125" y="445185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6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54" y="1442"/>
                      <a:pt x="1854" y="919"/>
                    </a:cubicBezTo>
                    <a:cubicBezTo>
                      <a:pt x="1854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21"/>
              <p:cNvSpPr/>
              <p:nvPr/>
            </p:nvSpPr>
            <p:spPr>
              <a:xfrm>
                <a:off x="2430900" y="4535825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42"/>
                      <a:pt x="412" y="1869"/>
                      <a:pt x="919" y="1869"/>
                    </a:cubicBezTo>
                    <a:cubicBezTo>
                      <a:pt x="1442" y="1869"/>
                      <a:pt x="1854" y="1442"/>
                      <a:pt x="1854" y="935"/>
                    </a:cubicBezTo>
                    <a:cubicBezTo>
                      <a:pt x="1854" y="428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21"/>
              <p:cNvSpPr/>
              <p:nvPr/>
            </p:nvSpPr>
            <p:spPr>
              <a:xfrm>
                <a:off x="3846425" y="49370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1" y="412"/>
                      <a:pt x="1" y="919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21"/>
              <p:cNvSpPr/>
              <p:nvPr/>
            </p:nvSpPr>
            <p:spPr>
              <a:xfrm>
                <a:off x="3227775" y="487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21"/>
              <p:cNvSpPr/>
              <p:nvPr/>
            </p:nvSpPr>
            <p:spPr>
              <a:xfrm>
                <a:off x="3514925" y="50895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21"/>
              <p:cNvSpPr/>
              <p:nvPr/>
            </p:nvSpPr>
            <p:spPr>
              <a:xfrm>
                <a:off x="2891125" y="468947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21"/>
              <p:cNvSpPr/>
              <p:nvPr/>
            </p:nvSpPr>
            <p:spPr>
              <a:xfrm>
                <a:off x="2816650" y="461027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6" y="0"/>
                    </a:moveTo>
                    <a:cubicBezTo>
                      <a:pt x="429" y="0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21"/>
              <p:cNvSpPr/>
              <p:nvPr/>
            </p:nvSpPr>
            <p:spPr>
              <a:xfrm>
                <a:off x="2556850" y="45433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89" y="190"/>
                      <a:pt x="1870" y="570"/>
                      <a:pt x="1870" y="1030"/>
                    </a:cubicBezTo>
                    <a:cubicBezTo>
                      <a:pt x="1870" y="1489"/>
                      <a:pt x="1489" y="1869"/>
                      <a:pt x="1030" y="1869"/>
                    </a:cubicBezTo>
                    <a:cubicBezTo>
                      <a:pt x="586" y="1869"/>
                      <a:pt x="222" y="1489"/>
                      <a:pt x="206" y="1030"/>
                    </a:cubicBezTo>
                    <a:cubicBezTo>
                      <a:pt x="206" y="570"/>
                      <a:pt x="586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75" y="0"/>
                      <a:pt x="32" y="459"/>
                      <a:pt x="0" y="1030"/>
                    </a:cubicBezTo>
                    <a:cubicBezTo>
                      <a:pt x="0" y="1600"/>
                      <a:pt x="475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59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21"/>
              <p:cNvSpPr/>
              <p:nvPr/>
            </p:nvSpPr>
            <p:spPr>
              <a:xfrm>
                <a:off x="2611500" y="4627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74" y="191"/>
                      <a:pt x="1854" y="571"/>
                      <a:pt x="1854" y="1030"/>
                    </a:cubicBezTo>
                    <a:cubicBezTo>
                      <a:pt x="1854" y="1474"/>
                      <a:pt x="1490" y="1854"/>
                      <a:pt x="1030" y="1854"/>
                    </a:cubicBezTo>
                    <a:cubicBezTo>
                      <a:pt x="571" y="1854"/>
                      <a:pt x="222" y="1474"/>
                      <a:pt x="191" y="1030"/>
                    </a:cubicBezTo>
                    <a:cubicBezTo>
                      <a:pt x="191" y="571"/>
                      <a:pt x="571" y="191"/>
                      <a:pt x="1030" y="191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44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21"/>
              <p:cNvSpPr/>
              <p:nvPr/>
            </p:nvSpPr>
            <p:spPr>
              <a:xfrm>
                <a:off x="2685550" y="45881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74"/>
                      <a:pt x="1490" y="1854"/>
                      <a:pt x="1031" y="1854"/>
                    </a:cubicBezTo>
                    <a:cubicBezTo>
                      <a:pt x="587" y="1854"/>
                      <a:pt x="223" y="1474"/>
                      <a:pt x="207" y="1030"/>
                    </a:cubicBezTo>
                    <a:cubicBezTo>
                      <a:pt x="207" y="571"/>
                      <a:pt x="587" y="190"/>
                      <a:pt x="1031" y="190"/>
                    </a:cubicBezTo>
                    <a:close/>
                    <a:moveTo>
                      <a:pt x="1031" y="0"/>
                    </a:moveTo>
                    <a:cubicBezTo>
                      <a:pt x="476" y="0"/>
                      <a:pt x="33" y="444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1" y="1584"/>
                      <a:pt x="2061" y="1030"/>
                    </a:cubicBezTo>
                    <a:cubicBezTo>
                      <a:pt x="2061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21"/>
              <p:cNvSpPr/>
              <p:nvPr/>
            </p:nvSpPr>
            <p:spPr>
              <a:xfrm>
                <a:off x="3150925" y="49493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191"/>
                    </a:moveTo>
                    <a:cubicBezTo>
                      <a:pt x="1490" y="191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23" y="1490"/>
                      <a:pt x="207" y="1030"/>
                    </a:cubicBezTo>
                    <a:cubicBezTo>
                      <a:pt x="207" y="571"/>
                      <a:pt x="587" y="191"/>
                      <a:pt x="1031" y="191"/>
                    </a:cubicBezTo>
                    <a:close/>
                    <a:moveTo>
                      <a:pt x="1031" y="1"/>
                    </a:moveTo>
                    <a:cubicBezTo>
                      <a:pt x="476" y="1"/>
                      <a:pt x="33" y="460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1" y="1585"/>
                      <a:pt x="2061" y="1030"/>
                    </a:cubicBezTo>
                    <a:cubicBezTo>
                      <a:pt x="2061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21"/>
              <p:cNvSpPr/>
              <p:nvPr/>
            </p:nvSpPr>
            <p:spPr>
              <a:xfrm>
                <a:off x="4069800" y="50063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7" y="1489"/>
                      <a:pt x="207" y="1030"/>
                    </a:cubicBezTo>
                    <a:cubicBezTo>
                      <a:pt x="207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60" y="2060"/>
                      <a:pt x="1030" y="2060"/>
                    </a:cubicBezTo>
                    <a:cubicBezTo>
                      <a:pt x="1617" y="2060"/>
                      <a:pt x="2060" y="1584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21"/>
              <p:cNvSpPr/>
              <p:nvPr/>
            </p:nvSpPr>
            <p:spPr>
              <a:xfrm>
                <a:off x="3942675" y="50408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1014"/>
                    </a:cubicBezTo>
                    <a:cubicBezTo>
                      <a:pt x="1870" y="1474"/>
                      <a:pt x="1489" y="1854"/>
                      <a:pt x="1030" y="1854"/>
                    </a:cubicBezTo>
                    <a:cubicBezTo>
                      <a:pt x="571" y="1854"/>
                      <a:pt x="222" y="1474"/>
                      <a:pt x="206" y="1014"/>
                    </a:cubicBezTo>
                    <a:cubicBezTo>
                      <a:pt x="206" y="555"/>
                      <a:pt x="571" y="175"/>
                      <a:pt x="1030" y="175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60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21"/>
              <p:cNvSpPr/>
              <p:nvPr/>
            </p:nvSpPr>
            <p:spPr>
              <a:xfrm>
                <a:off x="3877325" y="48435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999"/>
                    </a:cubicBezTo>
                    <a:cubicBezTo>
                      <a:pt x="1870" y="1458"/>
                      <a:pt x="1489" y="1838"/>
                      <a:pt x="1030" y="1838"/>
                    </a:cubicBezTo>
                    <a:cubicBezTo>
                      <a:pt x="571" y="1838"/>
                      <a:pt x="222" y="1474"/>
                      <a:pt x="206" y="999"/>
                    </a:cubicBezTo>
                    <a:cubicBezTo>
                      <a:pt x="206" y="539"/>
                      <a:pt x="571" y="175"/>
                      <a:pt x="1030" y="175"/>
                    </a:cubicBezTo>
                    <a:close/>
                    <a:moveTo>
                      <a:pt x="1030" y="1"/>
                    </a:moveTo>
                    <a:cubicBezTo>
                      <a:pt x="476" y="1"/>
                      <a:pt x="16" y="444"/>
                      <a:pt x="0" y="1030"/>
                    </a:cubicBezTo>
                    <a:cubicBezTo>
                      <a:pt x="0" y="1601"/>
                      <a:pt x="460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21"/>
              <p:cNvSpPr/>
              <p:nvPr/>
            </p:nvSpPr>
            <p:spPr>
              <a:xfrm>
                <a:off x="2432875" y="4392825"/>
                <a:ext cx="8697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791" h="17824" extrusionOk="0">
                    <a:moveTo>
                      <a:pt x="5355" y="1"/>
                    </a:moveTo>
                    <a:lnTo>
                      <a:pt x="2868" y="2583"/>
                    </a:lnTo>
                    <a:lnTo>
                      <a:pt x="0" y="2583"/>
                    </a:lnTo>
                    <a:lnTo>
                      <a:pt x="0" y="2773"/>
                    </a:lnTo>
                    <a:lnTo>
                      <a:pt x="2947" y="2773"/>
                    </a:lnTo>
                    <a:lnTo>
                      <a:pt x="5466" y="207"/>
                    </a:lnTo>
                    <a:lnTo>
                      <a:pt x="13419" y="207"/>
                    </a:lnTo>
                    <a:lnTo>
                      <a:pt x="20786" y="7526"/>
                    </a:lnTo>
                    <a:lnTo>
                      <a:pt x="26695" y="7526"/>
                    </a:lnTo>
                    <a:lnTo>
                      <a:pt x="27852" y="8714"/>
                    </a:lnTo>
                    <a:lnTo>
                      <a:pt x="31052" y="8714"/>
                    </a:lnTo>
                    <a:lnTo>
                      <a:pt x="32208" y="9966"/>
                    </a:lnTo>
                    <a:lnTo>
                      <a:pt x="32208" y="13911"/>
                    </a:lnTo>
                    <a:lnTo>
                      <a:pt x="34585" y="16366"/>
                    </a:lnTo>
                    <a:lnTo>
                      <a:pt x="34585" y="17824"/>
                    </a:lnTo>
                    <a:lnTo>
                      <a:pt x="34791" y="17824"/>
                    </a:lnTo>
                    <a:lnTo>
                      <a:pt x="34791" y="16287"/>
                    </a:lnTo>
                    <a:lnTo>
                      <a:pt x="32414" y="13831"/>
                    </a:lnTo>
                    <a:lnTo>
                      <a:pt x="32414" y="9887"/>
                    </a:lnTo>
                    <a:lnTo>
                      <a:pt x="31131" y="8524"/>
                    </a:lnTo>
                    <a:lnTo>
                      <a:pt x="27931" y="8524"/>
                    </a:lnTo>
                    <a:lnTo>
                      <a:pt x="26774" y="7336"/>
                    </a:lnTo>
                    <a:lnTo>
                      <a:pt x="20881" y="7336"/>
                    </a:lnTo>
                    <a:lnTo>
                      <a:pt x="13546" y="48"/>
                    </a:lnTo>
                    <a:lnTo>
                      <a:pt x="134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21"/>
              <p:cNvSpPr/>
              <p:nvPr/>
            </p:nvSpPr>
            <p:spPr>
              <a:xfrm>
                <a:off x="3477700" y="4694250"/>
                <a:ext cx="359650" cy="139425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7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315" y="1458"/>
                    </a:lnTo>
                    <a:lnTo>
                      <a:pt x="1315" y="3232"/>
                    </a:lnTo>
                    <a:lnTo>
                      <a:pt x="3010" y="4785"/>
                    </a:lnTo>
                    <a:lnTo>
                      <a:pt x="7034" y="4785"/>
                    </a:lnTo>
                    <a:lnTo>
                      <a:pt x="8001" y="5577"/>
                    </a:lnTo>
                    <a:lnTo>
                      <a:pt x="10488" y="5577"/>
                    </a:lnTo>
                    <a:lnTo>
                      <a:pt x="13023" y="3200"/>
                    </a:lnTo>
                    <a:lnTo>
                      <a:pt x="14385" y="3200"/>
                    </a:lnTo>
                    <a:lnTo>
                      <a:pt x="14385" y="2994"/>
                    </a:lnTo>
                    <a:lnTo>
                      <a:pt x="12943" y="2994"/>
                    </a:lnTo>
                    <a:lnTo>
                      <a:pt x="10409" y="5371"/>
                    </a:lnTo>
                    <a:lnTo>
                      <a:pt x="8064" y="5371"/>
                    </a:lnTo>
                    <a:lnTo>
                      <a:pt x="7113" y="4579"/>
                    </a:lnTo>
                    <a:lnTo>
                      <a:pt x="3089" y="4579"/>
                    </a:lnTo>
                    <a:lnTo>
                      <a:pt x="1505" y="3153"/>
                    </a:lnTo>
                    <a:lnTo>
                      <a:pt x="1505" y="1378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21"/>
              <p:cNvSpPr/>
              <p:nvPr/>
            </p:nvSpPr>
            <p:spPr>
              <a:xfrm>
                <a:off x="2488325" y="4333425"/>
                <a:ext cx="1218700" cy="460650"/>
              </a:xfrm>
              <a:custGeom>
                <a:avLst/>
                <a:gdLst/>
                <a:ahLst/>
                <a:cxnLst/>
                <a:rect l="l" t="t" r="r" b="b"/>
                <a:pathLst>
                  <a:path w="48748" h="18426" extrusionOk="0">
                    <a:moveTo>
                      <a:pt x="3042" y="0"/>
                    </a:moveTo>
                    <a:lnTo>
                      <a:pt x="32" y="2900"/>
                    </a:lnTo>
                    <a:lnTo>
                      <a:pt x="0" y="4357"/>
                    </a:lnTo>
                    <a:lnTo>
                      <a:pt x="3121" y="1189"/>
                    </a:lnTo>
                    <a:lnTo>
                      <a:pt x="11011" y="1189"/>
                    </a:lnTo>
                    <a:lnTo>
                      <a:pt x="17697" y="7922"/>
                    </a:lnTo>
                    <a:lnTo>
                      <a:pt x="35551" y="7922"/>
                    </a:lnTo>
                    <a:lnTo>
                      <a:pt x="36533" y="8952"/>
                    </a:lnTo>
                    <a:lnTo>
                      <a:pt x="36533" y="10900"/>
                    </a:lnTo>
                    <a:lnTo>
                      <a:pt x="36723" y="10900"/>
                    </a:lnTo>
                    <a:lnTo>
                      <a:pt x="36723" y="8872"/>
                    </a:lnTo>
                    <a:lnTo>
                      <a:pt x="35646" y="7732"/>
                    </a:lnTo>
                    <a:lnTo>
                      <a:pt x="17776" y="7732"/>
                    </a:lnTo>
                    <a:lnTo>
                      <a:pt x="11090" y="999"/>
                    </a:lnTo>
                    <a:lnTo>
                      <a:pt x="3042" y="999"/>
                    </a:lnTo>
                    <a:lnTo>
                      <a:pt x="206" y="3866"/>
                    </a:lnTo>
                    <a:lnTo>
                      <a:pt x="206" y="3866"/>
                    </a:lnTo>
                    <a:lnTo>
                      <a:pt x="238" y="2995"/>
                    </a:lnTo>
                    <a:lnTo>
                      <a:pt x="3121" y="206"/>
                    </a:lnTo>
                    <a:lnTo>
                      <a:pt x="11011" y="206"/>
                    </a:lnTo>
                    <a:lnTo>
                      <a:pt x="17697" y="7130"/>
                    </a:lnTo>
                    <a:lnTo>
                      <a:pt x="35900" y="7130"/>
                    </a:lnTo>
                    <a:lnTo>
                      <a:pt x="38910" y="10187"/>
                    </a:lnTo>
                    <a:lnTo>
                      <a:pt x="38910" y="12437"/>
                    </a:lnTo>
                    <a:lnTo>
                      <a:pt x="41682" y="15257"/>
                    </a:lnTo>
                    <a:lnTo>
                      <a:pt x="41682" y="17190"/>
                    </a:lnTo>
                    <a:lnTo>
                      <a:pt x="43060" y="18425"/>
                    </a:lnTo>
                    <a:lnTo>
                      <a:pt x="46609" y="18425"/>
                    </a:lnTo>
                    <a:lnTo>
                      <a:pt x="47892" y="17237"/>
                    </a:lnTo>
                    <a:lnTo>
                      <a:pt x="48748" y="17237"/>
                    </a:lnTo>
                    <a:lnTo>
                      <a:pt x="48748" y="17031"/>
                    </a:lnTo>
                    <a:lnTo>
                      <a:pt x="47813" y="17031"/>
                    </a:lnTo>
                    <a:lnTo>
                      <a:pt x="46530" y="18219"/>
                    </a:lnTo>
                    <a:lnTo>
                      <a:pt x="43140" y="18219"/>
                    </a:lnTo>
                    <a:lnTo>
                      <a:pt x="41872" y="17110"/>
                    </a:lnTo>
                    <a:lnTo>
                      <a:pt x="41872" y="15178"/>
                    </a:lnTo>
                    <a:lnTo>
                      <a:pt x="39100" y="12358"/>
                    </a:lnTo>
                    <a:lnTo>
                      <a:pt x="39100" y="10108"/>
                    </a:lnTo>
                    <a:lnTo>
                      <a:pt x="35979" y="6939"/>
                    </a:lnTo>
                    <a:lnTo>
                      <a:pt x="17776" y="6939"/>
                    </a:lnTo>
                    <a:lnTo>
                      <a:pt x="110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21"/>
              <p:cNvSpPr/>
              <p:nvPr/>
            </p:nvSpPr>
            <p:spPr>
              <a:xfrm>
                <a:off x="2445950" y="4313625"/>
                <a:ext cx="11446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786" h="15336" extrusionOk="0">
                    <a:moveTo>
                      <a:pt x="1806" y="0"/>
                    </a:moveTo>
                    <a:lnTo>
                      <a:pt x="0" y="1806"/>
                    </a:lnTo>
                    <a:lnTo>
                      <a:pt x="143" y="1949"/>
                    </a:lnTo>
                    <a:lnTo>
                      <a:pt x="1885" y="206"/>
                    </a:lnTo>
                    <a:lnTo>
                      <a:pt x="12975" y="206"/>
                    </a:lnTo>
                    <a:lnTo>
                      <a:pt x="19803" y="7129"/>
                    </a:lnTo>
                    <a:lnTo>
                      <a:pt x="35440" y="7129"/>
                    </a:lnTo>
                    <a:lnTo>
                      <a:pt x="37785" y="4753"/>
                    </a:lnTo>
                    <a:lnTo>
                      <a:pt x="41508" y="4753"/>
                    </a:lnTo>
                    <a:lnTo>
                      <a:pt x="42379" y="5609"/>
                    </a:lnTo>
                    <a:lnTo>
                      <a:pt x="42379" y="12120"/>
                    </a:lnTo>
                    <a:lnTo>
                      <a:pt x="45658" y="15336"/>
                    </a:lnTo>
                    <a:lnTo>
                      <a:pt x="45785" y="15193"/>
                    </a:lnTo>
                    <a:lnTo>
                      <a:pt x="42585" y="12025"/>
                    </a:lnTo>
                    <a:lnTo>
                      <a:pt x="42585" y="5529"/>
                    </a:lnTo>
                    <a:lnTo>
                      <a:pt x="41587" y="4563"/>
                    </a:lnTo>
                    <a:lnTo>
                      <a:pt x="37706" y="4563"/>
                    </a:lnTo>
                    <a:lnTo>
                      <a:pt x="35361" y="6939"/>
                    </a:lnTo>
                    <a:lnTo>
                      <a:pt x="19883" y="6939"/>
                    </a:lnTo>
                    <a:lnTo>
                      <a:pt x="130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21"/>
              <p:cNvSpPr/>
              <p:nvPr/>
            </p:nvSpPr>
            <p:spPr>
              <a:xfrm>
                <a:off x="2240775" y="4293825"/>
                <a:ext cx="1412000" cy="386175"/>
              </a:xfrm>
              <a:custGeom>
                <a:avLst/>
                <a:gdLst/>
                <a:ahLst/>
                <a:cxnLst/>
                <a:rect l="l" t="t" r="r" b="b"/>
                <a:pathLst>
                  <a:path w="56480" h="15447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21753" y="206"/>
                    </a:lnTo>
                    <a:lnTo>
                      <a:pt x="28565" y="6939"/>
                    </a:lnTo>
                    <a:lnTo>
                      <a:pt x="43077" y="6939"/>
                    </a:lnTo>
                    <a:lnTo>
                      <a:pt x="45437" y="4563"/>
                    </a:lnTo>
                    <a:lnTo>
                      <a:pt x="50554" y="4563"/>
                    </a:lnTo>
                    <a:lnTo>
                      <a:pt x="51378" y="5545"/>
                    </a:lnTo>
                    <a:lnTo>
                      <a:pt x="51378" y="12056"/>
                    </a:lnTo>
                    <a:lnTo>
                      <a:pt x="54737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54816" y="15257"/>
                    </a:lnTo>
                    <a:lnTo>
                      <a:pt x="51584" y="11977"/>
                    </a:lnTo>
                    <a:lnTo>
                      <a:pt x="51584" y="5482"/>
                    </a:lnTo>
                    <a:lnTo>
                      <a:pt x="50649" y="4357"/>
                    </a:lnTo>
                    <a:lnTo>
                      <a:pt x="45358" y="4357"/>
                    </a:lnTo>
                    <a:lnTo>
                      <a:pt x="43013" y="6733"/>
                    </a:lnTo>
                    <a:lnTo>
                      <a:pt x="28676" y="6733"/>
                    </a:lnTo>
                    <a:lnTo>
                      <a:pt x="218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21"/>
              <p:cNvSpPr/>
              <p:nvPr/>
            </p:nvSpPr>
            <p:spPr>
              <a:xfrm>
                <a:off x="2789325" y="4230050"/>
                <a:ext cx="532725" cy="192525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1" extrusionOk="0">
                    <a:moveTo>
                      <a:pt x="127" y="1"/>
                    </a:moveTo>
                    <a:lnTo>
                      <a:pt x="1" y="143"/>
                    </a:lnTo>
                    <a:lnTo>
                      <a:pt x="6655" y="6512"/>
                    </a:lnTo>
                    <a:lnTo>
                      <a:pt x="9395" y="6512"/>
                    </a:lnTo>
                    <a:lnTo>
                      <a:pt x="10314" y="5720"/>
                    </a:lnTo>
                    <a:lnTo>
                      <a:pt x="11566" y="5720"/>
                    </a:lnTo>
                    <a:lnTo>
                      <a:pt x="13578" y="7700"/>
                    </a:lnTo>
                    <a:lnTo>
                      <a:pt x="20042" y="7700"/>
                    </a:lnTo>
                    <a:lnTo>
                      <a:pt x="21309" y="6322"/>
                    </a:lnTo>
                    <a:lnTo>
                      <a:pt x="15812" y="6322"/>
                    </a:lnTo>
                    <a:lnTo>
                      <a:pt x="14655" y="5419"/>
                    </a:lnTo>
                    <a:lnTo>
                      <a:pt x="14528" y="5577"/>
                    </a:lnTo>
                    <a:lnTo>
                      <a:pt x="15764" y="6512"/>
                    </a:lnTo>
                    <a:lnTo>
                      <a:pt x="20850" y="6512"/>
                    </a:lnTo>
                    <a:lnTo>
                      <a:pt x="19931" y="7510"/>
                    </a:lnTo>
                    <a:lnTo>
                      <a:pt x="13657" y="7510"/>
                    </a:lnTo>
                    <a:lnTo>
                      <a:pt x="11645" y="5530"/>
                    </a:lnTo>
                    <a:lnTo>
                      <a:pt x="10235" y="5530"/>
                    </a:lnTo>
                    <a:lnTo>
                      <a:pt x="9316" y="6322"/>
                    </a:lnTo>
                    <a:lnTo>
                      <a:pt x="6734" y="6322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21"/>
              <p:cNvSpPr/>
              <p:nvPr/>
            </p:nvSpPr>
            <p:spPr>
              <a:xfrm>
                <a:off x="2367525" y="4264100"/>
                <a:ext cx="692350" cy="168375"/>
              </a:xfrm>
              <a:custGeom>
                <a:avLst/>
                <a:gdLst/>
                <a:ahLst/>
                <a:cxnLst/>
                <a:rect l="l" t="t" r="r" b="b"/>
                <a:pathLst>
                  <a:path w="27694" h="6735" extrusionOk="0">
                    <a:moveTo>
                      <a:pt x="0" y="1"/>
                    </a:moveTo>
                    <a:lnTo>
                      <a:pt x="0" y="207"/>
                    </a:lnTo>
                    <a:lnTo>
                      <a:pt x="16968" y="207"/>
                    </a:lnTo>
                    <a:lnTo>
                      <a:pt x="23558" y="6734"/>
                    </a:lnTo>
                    <a:lnTo>
                      <a:pt x="27693" y="6734"/>
                    </a:lnTo>
                    <a:lnTo>
                      <a:pt x="27693" y="6544"/>
                    </a:lnTo>
                    <a:lnTo>
                      <a:pt x="23638" y="6544"/>
                    </a:lnTo>
                    <a:lnTo>
                      <a:pt x="170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21"/>
              <p:cNvSpPr/>
              <p:nvPr/>
            </p:nvSpPr>
            <p:spPr>
              <a:xfrm>
                <a:off x="3275700" y="48301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21"/>
              <p:cNvSpPr/>
              <p:nvPr/>
            </p:nvSpPr>
            <p:spPr>
              <a:xfrm>
                <a:off x="3835325" y="474572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36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6" y="1870"/>
                    </a:cubicBezTo>
                    <a:cubicBezTo>
                      <a:pt x="1443" y="1870"/>
                      <a:pt x="1855" y="1442"/>
                      <a:pt x="1855" y="935"/>
                    </a:cubicBezTo>
                    <a:cubicBezTo>
                      <a:pt x="1855" y="428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21"/>
              <p:cNvSpPr/>
              <p:nvPr/>
            </p:nvSpPr>
            <p:spPr>
              <a:xfrm>
                <a:off x="2419400" y="43449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20" y="1"/>
                    </a:moveTo>
                    <a:cubicBezTo>
                      <a:pt x="413" y="1"/>
                      <a:pt x="1" y="413"/>
                      <a:pt x="1" y="936"/>
                    </a:cubicBezTo>
                    <a:cubicBezTo>
                      <a:pt x="1" y="1443"/>
                      <a:pt x="413" y="1854"/>
                      <a:pt x="920" y="1854"/>
                    </a:cubicBezTo>
                    <a:cubicBezTo>
                      <a:pt x="1442" y="1854"/>
                      <a:pt x="1854" y="1443"/>
                      <a:pt x="1854" y="936"/>
                    </a:cubicBezTo>
                    <a:cubicBezTo>
                      <a:pt x="1854" y="413"/>
                      <a:pt x="1442" y="1"/>
                      <a:pt x="9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21"/>
              <p:cNvSpPr/>
              <p:nvPr/>
            </p:nvSpPr>
            <p:spPr>
              <a:xfrm>
                <a:off x="3038050" y="44043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6" y="0"/>
                    </a:moveTo>
                    <a:cubicBezTo>
                      <a:pt x="429" y="0"/>
                      <a:pt x="1" y="412"/>
                      <a:pt x="1" y="935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21"/>
              <p:cNvSpPr/>
              <p:nvPr/>
            </p:nvSpPr>
            <p:spPr>
              <a:xfrm>
                <a:off x="2750925" y="4192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21"/>
              <p:cNvSpPr/>
              <p:nvPr/>
            </p:nvSpPr>
            <p:spPr>
              <a:xfrm>
                <a:off x="3374725" y="45924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21"/>
              <p:cNvSpPr/>
              <p:nvPr/>
            </p:nvSpPr>
            <p:spPr>
              <a:xfrm>
                <a:off x="3449175" y="46716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21"/>
              <p:cNvSpPr/>
              <p:nvPr/>
            </p:nvSpPr>
            <p:spPr>
              <a:xfrm>
                <a:off x="3704250" y="47334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73" y="206"/>
                      <a:pt x="1854" y="571"/>
                      <a:pt x="1854" y="1030"/>
                    </a:cubicBezTo>
                    <a:cubicBezTo>
                      <a:pt x="1854" y="1490"/>
                      <a:pt x="1473" y="1870"/>
                      <a:pt x="1030" y="1870"/>
                    </a:cubicBezTo>
                    <a:cubicBezTo>
                      <a:pt x="570" y="1870"/>
                      <a:pt x="190" y="1490"/>
                      <a:pt x="190" y="1030"/>
                    </a:cubicBezTo>
                    <a:cubicBezTo>
                      <a:pt x="190" y="571"/>
                      <a:pt x="570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21"/>
              <p:cNvSpPr/>
              <p:nvPr/>
            </p:nvSpPr>
            <p:spPr>
              <a:xfrm>
                <a:off x="3649575" y="46490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1" y="207"/>
                    </a:moveTo>
                    <a:cubicBezTo>
                      <a:pt x="1490" y="207"/>
                      <a:pt x="1870" y="587"/>
                      <a:pt x="1870" y="1047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71" y="1870"/>
                      <a:pt x="207" y="1490"/>
                      <a:pt x="207" y="1047"/>
                    </a:cubicBezTo>
                    <a:cubicBezTo>
                      <a:pt x="207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47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01"/>
                      <a:pt x="2060" y="1047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21"/>
              <p:cNvSpPr/>
              <p:nvPr/>
            </p:nvSpPr>
            <p:spPr>
              <a:xfrm>
                <a:off x="3575525" y="4688700"/>
                <a:ext cx="51500" cy="519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6" extrusionOk="0">
                    <a:moveTo>
                      <a:pt x="1030" y="206"/>
                    </a:moveTo>
                    <a:cubicBezTo>
                      <a:pt x="1474" y="206"/>
                      <a:pt x="1854" y="586"/>
                      <a:pt x="1854" y="1046"/>
                    </a:cubicBezTo>
                    <a:cubicBezTo>
                      <a:pt x="1854" y="1489"/>
                      <a:pt x="1474" y="1870"/>
                      <a:pt x="1030" y="1870"/>
                    </a:cubicBezTo>
                    <a:cubicBezTo>
                      <a:pt x="571" y="1870"/>
                      <a:pt x="190" y="1489"/>
                      <a:pt x="190" y="1046"/>
                    </a:cubicBezTo>
                    <a:cubicBezTo>
                      <a:pt x="190" y="586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91"/>
                      <a:pt x="0" y="1046"/>
                    </a:cubicBezTo>
                    <a:cubicBezTo>
                      <a:pt x="0" y="1616"/>
                      <a:pt x="475" y="2076"/>
                      <a:pt x="1030" y="2076"/>
                    </a:cubicBezTo>
                    <a:cubicBezTo>
                      <a:pt x="1600" y="2076"/>
                      <a:pt x="2060" y="1600"/>
                      <a:pt x="2060" y="1046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21"/>
              <p:cNvSpPr/>
              <p:nvPr/>
            </p:nvSpPr>
            <p:spPr>
              <a:xfrm>
                <a:off x="3110150" y="43274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74" y="207"/>
                      <a:pt x="1854" y="571"/>
                      <a:pt x="1854" y="1031"/>
                    </a:cubicBezTo>
                    <a:cubicBezTo>
                      <a:pt x="1854" y="1490"/>
                      <a:pt x="1474" y="1870"/>
                      <a:pt x="1030" y="1870"/>
                    </a:cubicBezTo>
                    <a:cubicBezTo>
                      <a:pt x="571" y="1870"/>
                      <a:pt x="190" y="1490"/>
                      <a:pt x="190" y="1031"/>
                    </a:cubicBezTo>
                    <a:cubicBezTo>
                      <a:pt x="190" y="571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21"/>
              <p:cNvSpPr/>
              <p:nvPr/>
            </p:nvSpPr>
            <p:spPr>
              <a:xfrm>
                <a:off x="2191675" y="42704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90" y="206"/>
                      <a:pt x="1854" y="587"/>
                      <a:pt x="1854" y="1030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0" y="1490"/>
                      <a:pt x="190" y="1030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585" y="2060"/>
                      <a:pt x="2060" y="1616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21"/>
              <p:cNvSpPr/>
              <p:nvPr/>
            </p:nvSpPr>
            <p:spPr>
              <a:xfrm>
                <a:off x="2318400" y="42360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22"/>
                    </a:moveTo>
                    <a:cubicBezTo>
                      <a:pt x="1490" y="222"/>
                      <a:pt x="1855" y="586"/>
                      <a:pt x="1855" y="1046"/>
                    </a:cubicBezTo>
                    <a:cubicBezTo>
                      <a:pt x="1855" y="1505"/>
                      <a:pt x="1490" y="1885"/>
                      <a:pt x="1031" y="1885"/>
                    </a:cubicBezTo>
                    <a:cubicBezTo>
                      <a:pt x="571" y="1885"/>
                      <a:pt x="191" y="1505"/>
                      <a:pt x="191" y="1046"/>
                    </a:cubicBezTo>
                    <a:cubicBezTo>
                      <a:pt x="191" y="586"/>
                      <a:pt x="571" y="222"/>
                      <a:pt x="1031" y="222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21"/>
              <p:cNvSpPr/>
              <p:nvPr/>
            </p:nvSpPr>
            <p:spPr>
              <a:xfrm>
                <a:off x="2383750" y="443322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1" y="223"/>
                    </a:moveTo>
                    <a:cubicBezTo>
                      <a:pt x="1490" y="223"/>
                      <a:pt x="1855" y="587"/>
                      <a:pt x="1855" y="1062"/>
                    </a:cubicBezTo>
                    <a:cubicBezTo>
                      <a:pt x="1855" y="1522"/>
                      <a:pt x="1490" y="1886"/>
                      <a:pt x="1031" y="1886"/>
                    </a:cubicBezTo>
                    <a:cubicBezTo>
                      <a:pt x="571" y="1886"/>
                      <a:pt x="191" y="1522"/>
                      <a:pt x="191" y="1062"/>
                    </a:cubicBezTo>
                    <a:cubicBezTo>
                      <a:pt x="191" y="603"/>
                      <a:pt x="571" y="223"/>
                      <a:pt x="1031" y="223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17"/>
                      <a:pt x="2060" y="1031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150" name="Google Shape;1150;p21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590775" y="-1968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1" name="Google Shape;1151;p21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165475" y="30393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3" name="Google Shape;1153;p2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4" name="Google Shape;1154;p22"/>
          <p:cNvSpPr txBox="1">
            <a:spLocks noGrp="1"/>
          </p:cNvSpPr>
          <p:nvPr>
            <p:ph type="title" hasCustomPrompt="1"/>
          </p:nvPr>
        </p:nvSpPr>
        <p:spPr>
          <a:xfrm>
            <a:off x="1070755" y="692500"/>
            <a:ext cx="36249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155" name="Google Shape;1155;p22"/>
          <p:cNvSpPr txBox="1">
            <a:spLocks noGrp="1"/>
          </p:cNvSpPr>
          <p:nvPr>
            <p:ph type="subTitle" idx="1"/>
          </p:nvPr>
        </p:nvSpPr>
        <p:spPr>
          <a:xfrm>
            <a:off x="1070755" y="1398522"/>
            <a:ext cx="36249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56" name="Google Shape;1156;p22"/>
          <p:cNvSpPr txBox="1">
            <a:spLocks noGrp="1"/>
          </p:cNvSpPr>
          <p:nvPr>
            <p:ph type="title" idx="2" hasCustomPrompt="1"/>
          </p:nvPr>
        </p:nvSpPr>
        <p:spPr>
          <a:xfrm>
            <a:off x="4448345" y="3299758"/>
            <a:ext cx="36249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157" name="Google Shape;1157;p22"/>
          <p:cNvSpPr txBox="1">
            <a:spLocks noGrp="1"/>
          </p:cNvSpPr>
          <p:nvPr>
            <p:ph type="subTitle" idx="3"/>
          </p:nvPr>
        </p:nvSpPr>
        <p:spPr>
          <a:xfrm>
            <a:off x="4448345" y="4005780"/>
            <a:ext cx="36249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58" name="Google Shape;1158;p22"/>
          <p:cNvSpPr txBox="1">
            <a:spLocks noGrp="1"/>
          </p:cNvSpPr>
          <p:nvPr>
            <p:ph type="title" idx="4" hasCustomPrompt="1"/>
          </p:nvPr>
        </p:nvSpPr>
        <p:spPr>
          <a:xfrm>
            <a:off x="2784904" y="1996128"/>
            <a:ext cx="36249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159" name="Google Shape;1159;p22"/>
          <p:cNvSpPr txBox="1">
            <a:spLocks noGrp="1"/>
          </p:cNvSpPr>
          <p:nvPr>
            <p:ph type="subTitle" idx="5"/>
          </p:nvPr>
        </p:nvSpPr>
        <p:spPr>
          <a:xfrm>
            <a:off x="2784904" y="2702150"/>
            <a:ext cx="36249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160" name="Google Shape;1160;p22"/>
          <p:cNvGrpSpPr/>
          <p:nvPr/>
        </p:nvGrpSpPr>
        <p:grpSpPr>
          <a:xfrm>
            <a:off x="56250" y="3058850"/>
            <a:ext cx="1772075" cy="3126028"/>
            <a:chOff x="56250" y="3058850"/>
            <a:chExt cx="1772075" cy="3126028"/>
          </a:xfrm>
        </p:grpSpPr>
        <p:grpSp>
          <p:nvGrpSpPr>
            <p:cNvPr id="1161" name="Google Shape;1161;p22"/>
            <p:cNvGrpSpPr/>
            <p:nvPr/>
          </p:nvGrpSpPr>
          <p:grpSpPr>
            <a:xfrm>
              <a:off x="256564" y="3613234"/>
              <a:ext cx="1041216" cy="2571644"/>
              <a:chOff x="4709050" y="974800"/>
              <a:chExt cx="684425" cy="1690425"/>
            </a:xfrm>
          </p:grpSpPr>
          <p:sp>
            <p:nvSpPr>
              <p:cNvPr id="1162" name="Google Shape;1162;p22"/>
              <p:cNvSpPr/>
              <p:nvPr/>
            </p:nvSpPr>
            <p:spPr>
              <a:xfrm>
                <a:off x="4909450" y="1554625"/>
                <a:ext cx="445600" cy="869400"/>
              </a:xfrm>
              <a:custGeom>
                <a:avLst/>
                <a:gdLst/>
                <a:ahLst/>
                <a:cxnLst/>
                <a:rect l="l" t="t" r="r" b="b"/>
                <a:pathLst>
                  <a:path w="17824" h="34776" extrusionOk="0">
                    <a:moveTo>
                      <a:pt x="16303" y="1"/>
                    </a:moveTo>
                    <a:lnTo>
                      <a:pt x="13832" y="2377"/>
                    </a:lnTo>
                    <a:lnTo>
                      <a:pt x="9887" y="2377"/>
                    </a:lnTo>
                    <a:lnTo>
                      <a:pt x="8524" y="3645"/>
                    </a:lnTo>
                    <a:lnTo>
                      <a:pt x="8524" y="6829"/>
                    </a:lnTo>
                    <a:lnTo>
                      <a:pt x="7336" y="8001"/>
                    </a:lnTo>
                    <a:lnTo>
                      <a:pt x="7336" y="13895"/>
                    </a:lnTo>
                    <a:lnTo>
                      <a:pt x="48" y="21246"/>
                    </a:lnTo>
                    <a:lnTo>
                      <a:pt x="1" y="21262"/>
                    </a:lnTo>
                    <a:lnTo>
                      <a:pt x="1" y="29405"/>
                    </a:lnTo>
                    <a:lnTo>
                      <a:pt x="2583" y="31908"/>
                    </a:lnTo>
                    <a:lnTo>
                      <a:pt x="2583" y="34775"/>
                    </a:lnTo>
                    <a:lnTo>
                      <a:pt x="2773" y="34775"/>
                    </a:lnTo>
                    <a:lnTo>
                      <a:pt x="2773" y="31829"/>
                    </a:lnTo>
                    <a:lnTo>
                      <a:pt x="207" y="29325"/>
                    </a:lnTo>
                    <a:lnTo>
                      <a:pt x="207" y="21341"/>
                    </a:lnTo>
                    <a:lnTo>
                      <a:pt x="7526" y="13974"/>
                    </a:lnTo>
                    <a:lnTo>
                      <a:pt x="7526" y="8081"/>
                    </a:lnTo>
                    <a:lnTo>
                      <a:pt x="8714" y="6908"/>
                    </a:lnTo>
                    <a:lnTo>
                      <a:pt x="8714" y="3740"/>
                    </a:lnTo>
                    <a:lnTo>
                      <a:pt x="9966" y="2567"/>
                    </a:lnTo>
                    <a:lnTo>
                      <a:pt x="13911" y="2567"/>
                    </a:lnTo>
                    <a:lnTo>
                      <a:pt x="16382" y="191"/>
                    </a:lnTo>
                    <a:lnTo>
                      <a:pt x="17824" y="191"/>
                    </a:lnTo>
                    <a:lnTo>
                      <a:pt x="178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22"/>
              <p:cNvSpPr/>
              <p:nvPr/>
            </p:nvSpPr>
            <p:spPr>
              <a:xfrm>
                <a:off x="5210875" y="1019950"/>
                <a:ext cx="139425" cy="359250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14370" extrusionOk="0">
                    <a:moveTo>
                      <a:pt x="2994" y="0"/>
                    </a:moveTo>
                    <a:lnTo>
                      <a:pt x="2994" y="1426"/>
                    </a:lnTo>
                    <a:lnTo>
                      <a:pt x="5371" y="3977"/>
                    </a:lnTo>
                    <a:lnTo>
                      <a:pt x="5371" y="6290"/>
                    </a:lnTo>
                    <a:lnTo>
                      <a:pt x="4579" y="7240"/>
                    </a:lnTo>
                    <a:lnTo>
                      <a:pt x="4579" y="11280"/>
                    </a:lnTo>
                    <a:lnTo>
                      <a:pt x="3153" y="12864"/>
                    </a:lnTo>
                    <a:lnTo>
                      <a:pt x="1378" y="12864"/>
                    </a:lnTo>
                    <a:lnTo>
                      <a:pt x="0" y="14243"/>
                    </a:lnTo>
                    <a:lnTo>
                      <a:pt x="143" y="14370"/>
                    </a:lnTo>
                    <a:lnTo>
                      <a:pt x="1458" y="13070"/>
                    </a:lnTo>
                    <a:lnTo>
                      <a:pt x="3264" y="13070"/>
                    </a:lnTo>
                    <a:lnTo>
                      <a:pt x="4785" y="11359"/>
                    </a:lnTo>
                    <a:lnTo>
                      <a:pt x="4785" y="7320"/>
                    </a:lnTo>
                    <a:lnTo>
                      <a:pt x="5577" y="6369"/>
                    </a:lnTo>
                    <a:lnTo>
                      <a:pt x="5577" y="3898"/>
                    </a:lnTo>
                    <a:lnTo>
                      <a:pt x="3200" y="1363"/>
                    </a:ln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22"/>
              <p:cNvSpPr/>
              <p:nvPr/>
            </p:nvSpPr>
            <p:spPr>
              <a:xfrm>
                <a:off x="4850050" y="1150250"/>
                <a:ext cx="460650" cy="1218325"/>
              </a:xfrm>
              <a:custGeom>
                <a:avLst/>
                <a:gdLst/>
                <a:ahLst/>
                <a:cxnLst/>
                <a:rect l="l" t="t" r="r" b="b"/>
                <a:pathLst>
                  <a:path w="18426" h="48733" extrusionOk="0">
                    <a:moveTo>
                      <a:pt x="17031" y="0"/>
                    </a:moveTo>
                    <a:lnTo>
                      <a:pt x="17031" y="919"/>
                    </a:lnTo>
                    <a:lnTo>
                      <a:pt x="18220" y="2187"/>
                    </a:lnTo>
                    <a:lnTo>
                      <a:pt x="18220" y="5593"/>
                    </a:lnTo>
                    <a:lnTo>
                      <a:pt x="17111" y="6860"/>
                    </a:lnTo>
                    <a:lnTo>
                      <a:pt x="15194" y="6860"/>
                    </a:lnTo>
                    <a:lnTo>
                      <a:pt x="12358" y="9633"/>
                    </a:lnTo>
                    <a:lnTo>
                      <a:pt x="10124" y="9633"/>
                    </a:lnTo>
                    <a:lnTo>
                      <a:pt x="6940" y="12754"/>
                    </a:lnTo>
                    <a:lnTo>
                      <a:pt x="6940" y="30941"/>
                    </a:lnTo>
                    <a:lnTo>
                      <a:pt x="1" y="37643"/>
                    </a:lnTo>
                    <a:lnTo>
                      <a:pt x="1" y="45706"/>
                    </a:lnTo>
                    <a:lnTo>
                      <a:pt x="2900" y="48685"/>
                    </a:lnTo>
                    <a:lnTo>
                      <a:pt x="4357" y="48732"/>
                    </a:lnTo>
                    <a:lnTo>
                      <a:pt x="1189" y="45627"/>
                    </a:lnTo>
                    <a:lnTo>
                      <a:pt x="1189" y="37722"/>
                    </a:lnTo>
                    <a:lnTo>
                      <a:pt x="7922" y="31020"/>
                    </a:lnTo>
                    <a:lnTo>
                      <a:pt x="7922" y="13182"/>
                    </a:lnTo>
                    <a:lnTo>
                      <a:pt x="8952" y="12215"/>
                    </a:lnTo>
                    <a:lnTo>
                      <a:pt x="10900" y="12215"/>
                    </a:lnTo>
                    <a:lnTo>
                      <a:pt x="10900" y="12009"/>
                    </a:lnTo>
                    <a:lnTo>
                      <a:pt x="8872" y="12009"/>
                    </a:lnTo>
                    <a:lnTo>
                      <a:pt x="7732" y="13086"/>
                    </a:lnTo>
                    <a:lnTo>
                      <a:pt x="7732" y="30941"/>
                    </a:lnTo>
                    <a:lnTo>
                      <a:pt x="999" y="37643"/>
                    </a:lnTo>
                    <a:lnTo>
                      <a:pt x="999" y="45706"/>
                    </a:lnTo>
                    <a:lnTo>
                      <a:pt x="3866" y="48526"/>
                    </a:lnTo>
                    <a:lnTo>
                      <a:pt x="2995" y="48495"/>
                    </a:lnTo>
                    <a:lnTo>
                      <a:pt x="207" y="45627"/>
                    </a:lnTo>
                    <a:lnTo>
                      <a:pt x="207" y="37722"/>
                    </a:lnTo>
                    <a:lnTo>
                      <a:pt x="7130" y="31020"/>
                    </a:lnTo>
                    <a:lnTo>
                      <a:pt x="7130" y="12833"/>
                    </a:lnTo>
                    <a:lnTo>
                      <a:pt x="10203" y="9839"/>
                    </a:lnTo>
                    <a:lnTo>
                      <a:pt x="12437" y="9839"/>
                    </a:lnTo>
                    <a:lnTo>
                      <a:pt x="15273" y="7066"/>
                    </a:lnTo>
                    <a:lnTo>
                      <a:pt x="17221" y="7066"/>
                    </a:lnTo>
                    <a:lnTo>
                      <a:pt x="18425" y="5672"/>
                    </a:lnTo>
                    <a:lnTo>
                      <a:pt x="18425" y="2108"/>
                    </a:lnTo>
                    <a:lnTo>
                      <a:pt x="17237" y="840"/>
                    </a:lnTo>
                    <a:lnTo>
                      <a:pt x="17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22"/>
              <p:cNvSpPr/>
              <p:nvPr/>
            </p:nvSpPr>
            <p:spPr>
              <a:xfrm>
                <a:off x="4830250" y="1265900"/>
                <a:ext cx="383425" cy="1145050"/>
              </a:xfrm>
              <a:custGeom>
                <a:avLst/>
                <a:gdLst/>
                <a:ahLst/>
                <a:cxnLst/>
                <a:rect l="l" t="t" r="r" b="b"/>
                <a:pathLst>
                  <a:path w="15337" h="45802" extrusionOk="0">
                    <a:moveTo>
                      <a:pt x="15193" y="1"/>
                    </a:moveTo>
                    <a:lnTo>
                      <a:pt x="12041" y="3232"/>
                    </a:lnTo>
                    <a:lnTo>
                      <a:pt x="5529" y="3232"/>
                    </a:lnTo>
                    <a:lnTo>
                      <a:pt x="4563" y="4199"/>
                    </a:lnTo>
                    <a:lnTo>
                      <a:pt x="4563" y="8080"/>
                    </a:lnTo>
                    <a:lnTo>
                      <a:pt x="6939" y="10441"/>
                    </a:lnTo>
                    <a:lnTo>
                      <a:pt x="6939" y="25903"/>
                    </a:lnTo>
                    <a:lnTo>
                      <a:pt x="0" y="32731"/>
                    </a:lnTo>
                    <a:lnTo>
                      <a:pt x="0" y="43980"/>
                    </a:lnTo>
                    <a:lnTo>
                      <a:pt x="1806" y="45801"/>
                    </a:lnTo>
                    <a:lnTo>
                      <a:pt x="1949" y="45675"/>
                    </a:lnTo>
                    <a:lnTo>
                      <a:pt x="206" y="43900"/>
                    </a:lnTo>
                    <a:lnTo>
                      <a:pt x="206" y="32811"/>
                    </a:lnTo>
                    <a:lnTo>
                      <a:pt x="7130" y="25982"/>
                    </a:lnTo>
                    <a:lnTo>
                      <a:pt x="7130" y="10362"/>
                    </a:lnTo>
                    <a:lnTo>
                      <a:pt x="4753" y="8001"/>
                    </a:lnTo>
                    <a:lnTo>
                      <a:pt x="4753" y="4278"/>
                    </a:lnTo>
                    <a:lnTo>
                      <a:pt x="5609" y="3423"/>
                    </a:lnTo>
                    <a:lnTo>
                      <a:pt x="12120" y="3423"/>
                    </a:lnTo>
                    <a:lnTo>
                      <a:pt x="15336" y="143"/>
                    </a:lnTo>
                    <a:lnTo>
                      <a:pt x="151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22"/>
              <p:cNvSpPr/>
              <p:nvPr/>
            </p:nvSpPr>
            <p:spPr>
              <a:xfrm>
                <a:off x="4810450" y="1204500"/>
                <a:ext cx="386175" cy="1412000"/>
              </a:xfrm>
              <a:custGeom>
                <a:avLst/>
                <a:gdLst/>
                <a:ahLst/>
                <a:cxnLst/>
                <a:rect l="l" t="t" r="r" b="b"/>
                <a:pathLst>
                  <a:path w="15447" h="56480" extrusionOk="0">
                    <a:moveTo>
                      <a:pt x="15257" y="1"/>
                    </a:moveTo>
                    <a:lnTo>
                      <a:pt x="15257" y="1649"/>
                    </a:lnTo>
                    <a:lnTo>
                      <a:pt x="11993" y="4896"/>
                    </a:lnTo>
                    <a:lnTo>
                      <a:pt x="5498" y="4896"/>
                    </a:lnTo>
                    <a:lnTo>
                      <a:pt x="4357" y="5831"/>
                    </a:lnTo>
                    <a:lnTo>
                      <a:pt x="4357" y="11107"/>
                    </a:lnTo>
                    <a:lnTo>
                      <a:pt x="6733" y="13451"/>
                    </a:lnTo>
                    <a:lnTo>
                      <a:pt x="6733" y="27805"/>
                    </a:lnTo>
                    <a:lnTo>
                      <a:pt x="0" y="34633"/>
                    </a:lnTo>
                    <a:lnTo>
                      <a:pt x="0" y="56480"/>
                    </a:lnTo>
                    <a:lnTo>
                      <a:pt x="206" y="56480"/>
                    </a:lnTo>
                    <a:lnTo>
                      <a:pt x="206" y="34712"/>
                    </a:lnTo>
                    <a:lnTo>
                      <a:pt x="6939" y="27884"/>
                    </a:lnTo>
                    <a:lnTo>
                      <a:pt x="6939" y="13372"/>
                    </a:lnTo>
                    <a:lnTo>
                      <a:pt x="4563" y="11012"/>
                    </a:lnTo>
                    <a:lnTo>
                      <a:pt x="4563" y="5910"/>
                    </a:lnTo>
                    <a:lnTo>
                      <a:pt x="5577" y="5086"/>
                    </a:lnTo>
                    <a:lnTo>
                      <a:pt x="12056" y="5086"/>
                    </a:lnTo>
                    <a:lnTo>
                      <a:pt x="15447" y="1728"/>
                    </a:lnTo>
                    <a:lnTo>
                      <a:pt x="15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22"/>
              <p:cNvSpPr/>
              <p:nvPr/>
            </p:nvSpPr>
            <p:spPr>
              <a:xfrm>
                <a:off x="4746675" y="1534825"/>
                <a:ext cx="192525" cy="533125"/>
              </a:xfrm>
              <a:custGeom>
                <a:avLst/>
                <a:gdLst/>
                <a:ahLst/>
                <a:cxnLst/>
                <a:rect l="l" t="t" r="r" b="b"/>
                <a:pathLst>
                  <a:path w="7701" h="21325" extrusionOk="0">
                    <a:moveTo>
                      <a:pt x="6322" y="1"/>
                    </a:moveTo>
                    <a:lnTo>
                      <a:pt x="6322" y="5482"/>
                    </a:lnTo>
                    <a:lnTo>
                      <a:pt x="5435" y="6670"/>
                    </a:lnTo>
                    <a:lnTo>
                      <a:pt x="5593" y="6797"/>
                    </a:lnTo>
                    <a:lnTo>
                      <a:pt x="6512" y="5546"/>
                    </a:lnTo>
                    <a:lnTo>
                      <a:pt x="6512" y="460"/>
                    </a:lnTo>
                    <a:lnTo>
                      <a:pt x="7510" y="1363"/>
                    </a:lnTo>
                    <a:lnTo>
                      <a:pt x="7510" y="7637"/>
                    </a:lnTo>
                    <a:lnTo>
                      <a:pt x="5530" y="9665"/>
                    </a:lnTo>
                    <a:lnTo>
                      <a:pt x="5530" y="11090"/>
                    </a:lnTo>
                    <a:lnTo>
                      <a:pt x="6322" y="11978"/>
                    </a:lnTo>
                    <a:lnTo>
                      <a:pt x="6322" y="14592"/>
                    </a:lnTo>
                    <a:lnTo>
                      <a:pt x="1" y="21182"/>
                    </a:lnTo>
                    <a:lnTo>
                      <a:pt x="159" y="21325"/>
                    </a:lnTo>
                    <a:lnTo>
                      <a:pt x="6512" y="14671"/>
                    </a:lnTo>
                    <a:lnTo>
                      <a:pt x="6512" y="11914"/>
                    </a:lnTo>
                    <a:lnTo>
                      <a:pt x="5720" y="11011"/>
                    </a:lnTo>
                    <a:lnTo>
                      <a:pt x="5720" y="9760"/>
                    </a:lnTo>
                    <a:lnTo>
                      <a:pt x="7700" y="7716"/>
                    </a:lnTo>
                    <a:lnTo>
                      <a:pt x="7700" y="1284"/>
                    </a:lnTo>
                    <a:lnTo>
                      <a:pt x="6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22"/>
              <p:cNvSpPr/>
              <p:nvPr/>
            </p:nvSpPr>
            <p:spPr>
              <a:xfrm>
                <a:off x="4780750" y="1797025"/>
                <a:ext cx="168350" cy="692350"/>
              </a:xfrm>
              <a:custGeom>
                <a:avLst/>
                <a:gdLst/>
                <a:ahLst/>
                <a:cxnLst/>
                <a:rect l="l" t="t" r="r" b="b"/>
                <a:pathLst>
                  <a:path w="6734" h="27694" extrusionOk="0">
                    <a:moveTo>
                      <a:pt x="6543" y="0"/>
                    </a:moveTo>
                    <a:lnTo>
                      <a:pt x="6543" y="4040"/>
                    </a:lnTo>
                    <a:lnTo>
                      <a:pt x="0" y="10663"/>
                    </a:lnTo>
                    <a:lnTo>
                      <a:pt x="0" y="27693"/>
                    </a:lnTo>
                    <a:lnTo>
                      <a:pt x="206" y="27693"/>
                    </a:lnTo>
                    <a:lnTo>
                      <a:pt x="206" y="10742"/>
                    </a:lnTo>
                    <a:lnTo>
                      <a:pt x="6733" y="4151"/>
                    </a:lnTo>
                    <a:lnTo>
                      <a:pt x="6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22"/>
              <p:cNvSpPr/>
              <p:nvPr/>
            </p:nvSpPr>
            <p:spPr>
              <a:xfrm>
                <a:off x="5346725" y="1534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20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22"/>
              <p:cNvSpPr/>
              <p:nvPr/>
            </p:nvSpPr>
            <p:spPr>
              <a:xfrm>
                <a:off x="5262750" y="9748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1" y="412"/>
                      <a:pt x="1" y="935"/>
                    </a:cubicBezTo>
                    <a:cubicBezTo>
                      <a:pt x="1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22"/>
              <p:cNvSpPr/>
              <p:nvPr/>
            </p:nvSpPr>
            <p:spPr>
              <a:xfrm>
                <a:off x="4861525" y="239072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2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22"/>
              <p:cNvSpPr/>
              <p:nvPr/>
            </p:nvSpPr>
            <p:spPr>
              <a:xfrm>
                <a:off x="4920950" y="177207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22"/>
              <p:cNvSpPr/>
              <p:nvPr/>
            </p:nvSpPr>
            <p:spPr>
              <a:xfrm>
                <a:off x="4709050" y="20592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22"/>
              <p:cNvSpPr/>
              <p:nvPr/>
            </p:nvSpPr>
            <p:spPr>
              <a:xfrm>
                <a:off x="5109075" y="14354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22"/>
              <p:cNvSpPr/>
              <p:nvPr/>
            </p:nvSpPr>
            <p:spPr>
              <a:xfrm>
                <a:off x="5188300" y="13609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22"/>
              <p:cNvSpPr/>
              <p:nvPr/>
            </p:nvSpPr>
            <p:spPr>
              <a:xfrm>
                <a:off x="5250075" y="11011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62" y="190"/>
                    </a:moveTo>
                    <a:cubicBezTo>
                      <a:pt x="1506" y="190"/>
                      <a:pt x="1886" y="570"/>
                      <a:pt x="1886" y="1030"/>
                    </a:cubicBezTo>
                    <a:cubicBezTo>
                      <a:pt x="1886" y="1489"/>
                      <a:pt x="1506" y="1854"/>
                      <a:pt x="1062" y="1854"/>
                    </a:cubicBezTo>
                    <a:cubicBezTo>
                      <a:pt x="603" y="1854"/>
                      <a:pt x="222" y="1489"/>
                      <a:pt x="222" y="1030"/>
                    </a:cubicBezTo>
                    <a:cubicBezTo>
                      <a:pt x="222" y="570"/>
                      <a:pt x="587" y="222"/>
                      <a:pt x="1062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75"/>
                      <a:pt x="1616" y="16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22"/>
              <p:cNvSpPr/>
              <p:nvPr/>
            </p:nvSpPr>
            <p:spPr>
              <a:xfrm>
                <a:off x="5166100" y="11554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7" y="206"/>
                    </a:moveTo>
                    <a:cubicBezTo>
                      <a:pt x="1506" y="206"/>
                      <a:pt x="1886" y="587"/>
                      <a:pt x="1886" y="1030"/>
                    </a:cubicBezTo>
                    <a:cubicBezTo>
                      <a:pt x="1886" y="1490"/>
                      <a:pt x="1506" y="1870"/>
                      <a:pt x="1047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87"/>
                      <a:pt x="571" y="222"/>
                      <a:pt x="1047" y="206"/>
                    </a:cubicBezTo>
                    <a:close/>
                    <a:moveTo>
                      <a:pt x="1031" y="0"/>
                    </a:moveTo>
                    <a:cubicBezTo>
                      <a:pt x="445" y="0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76"/>
                      <a:pt x="1601" y="32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22"/>
              <p:cNvSpPr/>
              <p:nvPr/>
            </p:nvSpPr>
            <p:spPr>
              <a:xfrm>
                <a:off x="5205725" y="12298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46" y="191"/>
                    </a:moveTo>
                    <a:cubicBezTo>
                      <a:pt x="1505" y="191"/>
                      <a:pt x="1885" y="571"/>
                      <a:pt x="1885" y="1031"/>
                    </a:cubicBezTo>
                    <a:cubicBezTo>
                      <a:pt x="1885" y="1490"/>
                      <a:pt x="1505" y="1854"/>
                      <a:pt x="1046" y="1854"/>
                    </a:cubicBezTo>
                    <a:cubicBezTo>
                      <a:pt x="586" y="1854"/>
                      <a:pt x="206" y="1490"/>
                      <a:pt x="206" y="1031"/>
                    </a:cubicBezTo>
                    <a:cubicBezTo>
                      <a:pt x="206" y="571"/>
                      <a:pt x="571" y="223"/>
                      <a:pt x="1046" y="191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76"/>
                      <a:pt x="1600" y="17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22"/>
              <p:cNvSpPr/>
              <p:nvPr/>
            </p:nvSpPr>
            <p:spPr>
              <a:xfrm>
                <a:off x="4844100" y="16952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62" y="191"/>
                    </a:moveTo>
                    <a:cubicBezTo>
                      <a:pt x="1506" y="191"/>
                      <a:pt x="1886" y="571"/>
                      <a:pt x="1886" y="1031"/>
                    </a:cubicBezTo>
                    <a:cubicBezTo>
                      <a:pt x="1886" y="1490"/>
                      <a:pt x="1506" y="1854"/>
                      <a:pt x="1062" y="1854"/>
                    </a:cubicBezTo>
                    <a:cubicBezTo>
                      <a:pt x="603" y="1854"/>
                      <a:pt x="223" y="1490"/>
                      <a:pt x="223" y="1031"/>
                    </a:cubicBezTo>
                    <a:cubicBezTo>
                      <a:pt x="223" y="571"/>
                      <a:pt x="587" y="207"/>
                      <a:pt x="1062" y="191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0" y="1585"/>
                      <a:pt x="2060" y="1031"/>
                    </a:cubicBezTo>
                    <a:cubicBezTo>
                      <a:pt x="2060" y="476"/>
                      <a:pt x="1601" y="17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22"/>
              <p:cNvSpPr/>
              <p:nvPr/>
            </p:nvSpPr>
            <p:spPr>
              <a:xfrm>
                <a:off x="4787075" y="2613700"/>
                <a:ext cx="51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76" h="2061" extrusionOk="0">
                    <a:moveTo>
                      <a:pt x="1062" y="191"/>
                    </a:moveTo>
                    <a:cubicBezTo>
                      <a:pt x="1521" y="191"/>
                      <a:pt x="1886" y="571"/>
                      <a:pt x="1886" y="1031"/>
                    </a:cubicBezTo>
                    <a:cubicBezTo>
                      <a:pt x="1886" y="1474"/>
                      <a:pt x="1506" y="1854"/>
                      <a:pt x="1062" y="1854"/>
                    </a:cubicBezTo>
                    <a:cubicBezTo>
                      <a:pt x="603" y="1854"/>
                      <a:pt x="222" y="1474"/>
                      <a:pt x="222" y="1031"/>
                    </a:cubicBezTo>
                    <a:cubicBezTo>
                      <a:pt x="222" y="587"/>
                      <a:pt x="587" y="207"/>
                      <a:pt x="1062" y="191"/>
                    </a:cubicBezTo>
                    <a:close/>
                    <a:moveTo>
                      <a:pt x="1046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92" y="2060"/>
                      <a:pt x="1046" y="2060"/>
                    </a:cubicBezTo>
                    <a:cubicBezTo>
                      <a:pt x="1617" y="2060"/>
                      <a:pt x="2076" y="1585"/>
                      <a:pt x="2076" y="1031"/>
                    </a:cubicBezTo>
                    <a:cubicBezTo>
                      <a:pt x="2076" y="476"/>
                      <a:pt x="1617" y="17"/>
                      <a:pt x="10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22"/>
              <p:cNvSpPr/>
              <p:nvPr/>
            </p:nvSpPr>
            <p:spPr>
              <a:xfrm>
                <a:off x="4752625" y="2486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46" y="190"/>
                    </a:moveTo>
                    <a:cubicBezTo>
                      <a:pt x="1505" y="190"/>
                      <a:pt x="1886" y="571"/>
                      <a:pt x="1886" y="1030"/>
                    </a:cubicBezTo>
                    <a:cubicBezTo>
                      <a:pt x="1886" y="1474"/>
                      <a:pt x="1505" y="1854"/>
                      <a:pt x="1046" y="1854"/>
                    </a:cubicBezTo>
                    <a:cubicBezTo>
                      <a:pt x="586" y="1854"/>
                      <a:pt x="222" y="1474"/>
                      <a:pt x="222" y="1030"/>
                    </a:cubicBezTo>
                    <a:cubicBezTo>
                      <a:pt x="222" y="571"/>
                      <a:pt x="602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6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76"/>
                      <a:pt x="1600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22"/>
              <p:cNvSpPr/>
              <p:nvPr/>
            </p:nvSpPr>
            <p:spPr>
              <a:xfrm>
                <a:off x="4950250" y="24216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6" y="190"/>
                    </a:moveTo>
                    <a:cubicBezTo>
                      <a:pt x="1506" y="190"/>
                      <a:pt x="1886" y="571"/>
                      <a:pt x="1886" y="1030"/>
                    </a:cubicBezTo>
                    <a:cubicBezTo>
                      <a:pt x="1886" y="1474"/>
                      <a:pt x="1506" y="1854"/>
                      <a:pt x="1046" y="1854"/>
                    </a:cubicBezTo>
                    <a:cubicBezTo>
                      <a:pt x="587" y="1854"/>
                      <a:pt x="223" y="1474"/>
                      <a:pt x="223" y="1030"/>
                    </a:cubicBezTo>
                    <a:cubicBezTo>
                      <a:pt x="223" y="571"/>
                      <a:pt x="587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1" y="476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76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183" name="Google Shape;1183;p22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554350" y="30588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4" name="Google Shape;1184;p22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650975" y="38989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5" name="Google Shape;1185;p22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56250" y="42362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86" name="Google Shape;1186;p22"/>
          <p:cNvGrpSpPr/>
          <p:nvPr/>
        </p:nvGrpSpPr>
        <p:grpSpPr>
          <a:xfrm>
            <a:off x="7036900" y="-135450"/>
            <a:ext cx="3564951" cy="2530020"/>
            <a:chOff x="7036900" y="-135450"/>
            <a:chExt cx="3564951" cy="2530020"/>
          </a:xfrm>
        </p:grpSpPr>
        <p:grpSp>
          <p:nvGrpSpPr>
            <p:cNvPr id="1187" name="Google Shape;1187;p22"/>
            <p:cNvGrpSpPr/>
            <p:nvPr/>
          </p:nvGrpSpPr>
          <p:grpSpPr>
            <a:xfrm>
              <a:off x="7467304" y="268423"/>
              <a:ext cx="3134546" cy="2126147"/>
              <a:chOff x="2280775" y="570800"/>
              <a:chExt cx="1702725" cy="1154950"/>
            </a:xfrm>
          </p:grpSpPr>
          <p:sp>
            <p:nvSpPr>
              <p:cNvPr id="1188" name="Google Shape;1188;p22"/>
              <p:cNvSpPr/>
              <p:nvPr/>
            </p:nvSpPr>
            <p:spPr>
              <a:xfrm>
                <a:off x="2562775" y="1179175"/>
                <a:ext cx="1420725" cy="546575"/>
              </a:xfrm>
              <a:custGeom>
                <a:avLst/>
                <a:gdLst/>
                <a:ahLst/>
                <a:cxnLst/>
                <a:rect l="l" t="t" r="r" b="b"/>
                <a:pathLst>
                  <a:path w="56829" h="21863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777" y="871"/>
                    </a:lnTo>
                    <a:lnTo>
                      <a:pt x="777" y="6495"/>
                    </a:lnTo>
                    <a:lnTo>
                      <a:pt x="15843" y="21831"/>
                    </a:lnTo>
                    <a:lnTo>
                      <a:pt x="15875" y="21863"/>
                    </a:lnTo>
                    <a:lnTo>
                      <a:pt x="56828" y="21863"/>
                    </a:lnTo>
                    <a:lnTo>
                      <a:pt x="56828" y="21673"/>
                    </a:lnTo>
                    <a:lnTo>
                      <a:pt x="15954" y="21673"/>
                    </a:lnTo>
                    <a:lnTo>
                      <a:pt x="983" y="6416"/>
                    </a:lnTo>
                    <a:lnTo>
                      <a:pt x="983" y="776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22"/>
              <p:cNvSpPr/>
              <p:nvPr/>
            </p:nvSpPr>
            <p:spPr>
              <a:xfrm>
                <a:off x="2385350" y="1087275"/>
                <a:ext cx="1598150" cy="574325"/>
              </a:xfrm>
              <a:custGeom>
                <a:avLst/>
                <a:gdLst/>
                <a:ahLst/>
                <a:cxnLst/>
                <a:rect l="l" t="t" r="r" b="b"/>
                <a:pathLst>
                  <a:path w="63926" h="22973" extrusionOk="0">
                    <a:moveTo>
                      <a:pt x="1901" y="1"/>
                    </a:moveTo>
                    <a:lnTo>
                      <a:pt x="0" y="1886"/>
                    </a:lnTo>
                    <a:lnTo>
                      <a:pt x="127" y="2013"/>
                    </a:lnTo>
                    <a:lnTo>
                      <a:pt x="1981" y="191"/>
                    </a:lnTo>
                    <a:lnTo>
                      <a:pt x="9363" y="191"/>
                    </a:lnTo>
                    <a:lnTo>
                      <a:pt x="9854" y="824"/>
                    </a:lnTo>
                    <a:lnTo>
                      <a:pt x="9854" y="8096"/>
                    </a:lnTo>
                    <a:lnTo>
                      <a:pt x="24636" y="22972"/>
                    </a:lnTo>
                    <a:lnTo>
                      <a:pt x="63925" y="22972"/>
                    </a:lnTo>
                    <a:lnTo>
                      <a:pt x="63925" y="22766"/>
                    </a:lnTo>
                    <a:lnTo>
                      <a:pt x="24715" y="22766"/>
                    </a:lnTo>
                    <a:lnTo>
                      <a:pt x="10060" y="8017"/>
                    </a:lnTo>
                    <a:lnTo>
                      <a:pt x="10060" y="745"/>
                    </a:lnTo>
                    <a:lnTo>
                      <a:pt x="94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22"/>
              <p:cNvSpPr/>
              <p:nvPr/>
            </p:nvSpPr>
            <p:spPr>
              <a:xfrm>
                <a:off x="2329900" y="1057575"/>
                <a:ext cx="1653600" cy="579075"/>
              </a:xfrm>
              <a:custGeom>
                <a:avLst/>
                <a:gdLst/>
                <a:ahLst/>
                <a:cxnLst/>
                <a:rect l="l" t="t" r="r" b="b"/>
                <a:pathLst>
                  <a:path w="66144" h="23163" extrusionOk="0">
                    <a:moveTo>
                      <a:pt x="0" y="0"/>
                    </a:moveTo>
                    <a:lnTo>
                      <a:pt x="0" y="190"/>
                    </a:lnTo>
                    <a:lnTo>
                      <a:pt x="12278" y="190"/>
                    </a:lnTo>
                    <a:lnTo>
                      <a:pt x="13070" y="808"/>
                    </a:lnTo>
                    <a:lnTo>
                      <a:pt x="13070" y="8777"/>
                    </a:lnTo>
                    <a:lnTo>
                      <a:pt x="27297" y="23131"/>
                    </a:lnTo>
                    <a:lnTo>
                      <a:pt x="27329" y="23162"/>
                    </a:lnTo>
                    <a:lnTo>
                      <a:pt x="66143" y="23162"/>
                    </a:lnTo>
                    <a:lnTo>
                      <a:pt x="66143" y="22972"/>
                    </a:lnTo>
                    <a:lnTo>
                      <a:pt x="27408" y="22972"/>
                    </a:lnTo>
                    <a:lnTo>
                      <a:pt x="13261" y="8698"/>
                    </a:lnTo>
                    <a:lnTo>
                      <a:pt x="13261" y="713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22"/>
              <p:cNvSpPr/>
              <p:nvPr/>
            </p:nvSpPr>
            <p:spPr>
              <a:xfrm>
                <a:off x="2547725" y="1017975"/>
                <a:ext cx="1435775" cy="598875"/>
              </a:xfrm>
              <a:custGeom>
                <a:avLst/>
                <a:gdLst/>
                <a:ahLst/>
                <a:cxnLst/>
                <a:rect l="l" t="t" r="r" b="b"/>
                <a:pathLst>
                  <a:path w="57431" h="23955" extrusionOk="0">
                    <a:moveTo>
                      <a:pt x="1" y="0"/>
                    </a:moveTo>
                    <a:lnTo>
                      <a:pt x="1" y="190"/>
                    </a:lnTo>
                    <a:lnTo>
                      <a:pt x="4310" y="190"/>
                    </a:lnTo>
                    <a:lnTo>
                      <a:pt x="5340" y="1172"/>
                    </a:lnTo>
                    <a:lnTo>
                      <a:pt x="5340" y="9854"/>
                    </a:lnTo>
                    <a:lnTo>
                      <a:pt x="19059" y="23922"/>
                    </a:lnTo>
                    <a:lnTo>
                      <a:pt x="19091" y="23954"/>
                    </a:lnTo>
                    <a:lnTo>
                      <a:pt x="57430" y="23954"/>
                    </a:lnTo>
                    <a:lnTo>
                      <a:pt x="57430" y="23764"/>
                    </a:lnTo>
                    <a:lnTo>
                      <a:pt x="19186" y="23764"/>
                    </a:lnTo>
                    <a:lnTo>
                      <a:pt x="5546" y="9775"/>
                    </a:lnTo>
                    <a:lnTo>
                      <a:pt x="5546" y="1093"/>
                    </a:lnTo>
                    <a:lnTo>
                      <a:pt x="43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22"/>
              <p:cNvSpPr/>
              <p:nvPr/>
            </p:nvSpPr>
            <p:spPr>
              <a:xfrm>
                <a:off x="2442775" y="978350"/>
                <a:ext cx="1540725" cy="613925"/>
              </a:xfrm>
              <a:custGeom>
                <a:avLst/>
                <a:gdLst/>
                <a:ahLst/>
                <a:cxnLst/>
                <a:rect l="l" t="t" r="r" b="b"/>
                <a:pathLst>
                  <a:path w="61629" h="24557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9126" y="191"/>
                    </a:lnTo>
                    <a:lnTo>
                      <a:pt x="10330" y="1522"/>
                    </a:lnTo>
                    <a:lnTo>
                      <a:pt x="10330" y="10948"/>
                    </a:lnTo>
                    <a:lnTo>
                      <a:pt x="23733" y="24509"/>
                    </a:lnTo>
                    <a:lnTo>
                      <a:pt x="23780" y="24557"/>
                    </a:lnTo>
                    <a:lnTo>
                      <a:pt x="61628" y="24557"/>
                    </a:lnTo>
                    <a:lnTo>
                      <a:pt x="61628" y="24351"/>
                    </a:lnTo>
                    <a:lnTo>
                      <a:pt x="23859" y="24351"/>
                    </a:lnTo>
                    <a:lnTo>
                      <a:pt x="10536" y="10869"/>
                    </a:lnTo>
                    <a:lnTo>
                      <a:pt x="10536" y="1442"/>
                    </a:lnTo>
                    <a:lnTo>
                      <a:pt x="92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22"/>
              <p:cNvSpPr/>
              <p:nvPr/>
            </p:nvSpPr>
            <p:spPr>
              <a:xfrm>
                <a:off x="2676850" y="934800"/>
                <a:ext cx="1306650" cy="637675"/>
              </a:xfrm>
              <a:custGeom>
                <a:avLst/>
                <a:gdLst/>
                <a:ahLst/>
                <a:cxnLst/>
                <a:rect l="l" t="t" r="r" b="b"/>
                <a:pathLst>
                  <a:path w="52266" h="2550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965" y="2060"/>
                    </a:lnTo>
                    <a:lnTo>
                      <a:pt x="1965" y="12183"/>
                    </a:lnTo>
                    <a:lnTo>
                      <a:pt x="14845" y="25459"/>
                    </a:lnTo>
                    <a:lnTo>
                      <a:pt x="14892" y="25507"/>
                    </a:lnTo>
                    <a:lnTo>
                      <a:pt x="52265" y="25507"/>
                    </a:lnTo>
                    <a:lnTo>
                      <a:pt x="52265" y="25301"/>
                    </a:lnTo>
                    <a:lnTo>
                      <a:pt x="14972" y="25301"/>
                    </a:lnTo>
                    <a:lnTo>
                      <a:pt x="2155" y="12104"/>
                    </a:lnTo>
                    <a:lnTo>
                      <a:pt x="2155" y="1980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22"/>
              <p:cNvSpPr/>
              <p:nvPr/>
            </p:nvSpPr>
            <p:spPr>
              <a:xfrm>
                <a:off x="2508525" y="824675"/>
                <a:ext cx="1474975" cy="722850"/>
              </a:xfrm>
              <a:custGeom>
                <a:avLst/>
                <a:gdLst/>
                <a:ahLst/>
                <a:cxnLst/>
                <a:rect l="l" t="t" r="r" b="b"/>
                <a:pathLst>
                  <a:path w="58999" h="28914" extrusionOk="0">
                    <a:moveTo>
                      <a:pt x="3391" y="1"/>
                    </a:moveTo>
                    <a:lnTo>
                      <a:pt x="0" y="3439"/>
                    </a:lnTo>
                    <a:lnTo>
                      <a:pt x="143" y="3565"/>
                    </a:lnTo>
                    <a:lnTo>
                      <a:pt x="3470" y="207"/>
                    </a:lnTo>
                    <a:lnTo>
                      <a:pt x="6337" y="207"/>
                    </a:lnTo>
                    <a:lnTo>
                      <a:pt x="9490" y="3407"/>
                    </a:lnTo>
                    <a:lnTo>
                      <a:pt x="9490" y="16081"/>
                    </a:lnTo>
                    <a:lnTo>
                      <a:pt x="22085" y="28882"/>
                    </a:lnTo>
                    <a:lnTo>
                      <a:pt x="22101" y="28914"/>
                    </a:lnTo>
                    <a:lnTo>
                      <a:pt x="58998" y="28914"/>
                    </a:lnTo>
                    <a:lnTo>
                      <a:pt x="58998" y="28724"/>
                    </a:lnTo>
                    <a:lnTo>
                      <a:pt x="22180" y="28724"/>
                    </a:lnTo>
                    <a:lnTo>
                      <a:pt x="9680" y="16002"/>
                    </a:lnTo>
                    <a:lnTo>
                      <a:pt x="9680" y="3328"/>
                    </a:lnTo>
                    <a:lnTo>
                      <a:pt x="64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22"/>
              <p:cNvSpPr/>
              <p:nvPr/>
            </p:nvSpPr>
            <p:spPr>
              <a:xfrm>
                <a:off x="2413850" y="804875"/>
                <a:ext cx="1569650" cy="718100"/>
              </a:xfrm>
              <a:custGeom>
                <a:avLst/>
                <a:gdLst/>
                <a:ahLst/>
                <a:cxnLst/>
                <a:rect l="l" t="t" r="r" b="b"/>
                <a:pathLst>
                  <a:path w="62786" h="28724" extrusionOk="0">
                    <a:moveTo>
                      <a:pt x="7178" y="1"/>
                    </a:moveTo>
                    <a:lnTo>
                      <a:pt x="4738" y="2377"/>
                    </a:lnTo>
                    <a:lnTo>
                      <a:pt x="1" y="2377"/>
                    </a:lnTo>
                    <a:lnTo>
                      <a:pt x="1" y="2583"/>
                    </a:lnTo>
                    <a:lnTo>
                      <a:pt x="4817" y="2583"/>
                    </a:lnTo>
                    <a:lnTo>
                      <a:pt x="7257" y="207"/>
                    </a:lnTo>
                    <a:lnTo>
                      <a:pt x="10901" y="207"/>
                    </a:lnTo>
                    <a:lnTo>
                      <a:pt x="14259" y="3597"/>
                    </a:lnTo>
                    <a:lnTo>
                      <a:pt x="14259" y="16382"/>
                    </a:lnTo>
                    <a:lnTo>
                      <a:pt x="26347" y="28676"/>
                    </a:lnTo>
                    <a:lnTo>
                      <a:pt x="26363" y="28723"/>
                    </a:lnTo>
                    <a:lnTo>
                      <a:pt x="62785" y="28723"/>
                    </a:lnTo>
                    <a:lnTo>
                      <a:pt x="62785" y="28517"/>
                    </a:lnTo>
                    <a:lnTo>
                      <a:pt x="26442" y="28517"/>
                    </a:lnTo>
                    <a:lnTo>
                      <a:pt x="14465" y="16303"/>
                    </a:lnTo>
                    <a:lnTo>
                      <a:pt x="14465" y="3502"/>
                    </a:lnTo>
                    <a:lnTo>
                      <a:pt x="109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22"/>
              <p:cNvSpPr/>
              <p:nvPr/>
            </p:nvSpPr>
            <p:spPr>
              <a:xfrm>
                <a:off x="2946975" y="1316600"/>
                <a:ext cx="1036525" cy="166775"/>
              </a:xfrm>
              <a:custGeom>
                <a:avLst/>
                <a:gdLst/>
                <a:ahLst/>
                <a:cxnLst/>
                <a:rect l="l" t="t" r="r" b="b"/>
                <a:pathLst>
                  <a:path w="41461" h="6671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559" y="6670"/>
                    </a:lnTo>
                    <a:lnTo>
                      <a:pt x="41460" y="6670"/>
                    </a:lnTo>
                    <a:lnTo>
                      <a:pt x="41460" y="6464"/>
                    </a:lnTo>
                    <a:lnTo>
                      <a:pt x="6638" y="6464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22"/>
              <p:cNvSpPr/>
              <p:nvPr/>
            </p:nvSpPr>
            <p:spPr>
              <a:xfrm>
                <a:off x="2770325" y="666250"/>
                <a:ext cx="1213175" cy="752550"/>
              </a:xfrm>
              <a:custGeom>
                <a:avLst/>
                <a:gdLst/>
                <a:ahLst/>
                <a:cxnLst/>
                <a:rect l="l" t="t" r="r" b="b"/>
                <a:pathLst>
                  <a:path w="48527" h="30102" extrusionOk="0">
                    <a:moveTo>
                      <a:pt x="0" y="1"/>
                    </a:moveTo>
                    <a:lnTo>
                      <a:pt x="0" y="2979"/>
                    </a:lnTo>
                    <a:lnTo>
                      <a:pt x="2377" y="5292"/>
                    </a:lnTo>
                    <a:lnTo>
                      <a:pt x="2377" y="19725"/>
                    </a:lnTo>
                    <a:lnTo>
                      <a:pt x="13039" y="30102"/>
                    </a:lnTo>
                    <a:lnTo>
                      <a:pt x="48526" y="30102"/>
                    </a:lnTo>
                    <a:lnTo>
                      <a:pt x="48526" y="29912"/>
                    </a:lnTo>
                    <a:lnTo>
                      <a:pt x="13118" y="29912"/>
                    </a:lnTo>
                    <a:lnTo>
                      <a:pt x="2583" y="19630"/>
                    </a:lnTo>
                    <a:lnTo>
                      <a:pt x="2583" y="5213"/>
                    </a:lnTo>
                    <a:lnTo>
                      <a:pt x="206" y="2900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22"/>
              <p:cNvSpPr/>
              <p:nvPr/>
            </p:nvSpPr>
            <p:spPr>
              <a:xfrm>
                <a:off x="2864575" y="798150"/>
                <a:ext cx="1118925" cy="606000"/>
              </a:xfrm>
              <a:custGeom>
                <a:avLst/>
                <a:gdLst/>
                <a:ahLst/>
                <a:cxnLst/>
                <a:rect l="l" t="t" r="r" b="b"/>
                <a:pathLst>
                  <a:path w="44757" h="24240" extrusionOk="0">
                    <a:moveTo>
                      <a:pt x="1" y="0"/>
                    </a:moveTo>
                    <a:lnTo>
                      <a:pt x="1" y="14132"/>
                    </a:lnTo>
                    <a:lnTo>
                      <a:pt x="10140" y="24240"/>
                    </a:lnTo>
                    <a:lnTo>
                      <a:pt x="44756" y="24240"/>
                    </a:lnTo>
                    <a:lnTo>
                      <a:pt x="44756" y="24034"/>
                    </a:lnTo>
                    <a:lnTo>
                      <a:pt x="10219" y="24034"/>
                    </a:lnTo>
                    <a:lnTo>
                      <a:pt x="191" y="14053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22"/>
              <p:cNvSpPr/>
              <p:nvPr/>
            </p:nvSpPr>
            <p:spPr>
              <a:xfrm>
                <a:off x="2857050" y="695175"/>
                <a:ext cx="1126450" cy="684025"/>
              </a:xfrm>
              <a:custGeom>
                <a:avLst/>
                <a:gdLst/>
                <a:ahLst/>
                <a:cxnLst/>
                <a:rect l="l" t="t" r="r" b="b"/>
                <a:pathLst>
                  <a:path w="45058" h="27361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1680" y="1901"/>
                    </a:lnTo>
                    <a:lnTo>
                      <a:pt x="1680" y="17760"/>
                    </a:lnTo>
                    <a:lnTo>
                      <a:pt x="11503" y="27361"/>
                    </a:lnTo>
                    <a:lnTo>
                      <a:pt x="45057" y="27361"/>
                    </a:lnTo>
                    <a:lnTo>
                      <a:pt x="45057" y="27170"/>
                    </a:lnTo>
                    <a:lnTo>
                      <a:pt x="11582" y="27170"/>
                    </a:lnTo>
                    <a:lnTo>
                      <a:pt x="1886" y="17681"/>
                    </a:lnTo>
                    <a:lnTo>
                      <a:pt x="1886" y="1822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22"/>
              <p:cNvSpPr/>
              <p:nvPr/>
            </p:nvSpPr>
            <p:spPr>
              <a:xfrm>
                <a:off x="2567525" y="596950"/>
                <a:ext cx="1415975" cy="728000"/>
              </a:xfrm>
              <a:custGeom>
                <a:avLst/>
                <a:gdLst/>
                <a:ahLst/>
                <a:cxnLst/>
                <a:rect l="l" t="t" r="r" b="b"/>
                <a:pathLst>
                  <a:path w="56639" h="29120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2247" y="206"/>
                    </a:lnTo>
                    <a:lnTo>
                      <a:pt x="15241" y="3296"/>
                    </a:lnTo>
                    <a:lnTo>
                      <a:pt x="15241" y="20279"/>
                    </a:lnTo>
                    <a:lnTo>
                      <a:pt x="24256" y="29119"/>
                    </a:lnTo>
                    <a:lnTo>
                      <a:pt x="56638" y="29119"/>
                    </a:lnTo>
                    <a:lnTo>
                      <a:pt x="56638" y="28913"/>
                    </a:lnTo>
                    <a:lnTo>
                      <a:pt x="24335" y="28913"/>
                    </a:lnTo>
                    <a:lnTo>
                      <a:pt x="15447" y="20200"/>
                    </a:lnTo>
                    <a:lnTo>
                      <a:pt x="15447" y="3216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22"/>
              <p:cNvSpPr/>
              <p:nvPr/>
            </p:nvSpPr>
            <p:spPr>
              <a:xfrm>
                <a:off x="2357225" y="11233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1" y="412"/>
                      <a:pt x="1" y="935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22"/>
              <p:cNvSpPr/>
              <p:nvPr/>
            </p:nvSpPr>
            <p:spPr>
              <a:xfrm>
                <a:off x="2748525" y="633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20"/>
                    </a:cubicBezTo>
                    <a:cubicBezTo>
                      <a:pt x="1" y="1443"/>
                      <a:pt x="413" y="1854"/>
                      <a:pt x="936" y="1854"/>
                    </a:cubicBezTo>
                    <a:cubicBezTo>
                      <a:pt x="1443" y="1854"/>
                      <a:pt x="1870" y="1443"/>
                      <a:pt x="1870" y="920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22"/>
              <p:cNvSpPr/>
              <p:nvPr/>
            </p:nvSpPr>
            <p:spPr>
              <a:xfrm>
                <a:off x="2842800" y="6829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22"/>
              <p:cNvSpPr/>
              <p:nvPr/>
            </p:nvSpPr>
            <p:spPr>
              <a:xfrm>
                <a:off x="2530700" y="11482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1" y="412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22"/>
              <p:cNvSpPr/>
              <p:nvPr/>
            </p:nvSpPr>
            <p:spPr>
              <a:xfrm>
                <a:off x="2916875" y="12869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22"/>
              <p:cNvSpPr/>
              <p:nvPr/>
            </p:nvSpPr>
            <p:spPr>
              <a:xfrm>
                <a:off x="2280775" y="10314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54" y="587"/>
                      <a:pt x="1854" y="1046"/>
                    </a:cubicBezTo>
                    <a:cubicBezTo>
                      <a:pt x="1854" y="1506"/>
                      <a:pt x="1490" y="1870"/>
                      <a:pt x="1031" y="1870"/>
                    </a:cubicBezTo>
                    <a:cubicBezTo>
                      <a:pt x="571" y="1870"/>
                      <a:pt x="191" y="1506"/>
                      <a:pt x="191" y="1046"/>
                    </a:cubicBezTo>
                    <a:cubicBezTo>
                      <a:pt x="191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601"/>
                      <a:pt x="2060" y="1030"/>
                    </a:cubicBezTo>
                    <a:cubicBezTo>
                      <a:pt x="2060" y="444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22"/>
              <p:cNvSpPr/>
              <p:nvPr/>
            </p:nvSpPr>
            <p:spPr>
              <a:xfrm>
                <a:off x="2364750" y="842900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22"/>
                    </a:moveTo>
                    <a:cubicBezTo>
                      <a:pt x="1490" y="222"/>
                      <a:pt x="1870" y="603"/>
                      <a:pt x="1870" y="1062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6" y="1522"/>
                      <a:pt x="206" y="1062"/>
                    </a:cubicBezTo>
                    <a:cubicBezTo>
                      <a:pt x="206" y="603"/>
                      <a:pt x="587" y="222"/>
                      <a:pt x="1030" y="222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46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616" y="2076"/>
                      <a:pt x="2060" y="1617"/>
                      <a:pt x="2060" y="1046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22"/>
              <p:cNvSpPr/>
              <p:nvPr/>
            </p:nvSpPr>
            <p:spPr>
              <a:xfrm>
                <a:off x="2468925" y="902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0" y="1870"/>
                      <a:pt x="190" y="1506"/>
                      <a:pt x="190" y="1046"/>
                    </a:cubicBezTo>
                    <a:cubicBezTo>
                      <a:pt x="190" y="587"/>
                      <a:pt x="570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22"/>
              <p:cNvSpPr/>
              <p:nvPr/>
            </p:nvSpPr>
            <p:spPr>
              <a:xfrm>
                <a:off x="2637250" y="892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22"/>
              <p:cNvSpPr/>
              <p:nvPr/>
            </p:nvSpPr>
            <p:spPr>
              <a:xfrm>
                <a:off x="2394450" y="9522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86"/>
                      <a:pt x="1870" y="1046"/>
                    </a:cubicBezTo>
                    <a:cubicBezTo>
                      <a:pt x="1870" y="1489"/>
                      <a:pt x="1490" y="1870"/>
                      <a:pt x="1030" y="1870"/>
                    </a:cubicBezTo>
                    <a:cubicBezTo>
                      <a:pt x="587" y="1870"/>
                      <a:pt x="207" y="1505"/>
                      <a:pt x="207" y="1046"/>
                    </a:cubicBezTo>
                    <a:cubicBezTo>
                      <a:pt x="207" y="586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7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22"/>
              <p:cNvSpPr/>
              <p:nvPr/>
            </p:nvSpPr>
            <p:spPr>
              <a:xfrm>
                <a:off x="2498625" y="99182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89" y="206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0" y="2060"/>
                      <a:pt x="2060" y="1601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22"/>
              <p:cNvSpPr/>
              <p:nvPr/>
            </p:nvSpPr>
            <p:spPr>
              <a:xfrm>
                <a:off x="2840025" y="7490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23"/>
                    </a:moveTo>
                    <a:cubicBezTo>
                      <a:pt x="1490" y="223"/>
                      <a:pt x="1870" y="603"/>
                      <a:pt x="1870" y="1047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7" y="1506"/>
                      <a:pt x="207" y="1047"/>
                    </a:cubicBezTo>
                    <a:cubicBezTo>
                      <a:pt x="207" y="603"/>
                      <a:pt x="587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617" y="2060"/>
                      <a:pt x="2060" y="1601"/>
                      <a:pt x="2060" y="1031"/>
                    </a:cubicBezTo>
                    <a:cubicBezTo>
                      <a:pt x="2060" y="460"/>
                      <a:pt x="1601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22"/>
              <p:cNvSpPr/>
              <p:nvPr/>
            </p:nvSpPr>
            <p:spPr>
              <a:xfrm>
                <a:off x="2518425" y="570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23"/>
                    </a:moveTo>
                    <a:cubicBezTo>
                      <a:pt x="1490" y="223"/>
                      <a:pt x="1854" y="603"/>
                      <a:pt x="1854" y="1046"/>
                    </a:cubicBezTo>
                    <a:cubicBezTo>
                      <a:pt x="1854" y="1506"/>
                      <a:pt x="1490" y="1886"/>
                      <a:pt x="1030" y="1886"/>
                    </a:cubicBezTo>
                    <a:cubicBezTo>
                      <a:pt x="571" y="1886"/>
                      <a:pt x="191" y="1506"/>
                      <a:pt x="191" y="1046"/>
                    </a:cubicBezTo>
                    <a:cubicBezTo>
                      <a:pt x="191" y="603"/>
                      <a:pt x="571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214" name="Google Shape;1214;p22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036900" y="742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5" name="Google Shape;1215;p22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840225" y="-1354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6" name="Google Shape;1216;p22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092975" y="10323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2" name="Google Shape;1282;p2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83" name="Google Shape;1283;p24"/>
          <p:cNvGrpSpPr/>
          <p:nvPr/>
        </p:nvGrpSpPr>
        <p:grpSpPr>
          <a:xfrm>
            <a:off x="66900" y="3058850"/>
            <a:ext cx="1768875" cy="3126028"/>
            <a:chOff x="66900" y="3058850"/>
            <a:chExt cx="1768875" cy="3126028"/>
          </a:xfrm>
        </p:grpSpPr>
        <p:grpSp>
          <p:nvGrpSpPr>
            <p:cNvPr id="1284" name="Google Shape;1284;p24"/>
            <p:cNvGrpSpPr/>
            <p:nvPr/>
          </p:nvGrpSpPr>
          <p:grpSpPr>
            <a:xfrm>
              <a:off x="256564" y="3613234"/>
              <a:ext cx="1041216" cy="2571644"/>
              <a:chOff x="4709050" y="974800"/>
              <a:chExt cx="684425" cy="1690425"/>
            </a:xfrm>
          </p:grpSpPr>
          <p:sp>
            <p:nvSpPr>
              <p:cNvPr id="1285" name="Google Shape;1285;p24"/>
              <p:cNvSpPr/>
              <p:nvPr/>
            </p:nvSpPr>
            <p:spPr>
              <a:xfrm>
                <a:off x="4909450" y="1554625"/>
                <a:ext cx="445600" cy="869400"/>
              </a:xfrm>
              <a:custGeom>
                <a:avLst/>
                <a:gdLst/>
                <a:ahLst/>
                <a:cxnLst/>
                <a:rect l="l" t="t" r="r" b="b"/>
                <a:pathLst>
                  <a:path w="17824" h="34776" extrusionOk="0">
                    <a:moveTo>
                      <a:pt x="16303" y="1"/>
                    </a:moveTo>
                    <a:lnTo>
                      <a:pt x="13832" y="2377"/>
                    </a:lnTo>
                    <a:lnTo>
                      <a:pt x="9887" y="2377"/>
                    </a:lnTo>
                    <a:lnTo>
                      <a:pt x="8524" y="3645"/>
                    </a:lnTo>
                    <a:lnTo>
                      <a:pt x="8524" y="6829"/>
                    </a:lnTo>
                    <a:lnTo>
                      <a:pt x="7336" y="8001"/>
                    </a:lnTo>
                    <a:lnTo>
                      <a:pt x="7336" y="13895"/>
                    </a:lnTo>
                    <a:lnTo>
                      <a:pt x="48" y="21246"/>
                    </a:lnTo>
                    <a:lnTo>
                      <a:pt x="1" y="21262"/>
                    </a:lnTo>
                    <a:lnTo>
                      <a:pt x="1" y="29405"/>
                    </a:lnTo>
                    <a:lnTo>
                      <a:pt x="2583" y="31908"/>
                    </a:lnTo>
                    <a:lnTo>
                      <a:pt x="2583" y="34775"/>
                    </a:lnTo>
                    <a:lnTo>
                      <a:pt x="2773" y="34775"/>
                    </a:lnTo>
                    <a:lnTo>
                      <a:pt x="2773" y="31829"/>
                    </a:lnTo>
                    <a:lnTo>
                      <a:pt x="207" y="29325"/>
                    </a:lnTo>
                    <a:lnTo>
                      <a:pt x="207" y="21341"/>
                    </a:lnTo>
                    <a:lnTo>
                      <a:pt x="7526" y="13974"/>
                    </a:lnTo>
                    <a:lnTo>
                      <a:pt x="7526" y="8081"/>
                    </a:lnTo>
                    <a:lnTo>
                      <a:pt x="8714" y="6908"/>
                    </a:lnTo>
                    <a:lnTo>
                      <a:pt x="8714" y="3740"/>
                    </a:lnTo>
                    <a:lnTo>
                      <a:pt x="9966" y="2567"/>
                    </a:lnTo>
                    <a:lnTo>
                      <a:pt x="13911" y="2567"/>
                    </a:lnTo>
                    <a:lnTo>
                      <a:pt x="16382" y="191"/>
                    </a:lnTo>
                    <a:lnTo>
                      <a:pt x="17824" y="191"/>
                    </a:lnTo>
                    <a:lnTo>
                      <a:pt x="178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24"/>
              <p:cNvSpPr/>
              <p:nvPr/>
            </p:nvSpPr>
            <p:spPr>
              <a:xfrm>
                <a:off x="5210875" y="1019950"/>
                <a:ext cx="139425" cy="359250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14370" extrusionOk="0">
                    <a:moveTo>
                      <a:pt x="2994" y="0"/>
                    </a:moveTo>
                    <a:lnTo>
                      <a:pt x="2994" y="1426"/>
                    </a:lnTo>
                    <a:lnTo>
                      <a:pt x="5371" y="3977"/>
                    </a:lnTo>
                    <a:lnTo>
                      <a:pt x="5371" y="6290"/>
                    </a:lnTo>
                    <a:lnTo>
                      <a:pt x="4579" y="7240"/>
                    </a:lnTo>
                    <a:lnTo>
                      <a:pt x="4579" y="11280"/>
                    </a:lnTo>
                    <a:lnTo>
                      <a:pt x="3153" y="12864"/>
                    </a:lnTo>
                    <a:lnTo>
                      <a:pt x="1378" y="12864"/>
                    </a:lnTo>
                    <a:lnTo>
                      <a:pt x="0" y="14243"/>
                    </a:lnTo>
                    <a:lnTo>
                      <a:pt x="143" y="14370"/>
                    </a:lnTo>
                    <a:lnTo>
                      <a:pt x="1458" y="13070"/>
                    </a:lnTo>
                    <a:lnTo>
                      <a:pt x="3264" y="13070"/>
                    </a:lnTo>
                    <a:lnTo>
                      <a:pt x="4785" y="11359"/>
                    </a:lnTo>
                    <a:lnTo>
                      <a:pt x="4785" y="7320"/>
                    </a:lnTo>
                    <a:lnTo>
                      <a:pt x="5577" y="6369"/>
                    </a:lnTo>
                    <a:lnTo>
                      <a:pt x="5577" y="3898"/>
                    </a:lnTo>
                    <a:lnTo>
                      <a:pt x="3200" y="1363"/>
                    </a:ln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24"/>
              <p:cNvSpPr/>
              <p:nvPr/>
            </p:nvSpPr>
            <p:spPr>
              <a:xfrm>
                <a:off x="4850050" y="1150250"/>
                <a:ext cx="460650" cy="1218325"/>
              </a:xfrm>
              <a:custGeom>
                <a:avLst/>
                <a:gdLst/>
                <a:ahLst/>
                <a:cxnLst/>
                <a:rect l="l" t="t" r="r" b="b"/>
                <a:pathLst>
                  <a:path w="18426" h="48733" extrusionOk="0">
                    <a:moveTo>
                      <a:pt x="17031" y="0"/>
                    </a:moveTo>
                    <a:lnTo>
                      <a:pt x="17031" y="919"/>
                    </a:lnTo>
                    <a:lnTo>
                      <a:pt x="18220" y="2187"/>
                    </a:lnTo>
                    <a:lnTo>
                      <a:pt x="18220" y="5593"/>
                    </a:lnTo>
                    <a:lnTo>
                      <a:pt x="17111" y="6860"/>
                    </a:lnTo>
                    <a:lnTo>
                      <a:pt x="15194" y="6860"/>
                    </a:lnTo>
                    <a:lnTo>
                      <a:pt x="12358" y="9633"/>
                    </a:lnTo>
                    <a:lnTo>
                      <a:pt x="10124" y="9633"/>
                    </a:lnTo>
                    <a:lnTo>
                      <a:pt x="6940" y="12754"/>
                    </a:lnTo>
                    <a:lnTo>
                      <a:pt x="6940" y="30941"/>
                    </a:lnTo>
                    <a:lnTo>
                      <a:pt x="1" y="37643"/>
                    </a:lnTo>
                    <a:lnTo>
                      <a:pt x="1" y="45706"/>
                    </a:lnTo>
                    <a:lnTo>
                      <a:pt x="2900" y="48685"/>
                    </a:lnTo>
                    <a:lnTo>
                      <a:pt x="4357" y="48732"/>
                    </a:lnTo>
                    <a:lnTo>
                      <a:pt x="1189" y="45627"/>
                    </a:lnTo>
                    <a:lnTo>
                      <a:pt x="1189" y="37722"/>
                    </a:lnTo>
                    <a:lnTo>
                      <a:pt x="7922" y="31020"/>
                    </a:lnTo>
                    <a:lnTo>
                      <a:pt x="7922" y="13182"/>
                    </a:lnTo>
                    <a:lnTo>
                      <a:pt x="8952" y="12215"/>
                    </a:lnTo>
                    <a:lnTo>
                      <a:pt x="10900" y="12215"/>
                    </a:lnTo>
                    <a:lnTo>
                      <a:pt x="10900" y="12009"/>
                    </a:lnTo>
                    <a:lnTo>
                      <a:pt x="8872" y="12009"/>
                    </a:lnTo>
                    <a:lnTo>
                      <a:pt x="7732" y="13086"/>
                    </a:lnTo>
                    <a:lnTo>
                      <a:pt x="7732" y="30941"/>
                    </a:lnTo>
                    <a:lnTo>
                      <a:pt x="999" y="37643"/>
                    </a:lnTo>
                    <a:lnTo>
                      <a:pt x="999" y="45706"/>
                    </a:lnTo>
                    <a:lnTo>
                      <a:pt x="3866" y="48526"/>
                    </a:lnTo>
                    <a:lnTo>
                      <a:pt x="2995" y="48495"/>
                    </a:lnTo>
                    <a:lnTo>
                      <a:pt x="207" y="45627"/>
                    </a:lnTo>
                    <a:lnTo>
                      <a:pt x="207" y="37722"/>
                    </a:lnTo>
                    <a:lnTo>
                      <a:pt x="7130" y="31020"/>
                    </a:lnTo>
                    <a:lnTo>
                      <a:pt x="7130" y="12833"/>
                    </a:lnTo>
                    <a:lnTo>
                      <a:pt x="10203" y="9839"/>
                    </a:lnTo>
                    <a:lnTo>
                      <a:pt x="12437" y="9839"/>
                    </a:lnTo>
                    <a:lnTo>
                      <a:pt x="15273" y="7066"/>
                    </a:lnTo>
                    <a:lnTo>
                      <a:pt x="17221" y="7066"/>
                    </a:lnTo>
                    <a:lnTo>
                      <a:pt x="18425" y="5672"/>
                    </a:lnTo>
                    <a:lnTo>
                      <a:pt x="18425" y="2108"/>
                    </a:lnTo>
                    <a:lnTo>
                      <a:pt x="17237" y="840"/>
                    </a:lnTo>
                    <a:lnTo>
                      <a:pt x="17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24"/>
              <p:cNvSpPr/>
              <p:nvPr/>
            </p:nvSpPr>
            <p:spPr>
              <a:xfrm>
                <a:off x="4830250" y="1265900"/>
                <a:ext cx="383425" cy="1145050"/>
              </a:xfrm>
              <a:custGeom>
                <a:avLst/>
                <a:gdLst/>
                <a:ahLst/>
                <a:cxnLst/>
                <a:rect l="l" t="t" r="r" b="b"/>
                <a:pathLst>
                  <a:path w="15337" h="45802" extrusionOk="0">
                    <a:moveTo>
                      <a:pt x="15193" y="1"/>
                    </a:moveTo>
                    <a:lnTo>
                      <a:pt x="12041" y="3232"/>
                    </a:lnTo>
                    <a:lnTo>
                      <a:pt x="5529" y="3232"/>
                    </a:lnTo>
                    <a:lnTo>
                      <a:pt x="4563" y="4199"/>
                    </a:lnTo>
                    <a:lnTo>
                      <a:pt x="4563" y="8080"/>
                    </a:lnTo>
                    <a:lnTo>
                      <a:pt x="6939" y="10441"/>
                    </a:lnTo>
                    <a:lnTo>
                      <a:pt x="6939" y="25903"/>
                    </a:lnTo>
                    <a:lnTo>
                      <a:pt x="0" y="32731"/>
                    </a:lnTo>
                    <a:lnTo>
                      <a:pt x="0" y="43980"/>
                    </a:lnTo>
                    <a:lnTo>
                      <a:pt x="1806" y="45801"/>
                    </a:lnTo>
                    <a:lnTo>
                      <a:pt x="1949" y="45675"/>
                    </a:lnTo>
                    <a:lnTo>
                      <a:pt x="206" y="43900"/>
                    </a:lnTo>
                    <a:lnTo>
                      <a:pt x="206" y="32811"/>
                    </a:lnTo>
                    <a:lnTo>
                      <a:pt x="7130" y="25982"/>
                    </a:lnTo>
                    <a:lnTo>
                      <a:pt x="7130" y="10362"/>
                    </a:lnTo>
                    <a:lnTo>
                      <a:pt x="4753" y="8001"/>
                    </a:lnTo>
                    <a:lnTo>
                      <a:pt x="4753" y="4278"/>
                    </a:lnTo>
                    <a:lnTo>
                      <a:pt x="5609" y="3423"/>
                    </a:lnTo>
                    <a:lnTo>
                      <a:pt x="12120" y="3423"/>
                    </a:lnTo>
                    <a:lnTo>
                      <a:pt x="15336" y="143"/>
                    </a:lnTo>
                    <a:lnTo>
                      <a:pt x="151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24"/>
              <p:cNvSpPr/>
              <p:nvPr/>
            </p:nvSpPr>
            <p:spPr>
              <a:xfrm>
                <a:off x="4810450" y="1204500"/>
                <a:ext cx="386175" cy="1412000"/>
              </a:xfrm>
              <a:custGeom>
                <a:avLst/>
                <a:gdLst/>
                <a:ahLst/>
                <a:cxnLst/>
                <a:rect l="l" t="t" r="r" b="b"/>
                <a:pathLst>
                  <a:path w="15447" h="56480" extrusionOk="0">
                    <a:moveTo>
                      <a:pt x="15257" y="1"/>
                    </a:moveTo>
                    <a:lnTo>
                      <a:pt x="15257" y="1649"/>
                    </a:lnTo>
                    <a:lnTo>
                      <a:pt x="11993" y="4896"/>
                    </a:lnTo>
                    <a:lnTo>
                      <a:pt x="5498" y="4896"/>
                    </a:lnTo>
                    <a:lnTo>
                      <a:pt x="4357" y="5831"/>
                    </a:lnTo>
                    <a:lnTo>
                      <a:pt x="4357" y="11107"/>
                    </a:lnTo>
                    <a:lnTo>
                      <a:pt x="6733" y="13451"/>
                    </a:lnTo>
                    <a:lnTo>
                      <a:pt x="6733" y="27805"/>
                    </a:lnTo>
                    <a:lnTo>
                      <a:pt x="0" y="34633"/>
                    </a:lnTo>
                    <a:lnTo>
                      <a:pt x="0" y="56480"/>
                    </a:lnTo>
                    <a:lnTo>
                      <a:pt x="206" y="56480"/>
                    </a:lnTo>
                    <a:lnTo>
                      <a:pt x="206" y="34712"/>
                    </a:lnTo>
                    <a:lnTo>
                      <a:pt x="6939" y="27884"/>
                    </a:lnTo>
                    <a:lnTo>
                      <a:pt x="6939" y="13372"/>
                    </a:lnTo>
                    <a:lnTo>
                      <a:pt x="4563" y="11012"/>
                    </a:lnTo>
                    <a:lnTo>
                      <a:pt x="4563" y="5910"/>
                    </a:lnTo>
                    <a:lnTo>
                      <a:pt x="5577" y="5086"/>
                    </a:lnTo>
                    <a:lnTo>
                      <a:pt x="12056" y="5086"/>
                    </a:lnTo>
                    <a:lnTo>
                      <a:pt x="15447" y="1728"/>
                    </a:lnTo>
                    <a:lnTo>
                      <a:pt x="15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24"/>
              <p:cNvSpPr/>
              <p:nvPr/>
            </p:nvSpPr>
            <p:spPr>
              <a:xfrm>
                <a:off x="4746675" y="1534825"/>
                <a:ext cx="192525" cy="533125"/>
              </a:xfrm>
              <a:custGeom>
                <a:avLst/>
                <a:gdLst/>
                <a:ahLst/>
                <a:cxnLst/>
                <a:rect l="l" t="t" r="r" b="b"/>
                <a:pathLst>
                  <a:path w="7701" h="21325" extrusionOk="0">
                    <a:moveTo>
                      <a:pt x="6322" y="1"/>
                    </a:moveTo>
                    <a:lnTo>
                      <a:pt x="6322" y="5482"/>
                    </a:lnTo>
                    <a:lnTo>
                      <a:pt x="5435" y="6670"/>
                    </a:lnTo>
                    <a:lnTo>
                      <a:pt x="5593" y="6797"/>
                    </a:lnTo>
                    <a:lnTo>
                      <a:pt x="6512" y="5546"/>
                    </a:lnTo>
                    <a:lnTo>
                      <a:pt x="6512" y="460"/>
                    </a:lnTo>
                    <a:lnTo>
                      <a:pt x="7510" y="1363"/>
                    </a:lnTo>
                    <a:lnTo>
                      <a:pt x="7510" y="7637"/>
                    </a:lnTo>
                    <a:lnTo>
                      <a:pt x="5530" y="9665"/>
                    </a:lnTo>
                    <a:lnTo>
                      <a:pt x="5530" y="11090"/>
                    </a:lnTo>
                    <a:lnTo>
                      <a:pt x="6322" y="11978"/>
                    </a:lnTo>
                    <a:lnTo>
                      <a:pt x="6322" y="14592"/>
                    </a:lnTo>
                    <a:lnTo>
                      <a:pt x="1" y="21182"/>
                    </a:lnTo>
                    <a:lnTo>
                      <a:pt x="159" y="21325"/>
                    </a:lnTo>
                    <a:lnTo>
                      <a:pt x="6512" y="14671"/>
                    </a:lnTo>
                    <a:lnTo>
                      <a:pt x="6512" y="11914"/>
                    </a:lnTo>
                    <a:lnTo>
                      <a:pt x="5720" y="11011"/>
                    </a:lnTo>
                    <a:lnTo>
                      <a:pt x="5720" y="9760"/>
                    </a:lnTo>
                    <a:lnTo>
                      <a:pt x="7700" y="7716"/>
                    </a:lnTo>
                    <a:lnTo>
                      <a:pt x="7700" y="1284"/>
                    </a:lnTo>
                    <a:lnTo>
                      <a:pt x="6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24"/>
              <p:cNvSpPr/>
              <p:nvPr/>
            </p:nvSpPr>
            <p:spPr>
              <a:xfrm>
                <a:off x="4780750" y="1797025"/>
                <a:ext cx="168350" cy="692350"/>
              </a:xfrm>
              <a:custGeom>
                <a:avLst/>
                <a:gdLst/>
                <a:ahLst/>
                <a:cxnLst/>
                <a:rect l="l" t="t" r="r" b="b"/>
                <a:pathLst>
                  <a:path w="6734" h="27694" extrusionOk="0">
                    <a:moveTo>
                      <a:pt x="6543" y="0"/>
                    </a:moveTo>
                    <a:lnTo>
                      <a:pt x="6543" y="4040"/>
                    </a:lnTo>
                    <a:lnTo>
                      <a:pt x="0" y="10663"/>
                    </a:lnTo>
                    <a:lnTo>
                      <a:pt x="0" y="27693"/>
                    </a:lnTo>
                    <a:lnTo>
                      <a:pt x="206" y="27693"/>
                    </a:lnTo>
                    <a:lnTo>
                      <a:pt x="206" y="10742"/>
                    </a:lnTo>
                    <a:lnTo>
                      <a:pt x="6733" y="4151"/>
                    </a:lnTo>
                    <a:lnTo>
                      <a:pt x="6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24"/>
              <p:cNvSpPr/>
              <p:nvPr/>
            </p:nvSpPr>
            <p:spPr>
              <a:xfrm>
                <a:off x="5346725" y="1534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20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24"/>
              <p:cNvSpPr/>
              <p:nvPr/>
            </p:nvSpPr>
            <p:spPr>
              <a:xfrm>
                <a:off x="5262750" y="9748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1" y="412"/>
                      <a:pt x="1" y="935"/>
                    </a:cubicBezTo>
                    <a:cubicBezTo>
                      <a:pt x="1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24"/>
              <p:cNvSpPr/>
              <p:nvPr/>
            </p:nvSpPr>
            <p:spPr>
              <a:xfrm>
                <a:off x="4861525" y="239072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2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24"/>
              <p:cNvSpPr/>
              <p:nvPr/>
            </p:nvSpPr>
            <p:spPr>
              <a:xfrm>
                <a:off x="4920950" y="177207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24"/>
              <p:cNvSpPr/>
              <p:nvPr/>
            </p:nvSpPr>
            <p:spPr>
              <a:xfrm>
                <a:off x="4709050" y="20592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24"/>
              <p:cNvSpPr/>
              <p:nvPr/>
            </p:nvSpPr>
            <p:spPr>
              <a:xfrm>
                <a:off x="5109075" y="14354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24"/>
              <p:cNvSpPr/>
              <p:nvPr/>
            </p:nvSpPr>
            <p:spPr>
              <a:xfrm>
                <a:off x="5188300" y="13609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24"/>
              <p:cNvSpPr/>
              <p:nvPr/>
            </p:nvSpPr>
            <p:spPr>
              <a:xfrm>
                <a:off x="5250075" y="11011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62" y="190"/>
                    </a:moveTo>
                    <a:cubicBezTo>
                      <a:pt x="1506" y="190"/>
                      <a:pt x="1886" y="570"/>
                      <a:pt x="1886" y="1030"/>
                    </a:cubicBezTo>
                    <a:cubicBezTo>
                      <a:pt x="1886" y="1489"/>
                      <a:pt x="1506" y="1854"/>
                      <a:pt x="1062" y="1854"/>
                    </a:cubicBezTo>
                    <a:cubicBezTo>
                      <a:pt x="603" y="1854"/>
                      <a:pt x="222" y="1489"/>
                      <a:pt x="222" y="1030"/>
                    </a:cubicBezTo>
                    <a:cubicBezTo>
                      <a:pt x="222" y="570"/>
                      <a:pt x="587" y="222"/>
                      <a:pt x="1062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75"/>
                      <a:pt x="1616" y="16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24"/>
              <p:cNvSpPr/>
              <p:nvPr/>
            </p:nvSpPr>
            <p:spPr>
              <a:xfrm>
                <a:off x="5166100" y="11554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7" y="206"/>
                    </a:moveTo>
                    <a:cubicBezTo>
                      <a:pt x="1506" y="206"/>
                      <a:pt x="1886" y="587"/>
                      <a:pt x="1886" y="1030"/>
                    </a:cubicBezTo>
                    <a:cubicBezTo>
                      <a:pt x="1886" y="1490"/>
                      <a:pt x="1506" y="1870"/>
                      <a:pt x="1047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87"/>
                      <a:pt x="571" y="222"/>
                      <a:pt x="1047" y="206"/>
                    </a:cubicBezTo>
                    <a:close/>
                    <a:moveTo>
                      <a:pt x="1031" y="0"/>
                    </a:moveTo>
                    <a:cubicBezTo>
                      <a:pt x="445" y="0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76"/>
                      <a:pt x="1601" y="32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24"/>
              <p:cNvSpPr/>
              <p:nvPr/>
            </p:nvSpPr>
            <p:spPr>
              <a:xfrm>
                <a:off x="5205725" y="12298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46" y="191"/>
                    </a:moveTo>
                    <a:cubicBezTo>
                      <a:pt x="1505" y="191"/>
                      <a:pt x="1885" y="571"/>
                      <a:pt x="1885" y="1031"/>
                    </a:cubicBezTo>
                    <a:cubicBezTo>
                      <a:pt x="1885" y="1490"/>
                      <a:pt x="1505" y="1854"/>
                      <a:pt x="1046" y="1854"/>
                    </a:cubicBezTo>
                    <a:cubicBezTo>
                      <a:pt x="586" y="1854"/>
                      <a:pt x="206" y="1490"/>
                      <a:pt x="206" y="1031"/>
                    </a:cubicBezTo>
                    <a:cubicBezTo>
                      <a:pt x="206" y="571"/>
                      <a:pt x="571" y="223"/>
                      <a:pt x="1046" y="191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76"/>
                      <a:pt x="1600" y="17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24"/>
              <p:cNvSpPr/>
              <p:nvPr/>
            </p:nvSpPr>
            <p:spPr>
              <a:xfrm>
                <a:off x="4844100" y="16952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62" y="191"/>
                    </a:moveTo>
                    <a:cubicBezTo>
                      <a:pt x="1506" y="191"/>
                      <a:pt x="1886" y="571"/>
                      <a:pt x="1886" y="1031"/>
                    </a:cubicBezTo>
                    <a:cubicBezTo>
                      <a:pt x="1886" y="1490"/>
                      <a:pt x="1506" y="1854"/>
                      <a:pt x="1062" y="1854"/>
                    </a:cubicBezTo>
                    <a:cubicBezTo>
                      <a:pt x="603" y="1854"/>
                      <a:pt x="223" y="1490"/>
                      <a:pt x="223" y="1031"/>
                    </a:cubicBezTo>
                    <a:cubicBezTo>
                      <a:pt x="223" y="571"/>
                      <a:pt x="587" y="207"/>
                      <a:pt x="1062" y="191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0" y="1585"/>
                      <a:pt x="2060" y="1031"/>
                    </a:cubicBezTo>
                    <a:cubicBezTo>
                      <a:pt x="2060" y="476"/>
                      <a:pt x="1601" y="17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24"/>
              <p:cNvSpPr/>
              <p:nvPr/>
            </p:nvSpPr>
            <p:spPr>
              <a:xfrm>
                <a:off x="4787075" y="2613700"/>
                <a:ext cx="51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76" h="2061" extrusionOk="0">
                    <a:moveTo>
                      <a:pt x="1062" y="191"/>
                    </a:moveTo>
                    <a:cubicBezTo>
                      <a:pt x="1521" y="191"/>
                      <a:pt x="1886" y="571"/>
                      <a:pt x="1886" y="1031"/>
                    </a:cubicBezTo>
                    <a:cubicBezTo>
                      <a:pt x="1886" y="1474"/>
                      <a:pt x="1506" y="1854"/>
                      <a:pt x="1062" y="1854"/>
                    </a:cubicBezTo>
                    <a:cubicBezTo>
                      <a:pt x="603" y="1854"/>
                      <a:pt x="222" y="1474"/>
                      <a:pt x="222" y="1031"/>
                    </a:cubicBezTo>
                    <a:cubicBezTo>
                      <a:pt x="222" y="587"/>
                      <a:pt x="587" y="207"/>
                      <a:pt x="1062" y="191"/>
                    </a:cubicBezTo>
                    <a:close/>
                    <a:moveTo>
                      <a:pt x="1046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92" y="2060"/>
                      <a:pt x="1046" y="2060"/>
                    </a:cubicBezTo>
                    <a:cubicBezTo>
                      <a:pt x="1617" y="2060"/>
                      <a:pt x="2076" y="1585"/>
                      <a:pt x="2076" y="1031"/>
                    </a:cubicBezTo>
                    <a:cubicBezTo>
                      <a:pt x="2076" y="476"/>
                      <a:pt x="1617" y="17"/>
                      <a:pt x="10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24"/>
              <p:cNvSpPr/>
              <p:nvPr/>
            </p:nvSpPr>
            <p:spPr>
              <a:xfrm>
                <a:off x="4752625" y="2486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46" y="190"/>
                    </a:moveTo>
                    <a:cubicBezTo>
                      <a:pt x="1505" y="190"/>
                      <a:pt x="1886" y="571"/>
                      <a:pt x="1886" y="1030"/>
                    </a:cubicBezTo>
                    <a:cubicBezTo>
                      <a:pt x="1886" y="1474"/>
                      <a:pt x="1505" y="1854"/>
                      <a:pt x="1046" y="1854"/>
                    </a:cubicBezTo>
                    <a:cubicBezTo>
                      <a:pt x="586" y="1854"/>
                      <a:pt x="222" y="1474"/>
                      <a:pt x="222" y="1030"/>
                    </a:cubicBezTo>
                    <a:cubicBezTo>
                      <a:pt x="222" y="571"/>
                      <a:pt x="602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6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76"/>
                      <a:pt x="1600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24"/>
              <p:cNvSpPr/>
              <p:nvPr/>
            </p:nvSpPr>
            <p:spPr>
              <a:xfrm>
                <a:off x="4950250" y="24216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6" y="190"/>
                    </a:moveTo>
                    <a:cubicBezTo>
                      <a:pt x="1506" y="190"/>
                      <a:pt x="1886" y="571"/>
                      <a:pt x="1886" y="1030"/>
                    </a:cubicBezTo>
                    <a:cubicBezTo>
                      <a:pt x="1886" y="1474"/>
                      <a:pt x="1506" y="1854"/>
                      <a:pt x="1046" y="1854"/>
                    </a:cubicBezTo>
                    <a:cubicBezTo>
                      <a:pt x="587" y="1854"/>
                      <a:pt x="223" y="1474"/>
                      <a:pt x="223" y="1030"/>
                    </a:cubicBezTo>
                    <a:cubicBezTo>
                      <a:pt x="223" y="571"/>
                      <a:pt x="587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1" y="476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76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306" name="Google Shape;1306;p2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554350" y="30588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7" name="Google Shape;1307;p2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658425" y="38840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8" name="Google Shape;1308;p2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66900" y="43103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09" name="Google Shape;1309;p24"/>
          <p:cNvGrpSpPr/>
          <p:nvPr/>
        </p:nvGrpSpPr>
        <p:grpSpPr>
          <a:xfrm>
            <a:off x="7107050" y="-104675"/>
            <a:ext cx="3494801" cy="2499245"/>
            <a:chOff x="7107050" y="-104675"/>
            <a:chExt cx="3494801" cy="2499245"/>
          </a:xfrm>
        </p:grpSpPr>
        <p:grpSp>
          <p:nvGrpSpPr>
            <p:cNvPr id="1310" name="Google Shape;1310;p24"/>
            <p:cNvGrpSpPr/>
            <p:nvPr/>
          </p:nvGrpSpPr>
          <p:grpSpPr>
            <a:xfrm>
              <a:off x="7467304" y="268423"/>
              <a:ext cx="3134546" cy="2126147"/>
              <a:chOff x="2280775" y="570800"/>
              <a:chExt cx="1702725" cy="1154950"/>
            </a:xfrm>
          </p:grpSpPr>
          <p:sp>
            <p:nvSpPr>
              <p:cNvPr id="1311" name="Google Shape;1311;p24"/>
              <p:cNvSpPr/>
              <p:nvPr/>
            </p:nvSpPr>
            <p:spPr>
              <a:xfrm>
                <a:off x="2562775" y="1179175"/>
                <a:ext cx="1420725" cy="546575"/>
              </a:xfrm>
              <a:custGeom>
                <a:avLst/>
                <a:gdLst/>
                <a:ahLst/>
                <a:cxnLst/>
                <a:rect l="l" t="t" r="r" b="b"/>
                <a:pathLst>
                  <a:path w="56829" h="21863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777" y="871"/>
                    </a:lnTo>
                    <a:lnTo>
                      <a:pt x="777" y="6495"/>
                    </a:lnTo>
                    <a:lnTo>
                      <a:pt x="15843" y="21831"/>
                    </a:lnTo>
                    <a:lnTo>
                      <a:pt x="15875" y="21863"/>
                    </a:lnTo>
                    <a:lnTo>
                      <a:pt x="56828" y="21863"/>
                    </a:lnTo>
                    <a:lnTo>
                      <a:pt x="56828" y="21673"/>
                    </a:lnTo>
                    <a:lnTo>
                      <a:pt x="15954" y="21673"/>
                    </a:lnTo>
                    <a:lnTo>
                      <a:pt x="983" y="6416"/>
                    </a:lnTo>
                    <a:lnTo>
                      <a:pt x="983" y="776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24"/>
              <p:cNvSpPr/>
              <p:nvPr/>
            </p:nvSpPr>
            <p:spPr>
              <a:xfrm>
                <a:off x="2385350" y="1087275"/>
                <a:ext cx="1598150" cy="574325"/>
              </a:xfrm>
              <a:custGeom>
                <a:avLst/>
                <a:gdLst/>
                <a:ahLst/>
                <a:cxnLst/>
                <a:rect l="l" t="t" r="r" b="b"/>
                <a:pathLst>
                  <a:path w="63926" h="22973" extrusionOk="0">
                    <a:moveTo>
                      <a:pt x="1901" y="1"/>
                    </a:moveTo>
                    <a:lnTo>
                      <a:pt x="0" y="1886"/>
                    </a:lnTo>
                    <a:lnTo>
                      <a:pt x="127" y="2013"/>
                    </a:lnTo>
                    <a:lnTo>
                      <a:pt x="1981" y="191"/>
                    </a:lnTo>
                    <a:lnTo>
                      <a:pt x="9363" y="191"/>
                    </a:lnTo>
                    <a:lnTo>
                      <a:pt x="9854" y="824"/>
                    </a:lnTo>
                    <a:lnTo>
                      <a:pt x="9854" y="8096"/>
                    </a:lnTo>
                    <a:lnTo>
                      <a:pt x="24636" y="22972"/>
                    </a:lnTo>
                    <a:lnTo>
                      <a:pt x="63925" y="22972"/>
                    </a:lnTo>
                    <a:lnTo>
                      <a:pt x="63925" y="22766"/>
                    </a:lnTo>
                    <a:lnTo>
                      <a:pt x="24715" y="22766"/>
                    </a:lnTo>
                    <a:lnTo>
                      <a:pt x="10060" y="8017"/>
                    </a:lnTo>
                    <a:lnTo>
                      <a:pt x="10060" y="745"/>
                    </a:lnTo>
                    <a:lnTo>
                      <a:pt x="94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24"/>
              <p:cNvSpPr/>
              <p:nvPr/>
            </p:nvSpPr>
            <p:spPr>
              <a:xfrm>
                <a:off x="2329900" y="1057575"/>
                <a:ext cx="1653600" cy="579075"/>
              </a:xfrm>
              <a:custGeom>
                <a:avLst/>
                <a:gdLst/>
                <a:ahLst/>
                <a:cxnLst/>
                <a:rect l="l" t="t" r="r" b="b"/>
                <a:pathLst>
                  <a:path w="66144" h="23163" extrusionOk="0">
                    <a:moveTo>
                      <a:pt x="0" y="0"/>
                    </a:moveTo>
                    <a:lnTo>
                      <a:pt x="0" y="190"/>
                    </a:lnTo>
                    <a:lnTo>
                      <a:pt x="12278" y="190"/>
                    </a:lnTo>
                    <a:lnTo>
                      <a:pt x="13070" y="808"/>
                    </a:lnTo>
                    <a:lnTo>
                      <a:pt x="13070" y="8777"/>
                    </a:lnTo>
                    <a:lnTo>
                      <a:pt x="27297" y="23131"/>
                    </a:lnTo>
                    <a:lnTo>
                      <a:pt x="27329" y="23162"/>
                    </a:lnTo>
                    <a:lnTo>
                      <a:pt x="66143" y="23162"/>
                    </a:lnTo>
                    <a:lnTo>
                      <a:pt x="66143" y="22972"/>
                    </a:lnTo>
                    <a:lnTo>
                      <a:pt x="27408" y="22972"/>
                    </a:lnTo>
                    <a:lnTo>
                      <a:pt x="13261" y="8698"/>
                    </a:lnTo>
                    <a:lnTo>
                      <a:pt x="13261" y="713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24"/>
              <p:cNvSpPr/>
              <p:nvPr/>
            </p:nvSpPr>
            <p:spPr>
              <a:xfrm>
                <a:off x="2547725" y="1017975"/>
                <a:ext cx="1435775" cy="598875"/>
              </a:xfrm>
              <a:custGeom>
                <a:avLst/>
                <a:gdLst/>
                <a:ahLst/>
                <a:cxnLst/>
                <a:rect l="l" t="t" r="r" b="b"/>
                <a:pathLst>
                  <a:path w="57431" h="23955" extrusionOk="0">
                    <a:moveTo>
                      <a:pt x="1" y="0"/>
                    </a:moveTo>
                    <a:lnTo>
                      <a:pt x="1" y="190"/>
                    </a:lnTo>
                    <a:lnTo>
                      <a:pt x="4310" y="190"/>
                    </a:lnTo>
                    <a:lnTo>
                      <a:pt x="5340" y="1172"/>
                    </a:lnTo>
                    <a:lnTo>
                      <a:pt x="5340" y="9854"/>
                    </a:lnTo>
                    <a:lnTo>
                      <a:pt x="19059" y="23922"/>
                    </a:lnTo>
                    <a:lnTo>
                      <a:pt x="19091" y="23954"/>
                    </a:lnTo>
                    <a:lnTo>
                      <a:pt x="57430" y="23954"/>
                    </a:lnTo>
                    <a:lnTo>
                      <a:pt x="57430" y="23764"/>
                    </a:lnTo>
                    <a:lnTo>
                      <a:pt x="19186" y="23764"/>
                    </a:lnTo>
                    <a:lnTo>
                      <a:pt x="5546" y="9775"/>
                    </a:lnTo>
                    <a:lnTo>
                      <a:pt x="5546" y="1093"/>
                    </a:lnTo>
                    <a:lnTo>
                      <a:pt x="43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24"/>
              <p:cNvSpPr/>
              <p:nvPr/>
            </p:nvSpPr>
            <p:spPr>
              <a:xfrm>
                <a:off x="2442775" y="978350"/>
                <a:ext cx="1540725" cy="613925"/>
              </a:xfrm>
              <a:custGeom>
                <a:avLst/>
                <a:gdLst/>
                <a:ahLst/>
                <a:cxnLst/>
                <a:rect l="l" t="t" r="r" b="b"/>
                <a:pathLst>
                  <a:path w="61629" h="24557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9126" y="191"/>
                    </a:lnTo>
                    <a:lnTo>
                      <a:pt x="10330" y="1522"/>
                    </a:lnTo>
                    <a:lnTo>
                      <a:pt x="10330" y="10948"/>
                    </a:lnTo>
                    <a:lnTo>
                      <a:pt x="23733" y="24509"/>
                    </a:lnTo>
                    <a:lnTo>
                      <a:pt x="23780" y="24557"/>
                    </a:lnTo>
                    <a:lnTo>
                      <a:pt x="61628" y="24557"/>
                    </a:lnTo>
                    <a:lnTo>
                      <a:pt x="61628" y="24351"/>
                    </a:lnTo>
                    <a:lnTo>
                      <a:pt x="23859" y="24351"/>
                    </a:lnTo>
                    <a:lnTo>
                      <a:pt x="10536" y="10869"/>
                    </a:lnTo>
                    <a:lnTo>
                      <a:pt x="10536" y="1442"/>
                    </a:lnTo>
                    <a:lnTo>
                      <a:pt x="92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24"/>
              <p:cNvSpPr/>
              <p:nvPr/>
            </p:nvSpPr>
            <p:spPr>
              <a:xfrm>
                <a:off x="2676850" y="934800"/>
                <a:ext cx="1306650" cy="637675"/>
              </a:xfrm>
              <a:custGeom>
                <a:avLst/>
                <a:gdLst/>
                <a:ahLst/>
                <a:cxnLst/>
                <a:rect l="l" t="t" r="r" b="b"/>
                <a:pathLst>
                  <a:path w="52266" h="2550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965" y="2060"/>
                    </a:lnTo>
                    <a:lnTo>
                      <a:pt x="1965" y="12183"/>
                    </a:lnTo>
                    <a:lnTo>
                      <a:pt x="14845" y="25459"/>
                    </a:lnTo>
                    <a:lnTo>
                      <a:pt x="14892" y="25507"/>
                    </a:lnTo>
                    <a:lnTo>
                      <a:pt x="52265" y="25507"/>
                    </a:lnTo>
                    <a:lnTo>
                      <a:pt x="52265" y="25301"/>
                    </a:lnTo>
                    <a:lnTo>
                      <a:pt x="14972" y="25301"/>
                    </a:lnTo>
                    <a:lnTo>
                      <a:pt x="2155" y="12104"/>
                    </a:lnTo>
                    <a:lnTo>
                      <a:pt x="2155" y="1980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24"/>
              <p:cNvSpPr/>
              <p:nvPr/>
            </p:nvSpPr>
            <p:spPr>
              <a:xfrm>
                <a:off x="2508525" y="824675"/>
                <a:ext cx="1474975" cy="722850"/>
              </a:xfrm>
              <a:custGeom>
                <a:avLst/>
                <a:gdLst/>
                <a:ahLst/>
                <a:cxnLst/>
                <a:rect l="l" t="t" r="r" b="b"/>
                <a:pathLst>
                  <a:path w="58999" h="28914" extrusionOk="0">
                    <a:moveTo>
                      <a:pt x="3391" y="1"/>
                    </a:moveTo>
                    <a:lnTo>
                      <a:pt x="0" y="3439"/>
                    </a:lnTo>
                    <a:lnTo>
                      <a:pt x="143" y="3565"/>
                    </a:lnTo>
                    <a:lnTo>
                      <a:pt x="3470" y="207"/>
                    </a:lnTo>
                    <a:lnTo>
                      <a:pt x="6337" y="207"/>
                    </a:lnTo>
                    <a:lnTo>
                      <a:pt x="9490" y="3407"/>
                    </a:lnTo>
                    <a:lnTo>
                      <a:pt x="9490" y="16081"/>
                    </a:lnTo>
                    <a:lnTo>
                      <a:pt x="22085" y="28882"/>
                    </a:lnTo>
                    <a:lnTo>
                      <a:pt x="22101" y="28914"/>
                    </a:lnTo>
                    <a:lnTo>
                      <a:pt x="58998" y="28914"/>
                    </a:lnTo>
                    <a:lnTo>
                      <a:pt x="58998" y="28724"/>
                    </a:lnTo>
                    <a:lnTo>
                      <a:pt x="22180" y="28724"/>
                    </a:lnTo>
                    <a:lnTo>
                      <a:pt x="9680" y="16002"/>
                    </a:lnTo>
                    <a:lnTo>
                      <a:pt x="9680" y="3328"/>
                    </a:lnTo>
                    <a:lnTo>
                      <a:pt x="64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24"/>
              <p:cNvSpPr/>
              <p:nvPr/>
            </p:nvSpPr>
            <p:spPr>
              <a:xfrm>
                <a:off x="2413850" y="804875"/>
                <a:ext cx="1569650" cy="718100"/>
              </a:xfrm>
              <a:custGeom>
                <a:avLst/>
                <a:gdLst/>
                <a:ahLst/>
                <a:cxnLst/>
                <a:rect l="l" t="t" r="r" b="b"/>
                <a:pathLst>
                  <a:path w="62786" h="28724" extrusionOk="0">
                    <a:moveTo>
                      <a:pt x="7178" y="1"/>
                    </a:moveTo>
                    <a:lnTo>
                      <a:pt x="4738" y="2377"/>
                    </a:lnTo>
                    <a:lnTo>
                      <a:pt x="1" y="2377"/>
                    </a:lnTo>
                    <a:lnTo>
                      <a:pt x="1" y="2583"/>
                    </a:lnTo>
                    <a:lnTo>
                      <a:pt x="4817" y="2583"/>
                    </a:lnTo>
                    <a:lnTo>
                      <a:pt x="7257" y="207"/>
                    </a:lnTo>
                    <a:lnTo>
                      <a:pt x="10901" y="207"/>
                    </a:lnTo>
                    <a:lnTo>
                      <a:pt x="14259" y="3597"/>
                    </a:lnTo>
                    <a:lnTo>
                      <a:pt x="14259" y="16382"/>
                    </a:lnTo>
                    <a:lnTo>
                      <a:pt x="26347" y="28676"/>
                    </a:lnTo>
                    <a:lnTo>
                      <a:pt x="26363" y="28723"/>
                    </a:lnTo>
                    <a:lnTo>
                      <a:pt x="62785" y="28723"/>
                    </a:lnTo>
                    <a:lnTo>
                      <a:pt x="62785" y="28517"/>
                    </a:lnTo>
                    <a:lnTo>
                      <a:pt x="26442" y="28517"/>
                    </a:lnTo>
                    <a:lnTo>
                      <a:pt x="14465" y="16303"/>
                    </a:lnTo>
                    <a:lnTo>
                      <a:pt x="14465" y="3502"/>
                    </a:lnTo>
                    <a:lnTo>
                      <a:pt x="109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24"/>
              <p:cNvSpPr/>
              <p:nvPr/>
            </p:nvSpPr>
            <p:spPr>
              <a:xfrm>
                <a:off x="2946975" y="1316600"/>
                <a:ext cx="1036525" cy="166775"/>
              </a:xfrm>
              <a:custGeom>
                <a:avLst/>
                <a:gdLst/>
                <a:ahLst/>
                <a:cxnLst/>
                <a:rect l="l" t="t" r="r" b="b"/>
                <a:pathLst>
                  <a:path w="41461" h="6671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559" y="6670"/>
                    </a:lnTo>
                    <a:lnTo>
                      <a:pt x="41460" y="6670"/>
                    </a:lnTo>
                    <a:lnTo>
                      <a:pt x="41460" y="6464"/>
                    </a:lnTo>
                    <a:lnTo>
                      <a:pt x="6638" y="6464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24"/>
              <p:cNvSpPr/>
              <p:nvPr/>
            </p:nvSpPr>
            <p:spPr>
              <a:xfrm>
                <a:off x="2770325" y="666250"/>
                <a:ext cx="1213175" cy="752550"/>
              </a:xfrm>
              <a:custGeom>
                <a:avLst/>
                <a:gdLst/>
                <a:ahLst/>
                <a:cxnLst/>
                <a:rect l="l" t="t" r="r" b="b"/>
                <a:pathLst>
                  <a:path w="48527" h="30102" extrusionOk="0">
                    <a:moveTo>
                      <a:pt x="0" y="1"/>
                    </a:moveTo>
                    <a:lnTo>
                      <a:pt x="0" y="2979"/>
                    </a:lnTo>
                    <a:lnTo>
                      <a:pt x="2377" y="5292"/>
                    </a:lnTo>
                    <a:lnTo>
                      <a:pt x="2377" y="19725"/>
                    </a:lnTo>
                    <a:lnTo>
                      <a:pt x="13039" y="30102"/>
                    </a:lnTo>
                    <a:lnTo>
                      <a:pt x="48526" y="30102"/>
                    </a:lnTo>
                    <a:lnTo>
                      <a:pt x="48526" y="29912"/>
                    </a:lnTo>
                    <a:lnTo>
                      <a:pt x="13118" y="29912"/>
                    </a:lnTo>
                    <a:lnTo>
                      <a:pt x="2583" y="19630"/>
                    </a:lnTo>
                    <a:lnTo>
                      <a:pt x="2583" y="5213"/>
                    </a:lnTo>
                    <a:lnTo>
                      <a:pt x="206" y="2900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24"/>
              <p:cNvSpPr/>
              <p:nvPr/>
            </p:nvSpPr>
            <p:spPr>
              <a:xfrm>
                <a:off x="2864575" y="798150"/>
                <a:ext cx="1118925" cy="606000"/>
              </a:xfrm>
              <a:custGeom>
                <a:avLst/>
                <a:gdLst/>
                <a:ahLst/>
                <a:cxnLst/>
                <a:rect l="l" t="t" r="r" b="b"/>
                <a:pathLst>
                  <a:path w="44757" h="24240" extrusionOk="0">
                    <a:moveTo>
                      <a:pt x="1" y="0"/>
                    </a:moveTo>
                    <a:lnTo>
                      <a:pt x="1" y="14132"/>
                    </a:lnTo>
                    <a:lnTo>
                      <a:pt x="10140" y="24240"/>
                    </a:lnTo>
                    <a:lnTo>
                      <a:pt x="44756" y="24240"/>
                    </a:lnTo>
                    <a:lnTo>
                      <a:pt x="44756" y="24034"/>
                    </a:lnTo>
                    <a:lnTo>
                      <a:pt x="10219" y="24034"/>
                    </a:lnTo>
                    <a:lnTo>
                      <a:pt x="191" y="14053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24"/>
              <p:cNvSpPr/>
              <p:nvPr/>
            </p:nvSpPr>
            <p:spPr>
              <a:xfrm>
                <a:off x="2857050" y="695175"/>
                <a:ext cx="1126450" cy="684025"/>
              </a:xfrm>
              <a:custGeom>
                <a:avLst/>
                <a:gdLst/>
                <a:ahLst/>
                <a:cxnLst/>
                <a:rect l="l" t="t" r="r" b="b"/>
                <a:pathLst>
                  <a:path w="45058" h="27361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1680" y="1901"/>
                    </a:lnTo>
                    <a:lnTo>
                      <a:pt x="1680" y="17760"/>
                    </a:lnTo>
                    <a:lnTo>
                      <a:pt x="11503" y="27361"/>
                    </a:lnTo>
                    <a:lnTo>
                      <a:pt x="45057" y="27361"/>
                    </a:lnTo>
                    <a:lnTo>
                      <a:pt x="45057" y="27170"/>
                    </a:lnTo>
                    <a:lnTo>
                      <a:pt x="11582" y="27170"/>
                    </a:lnTo>
                    <a:lnTo>
                      <a:pt x="1886" y="17681"/>
                    </a:lnTo>
                    <a:lnTo>
                      <a:pt x="1886" y="1822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24"/>
              <p:cNvSpPr/>
              <p:nvPr/>
            </p:nvSpPr>
            <p:spPr>
              <a:xfrm>
                <a:off x="2567525" y="596950"/>
                <a:ext cx="1415975" cy="728000"/>
              </a:xfrm>
              <a:custGeom>
                <a:avLst/>
                <a:gdLst/>
                <a:ahLst/>
                <a:cxnLst/>
                <a:rect l="l" t="t" r="r" b="b"/>
                <a:pathLst>
                  <a:path w="56639" h="29120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2247" y="206"/>
                    </a:lnTo>
                    <a:lnTo>
                      <a:pt x="15241" y="3296"/>
                    </a:lnTo>
                    <a:lnTo>
                      <a:pt x="15241" y="20279"/>
                    </a:lnTo>
                    <a:lnTo>
                      <a:pt x="24256" y="29119"/>
                    </a:lnTo>
                    <a:lnTo>
                      <a:pt x="56638" y="29119"/>
                    </a:lnTo>
                    <a:lnTo>
                      <a:pt x="56638" y="28913"/>
                    </a:lnTo>
                    <a:lnTo>
                      <a:pt x="24335" y="28913"/>
                    </a:lnTo>
                    <a:lnTo>
                      <a:pt x="15447" y="20200"/>
                    </a:lnTo>
                    <a:lnTo>
                      <a:pt x="15447" y="3216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24"/>
              <p:cNvSpPr/>
              <p:nvPr/>
            </p:nvSpPr>
            <p:spPr>
              <a:xfrm>
                <a:off x="2357225" y="11233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1" y="412"/>
                      <a:pt x="1" y="935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24"/>
              <p:cNvSpPr/>
              <p:nvPr/>
            </p:nvSpPr>
            <p:spPr>
              <a:xfrm>
                <a:off x="2748525" y="633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20"/>
                    </a:cubicBezTo>
                    <a:cubicBezTo>
                      <a:pt x="1" y="1443"/>
                      <a:pt x="413" y="1854"/>
                      <a:pt x="936" y="1854"/>
                    </a:cubicBezTo>
                    <a:cubicBezTo>
                      <a:pt x="1443" y="1854"/>
                      <a:pt x="1870" y="1443"/>
                      <a:pt x="1870" y="920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24"/>
              <p:cNvSpPr/>
              <p:nvPr/>
            </p:nvSpPr>
            <p:spPr>
              <a:xfrm>
                <a:off x="2842800" y="6829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24"/>
              <p:cNvSpPr/>
              <p:nvPr/>
            </p:nvSpPr>
            <p:spPr>
              <a:xfrm>
                <a:off x="2530700" y="11482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1" y="412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24"/>
              <p:cNvSpPr/>
              <p:nvPr/>
            </p:nvSpPr>
            <p:spPr>
              <a:xfrm>
                <a:off x="2916875" y="12869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24"/>
              <p:cNvSpPr/>
              <p:nvPr/>
            </p:nvSpPr>
            <p:spPr>
              <a:xfrm>
                <a:off x="2280775" y="10314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54" y="587"/>
                      <a:pt x="1854" y="1046"/>
                    </a:cubicBezTo>
                    <a:cubicBezTo>
                      <a:pt x="1854" y="1506"/>
                      <a:pt x="1490" y="1870"/>
                      <a:pt x="1031" y="1870"/>
                    </a:cubicBezTo>
                    <a:cubicBezTo>
                      <a:pt x="571" y="1870"/>
                      <a:pt x="191" y="1506"/>
                      <a:pt x="191" y="1046"/>
                    </a:cubicBezTo>
                    <a:cubicBezTo>
                      <a:pt x="191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601"/>
                      <a:pt x="2060" y="1030"/>
                    </a:cubicBezTo>
                    <a:cubicBezTo>
                      <a:pt x="2060" y="444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24"/>
              <p:cNvSpPr/>
              <p:nvPr/>
            </p:nvSpPr>
            <p:spPr>
              <a:xfrm>
                <a:off x="2364750" y="842900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22"/>
                    </a:moveTo>
                    <a:cubicBezTo>
                      <a:pt x="1490" y="222"/>
                      <a:pt x="1870" y="603"/>
                      <a:pt x="1870" y="1062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6" y="1522"/>
                      <a:pt x="206" y="1062"/>
                    </a:cubicBezTo>
                    <a:cubicBezTo>
                      <a:pt x="206" y="603"/>
                      <a:pt x="587" y="222"/>
                      <a:pt x="1030" y="222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46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616" y="2076"/>
                      <a:pt x="2060" y="1617"/>
                      <a:pt x="2060" y="1046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24"/>
              <p:cNvSpPr/>
              <p:nvPr/>
            </p:nvSpPr>
            <p:spPr>
              <a:xfrm>
                <a:off x="2468925" y="902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0" y="1870"/>
                      <a:pt x="190" y="1506"/>
                      <a:pt x="190" y="1046"/>
                    </a:cubicBezTo>
                    <a:cubicBezTo>
                      <a:pt x="190" y="587"/>
                      <a:pt x="570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24"/>
              <p:cNvSpPr/>
              <p:nvPr/>
            </p:nvSpPr>
            <p:spPr>
              <a:xfrm>
                <a:off x="2637250" y="892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24"/>
              <p:cNvSpPr/>
              <p:nvPr/>
            </p:nvSpPr>
            <p:spPr>
              <a:xfrm>
                <a:off x="2394450" y="9522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86"/>
                      <a:pt x="1870" y="1046"/>
                    </a:cubicBezTo>
                    <a:cubicBezTo>
                      <a:pt x="1870" y="1489"/>
                      <a:pt x="1490" y="1870"/>
                      <a:pt x="1030" y="1870"/>
                    </a:cubicBezTo>
                    <a:cubicBezTo>
                      <a:pt x="587" y="1870"/>
                      <a:pt x="207" y="1505"/>
                      <a:pt x="207" y="1046"/>
                    </a:cubicBezTo>
                    <a:cubicBezTo>
                      <a:pt x="207" y="586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7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24"/>
              <p:cNvSpPr/>
              <p:nvPr/>
            </p:nvSpPr>
            <p:spPr>
              <a:xfrm>
                <a:off x="2498625" y="99182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89" y="206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0" y="2060"/>
                      <a:pt x="2060" y="1601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24"/>
              <p:cNvSpPr/>
              <p:nvPr/>
            </p:nvSpPr>
            <p:spPr>
              <a:xfrm>
                <a:off x="2840025" y="7490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23"/>
                    </a:moveTo>
                    <a:cubicBezTo>
                      <a:pt x="1490" y="223"/>
                      <a:pt x="1870" y="603"/>
                      <a:pt x="1870" y="1047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7" y="1506"/>
                      <a:pt x="207" y="1047"/>
                    </a:cubicBezTo>
                    <a:cubicBezTo>
                      <a:pt x="207" y="603"/>
                      <a:pt x="587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617" y="2060"/>
                      <a:pt x="2060" y="1601"/>
                      <a:pt x="2060" y="1031"/>
                    </a:cubicBezTo>
                    <a:cubicBezTo>
                      <a:pt x="2060" y="460"/>
                      <a:pt x="1601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24"/>
              <p:cNvSpPr/>
              <p:nvPr/>
            </p:nvSpPr>
            <p:spPr>
              <a:xfrm>
                <a:off x="2518425" y="570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23"/>
                    </a:moveTo>
                    <a:cubicBezTo>
                      <a:pt x="1490" y="223"/>
                      <a:pt x="1854" y="603"/>
                      <a:pt x="1854" y="1046"/>
                    </a:cubicBezTo>
                    <a:cubicBezTo>
                      <a:pt x="1854" y="1506"/>
                      <a:pt x="1490" y="1886"/>
                      <a:pt x="1030" y="1886"/>
                    </a:cubicBezTo>
                    <a:cubicBezTo>
                      <a:pt x="571" y="1886"/>
                      <a:pt x="191" y="1506"/>
                      <a:pt x="191" y="1046"/>
                    </a:cubicBezTo>
                    <a:cubicBezTo>
                      <a:pt x="191" y="603"/>
                      <a:pt x="571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337" name="Google Shape;1337;p2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107050" y="742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8" name="Google Shape;1338;p2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803050" y="-1046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9" name="Google Shape;1339;p2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100400" y="10726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" name="Google Shape;1341;p2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42" name="Google Shape;1342;p25"/>
          <p:cNvGrpSpPr/>
          <p:nvPr/>
        </p:nvGrpSpPr>
        <p:grpSpPr>
          <a:xfrm>
            <a:off x="-1684333" y="361707"/>
            <a:ext cx="3460658" cy="1726043"/>
            <a:chOff x="-1684333" y="361707"/>
            <a:chExt cx="3460658" cy="1726043"/>
          </a:xfrm>
        </p:grpSpPr>
        <p:grpSp>
          <p:nvGrpSpPr>
            <p:cNvPr id="1343" name="Google Shape;1343;p25"/>
            <p:cNvGrpSpPr/>
            <p:nvPr/>
          </p:nvGrpSpPr>
          <p:grpSpPr>
            <a:xfrm>
              <a:off x="-1684333" y="361707"/>
              <a:ext cx="2907181" cy="1177348"/>
              <a:chOff x="2442775" y="3274750"/>
              <a:chExt cx="1690025" cy="684425"/>
            </a:xfrm>
          </p:grpSpPr>
          <p:sp>
            <p:nvSpPr>
              <p:cNvPr id="1344" name="Google Shape;1344;p25"/>
              <p:cNvSpPr/>
              <p:nvPr/>
            </p:nvSpPr>
            <p:spPr>
              <a:xfrm>
                <a:off x="2683575" y="3475550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25"/>
              <p:cNvSpPr/>
              <p:nvPr/>
            </p:nvSpPr>
            <p:spPr>
              <a:xfrm>
                <a:off x="3728800" y="3776950"/>
                <a:ext cx="359650" cy="139050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2" extrusionOk="0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25"/>
              <p:cNvSpPr/>
              <p:nvPr/>
            </p:nvSpPr>
            <p:spPr>
              <a:xfrm>
                <a:off x="2739025" y="3416125"/>
                <a:ext cx="1218725" cy="460275"/>
              </a:xfrm>
              <a:custGeom>
                <a:avLst/>
                <a:gdLst/>
                <a:ahLst/>
                <a:cxnLst/>
                <a:rect l="l" t="t" r="r" b="b"/>
                <a:pathLst>
                  <a:path w="48749" h="18411" extrusionOk="0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25"/>
              <p:cNvSpPr/>
              <p:nvPr/>
            </p:nvSpPr>
            <p:spPr>
              <a:xfrm>
                <a:off x="2696650" y="3396325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25"/>
              <p:cNvSpPr/>
              <p:nvPr/>
            </p:nvSpPr>
            <p:spPr>
              <a:xfrm>
                <a:off x="2491100" y="3376525"/>
                <a:ext cx="1412375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56495" h="15448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25"/>
              <p:cNvSpPr/>
              <p:nvPr/>
            </p:nvSpPr>
            <p:spPr>
              <a:xfrm>
                <a:off x="3040050" y="3312775"/>
                <a:ext cx="532725" cy="192500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0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25"/>
              <p:cNvSpPr/>
              <p:nvPr/>
            </p:nvSpPr>
            <p:spPr>
              <a:xfrm>
                <a:off x="2618225" y="3346825"/>
                <a:ext cx="692750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27710" h="6734" extrusionOk="0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25"/>
              <p:cNvSpPr/>
              <p:nvPr/>
            </p:nvSpPr>
            <p:spPr>
              <a:xfrm>
                <a:off x="3526800" y="39128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25"/>
              <p:cNvSpPr/>
              <p:nvPr/>
            </p:nvSpPr>
            <p:spPr>
              <a:xfrm>
                <a:off x="4086050" y="38284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25"/>
              <p:cNvSpPr/>
              <p:nvPr/>
            </p:nvSpPr>
            <p:spPr>
              <a:xfrm>
                <a:off x="2670500" y="342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25"/>
              <p:cNvSpPr/>
              <p:nvPr/>
            </p:nvSpPr>
            <p:spPr>
              <a:xfrm>
                <a:off x="3289175" y="348702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25"/>
              <p:cNvSpPr/>
              <p:nvPr/>
            </p:nvSpPr>
            <p:spPr>
              <a:xfrm>
                <a:off x="3002025" y="32747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25"/>
              <p:cNvSpPr/>
              <p:nvPr/>
            </p:nvSpPr>
            <p:spPr>
              <a:xfrm>
                <a:off x="3625825" y="3675175"/>
                <a:ext cx="463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25"/>
              <p:cNvSpPr/>
              <p:nvPr/>
            </p:nvSpPr>
            <p:spPr>
              <a:xfrm>
                <a:off x="3699875" y="3754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25"/>
              <p:cNvSpPr/>
              <p:nvPr/>
            </p:nvSpPr>
            <p:spPr>
              <a:xfrm>
                <a:off x="3954950" y="38161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25"/>
              <p:cNvSpPr/>
              <p:nvPr/>
            </p:nvSpPr>
            <p:spPr>
              <a:xfrm>
                <a:off x="3900675" y="37318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25"/>
              <p:cNvSpPr/>
              <p:nvPr/>
            </p:nvSpPr>
            <p:spPr>
              <a:xfrm>
                <a:off x="3826225" y="37714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25"/>
              <p:cNvSpPr/>
              <p:nvPr/>
            </p:nvSpPr>
            <p:spPr>
              <a:xfrm>
                <a:off x="3360850" y="34102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25"/>
              <p:cNvSpPr/>
              <p:nvPr/>
            </p:nvSpPr>
            <p:spPr>
              <a:xfrm>
                <a:off x="2442775" y="335317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25"/>
              <p:cNvSpPr/>
              <p:nvPr/>
            </p:nvSpPr>
            <p:spPr>
              <a:xfrm>
                <a:off x="2569525" y="3318300"/>
                <a:ext cx="51500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7" extrusionOk="0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25"/>
              <p:cNvSpPr/>
              <p:nvPr/>
            </p:nvSpPr>
            <p:spPr>
              <a:xfrm>
                <a:off x="2634875" y="35159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365" name="Google Shape;1365;p25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598975" y="7765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6" name="Google Shape;1366;p25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-367450" y="9104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67" name="Google Shape;1367;p25"/>
          <p:cNvGrpSpPr/>
          <p:nvPr/>
        </p:nvGrpSpPr>
        <p:grpSpPr>
          <a:xfrm>
            <a:off x="7352875" y="3702559"/>
            <a:ext cx="3991212" cy="1778866"/>
            <a:chOff x="7352875" y="3702559"/>
            <a:chExt cx="3991212" cy="1778866"/>
          </a:xfrm>
        </p:grpSpPr>
        <p:grpSp>
          <p:nvGrpSpPr>
            <p:cNvPr id="1368" name="Google Shape;1368;p25"/>
            <p:cNvGrpSpPr/>
            <p:nvPr/>
          </p:nvGrpSpPr>
          <p:grpSpPr>
            <a:xfrm>
              <a:off x="7802532" y="3702559"/>
              <a:ext cx="3541556" cy="1323917"/>
              <a:chOff x="2133050" y="2071900"/>
              <a:chExt cx="2132825" cy="797300"/>
            </a:xfrm>
          </p:grpSpPr>
          <p:sp>
            <p:nvSpPr>
              <p:cNvPr id="1369" name="Google Shape;1369;p25"/>
              <p:cNvSpPr/>
              <p:nvPr/>
            </p:nvSpPr>
            <p:spPr>
              <a:xfrm>
                <a:off x="2270875" y="2219625"/>
                <a:ext cx="747000" cy="267375"/>
              </a:xfrm>
              <a:custGeom>
                <a:avLst/>
                <a:gdLst/>
                <a:ahLst/>
                <a:cxnLst/>
                <a:rect l="l" t="t" r="r" b="b"/>
                <a:pathLst>
                  <a:path w="29880" h="10695" extrusionOk="0">
                    <a:moveTo>
                      <a:pt x="20359" y="1"/>
                    </a:moveTo>
                    <a:lnTo>
                      <a:pt x="17111" y="3359"/>
                    </a:lnTo>
                    <a:lnTo>
                      <a:pt x="5799" y="3359"/>
                    </a:lnTo>
                    <a:lnTo>
                      <a:pt x="1" y="9126"/>
                    </a:lnTo>
                    <a:lnTo>
                      <a:pt x="1" y="10694"/>
                    </a:lnTo>
                    <a:lnTo>
                      <a:pt x="191" y="10694"/>
                    </a:lnTo>
                    <a:lnTo>
                      <a:pt x="191" y="9205"/>
                    </a:lnTo>
                    <a:lnTo>
                      <a:pt x="5878" y="3565"/>
                    </a:lnTo>
                    <a:lnTo>
                      <a:pt x="17190" y="3565"/>
                    </a:lnTo>
                    <a:lnTo>
                      <a:pt x="20438" y="191"/>
                    </a:lnTo>
                    <a:lnTo>
                      <a:pt x="29405" y="191"/>
                    </a:lnTo>
                    <a:lnTo>
                      <a:pt x="29737" y="507"/>
                    </a:lnTo>
                    <a:lnTo>
                      <a:pt x="29880" y="365"/>
                    </a:lnTo>
                    <a:lnTo>
                      <a:pt x="294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25"/>
              <p:cNvSpPr/>
              <p:nvPr/>
            </p:nvSpPr>
            <p:spPr>
              <a:xfrm>
                <a:off x="2182175" y="2199825"/>
                <a:ext cx="1311375" cy="282025"/>
              </a:xfrm>
              <a:custGeom>
                <a:avLst/>
                <a:gdLst/>
                <a:ahLst/>
                <a:cxnLst/>
                <a:rect l="l" t="t" r="r" b="b"/>
                <a:pathLst>
                  <a:path w="52455" h="11281" extrusionOk="0">
                    <a:moveTo>
                      <a:pt x="23907" y="0"/>
                    </a:moveTo>
                    <a:lnTo>
                      <a:pt x="20659" y="3359"/>
                    </a:lnTo>
                    <a:lnTo>
                      <a:pt x="9347" y="3359"/>
                    </a:lnTo>
                    <a:lnTo>
                      <a:pt x="1505" y="11090"/>
                    </a:lnTo>
                    <a:lnTo>
                      <a:pt x="0" y="11090"/>
                    </a:lnTo>
                    <a:lnTo>
                      <a:pt x="0" y="11280"/>
                    </a:lnTo>
                    <a:lnTo>
                      <a:pt x="1584" y="11280"/>
                    </a:lnTo>
                    <a:lnTo>
                      <a:pt x="9426" y="3565"/>
                    </a:lnTo>
                    <a:lnTo>
                      <a:pt x="20738" y="3565"/>
                    </a:lnTo>
                    <a:lnTo>
                      <a:pt x="23986" y="190"/>
                    </a:lnTo>
                    <a:lnTo>
                      <a:pt x="52455" y="190"/>
                    </a:lnTo>
                    <a:lnTo>
                      <a:pt x="524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25"/>
              <p:cNvSpPr/>
              <p:nvPr/>
            </p:nvSpPr>
            <p:spPr>
              <a:xfrm>
                <a:off x="3182625" y="2105550"/>
                <a:ext cx="901850" cy="61825"/>
              </a:xfrm>
              <a:custGeom>
                <a:avLst/>
                <a:gdLst/>
                <a:ahLst/>
                <a:cxnLst/>
                <a:rect l="l" t="t" r="r" b="b"/>
                <a:pathLst>
                  <a:path w="36074" h="2473" extrusionOk="0">
                    <a:moveTo>
                      <a:pt x="33254" y="1"/>
                    </a:moveTo>
                    <a:lnTo>
                      <a:pt x="33254" y="207"/>
                    </a:lnTo>
                    <a:lnTo>
                      <a:pt x="34094" y="207"/>
                    </a:lnTo>
                    <a:lnTo>
                      <a:pt x="35646" y="2187"/>
                    </a:lnTo>
                    <a:lnTo>
                      <a:pt x="31559" y="2187"/>
                    </a:lnTo>
                    <a:lnTo>
                      <a:pt x="29658" y="207"/>
                    </a:lnTo>
                    <a:lnTo>
                      <a:pt x="27709" y="207"/>
                    </a:lnTo>
                    <a:lnTo>
                      <a:pt x="26014" y="1981"/>
                    </a:lnTo>
                    <a:lnTo>
                      <a:pt x="15986" y="1981"/>
                    </a:lnTo>
                    <a:lnTo>
                      <a:pt x="14417" y="207"/>
                    </a:lnTo>
                    <a:lnTo>
                      <a:pt x="1901" y="207"/>
                    </a:lnTo>
                    <a:lnTo>
                      <a:pt x="0" y="2361"/>
                    </a:lnTo>
                    <a:lnTo>
                      <a:pt x="159" y="2472"/>
                    </a:lnTo>
                    <a:lnTo>
                      <a:pt x="2012" y="397"/>
                    </a:lnTo>
                    <a:lnTo>
                      <a:pt x="14338" y="397"/>
                    </a:lnTo>
                    <a:lnTo>
                      <a:pt x="15906" y="2187"/>
                    </a:lnTo>
                    <a:lnTo>
                      <a:pt x="26093" y="2187"/>
                    </a:lnTo>
                    <a:lnTo>
                      <a:pt x="27788" y="397"/>
                    </a:lnTo>
                    <a:lnTo>
                      <a:pt x="29578" y="397"/>
                    </a:lnTo>
                    <a:lnTo>
                      <a:pt x="31480" y="2377"/>
                    </a:lnTo>
                    <a:lnTo>
                      <a:pt x="36074" y="2377"/>
                    </a:lnTo>
                    <a:lnTo>
                      <a:pt x="34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25"/>
              <p:cNvSpPr/>
              <p:nvPr/>
            </p:nvSpPr>
            <p:spPr>
              <a:xfrm>
                <a:off x="3306975" y="2135275"/>
                <a:ext cx="93435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37374" h="3169" extrusionOk="0">
                    <a:moveTo>
                      <a:pt x="96" y="0"/>
                    </a:moveTo>
                    <a:lnTo>
                      <a:pt x="96" y="206"/>
                    </a:lnTo>
                    <a:lnTo>
                      <a:pt x="8730" y="206"/>
                    </a:lnTo>
                    <a:lnTo>
                      <a:pt x="10932" y="2376"/>
                    </a:lnTo>
                    <a:lnTo>
                      <a:pt x="37168" y="2376"/>
                    </a:lnTo>
                    <a:lnTo>
                      <a:pt x="37168" y="2978"/>
                    </a:lnTo>
                    <a:lnTo>
                      <a:pt x="11012" y="2978"/>
                    </a:lnTo>
                    <a:lnTo>
                      <a:pt x="8809" y="792"/>
                    </a:lnTo>
                    <a:lnTo>
                      <a:pt x="1" y="792"/>
                    </a:lnTo>
                    <a:lnTo>
                      <a:pt x="1" y="998"/>
                    </a:lnTo>
                    <a:lnTo>
                      <a:pt x="8730" y="998"/>
                    </a:lnTo>
                    <a:lnTo>
                      <a:pt x="10932" y="3169"/>
                    </a:lnTo>
                    <a:lnTo>
                      <a:pt x="37374" y="3169"/>
                    </a:lnTo>
                    <a:lnTo>
                      <a:pt x="37374" y="2186"/>
                    </a:lnTo>
                    <a:lnTo>
                      <a:pt x="11012" y="2186"/>
                    </a:lnTo>
                    <a:lnTo>
                      <a:pt x="88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25"/>
              <p:cNvSpPr/>
              <p:nvPr/>
            </p:nvSpPr>
            <p:spPr>
              <a:xfrm>
                <a:off x="2627350" y="2303600"/>
                <a:ext cx="1638525" cy="516475"/>
              </a:xfrm>
              <a:custGeom>
                <a:avLst/>
                <a:gdLst/>
                <a:ahLst/>
                <a:cxnLst/>
                <a:rect l="l" t="t" r="r" b="b"/>
                <a:pathLst>
                  <a:path w="65541" h="20659" extrusionOk="0">
                    <a:moveTo>
                      <a:pt x="40747" y="0"/>
                    </a:moveTo>
                    <a:lnTo>
                      <a:pt x="34743" y="5941"/>
                    </a:lnTo>
                    <a:lnTo>
                      <a:pt x="31923" y="5941"/>
                    </a:lnTo>
                    <a:lnTo>
                      <a:pt x="29420" y="3375"/>
                    </a:lnTo>
                    <a:lnTo>
                      <a:pt x="21293" y="3375"/>
                    </a:lnTo>
                    <a:lnTo>
                      <a:pt x="13926" y="10694"/>
                    </a:lnTo>
                    <a:lnTo>
                      <a:pt x="8016" y="10694"/>
                    </a:lnTo>
                    <a:lnTo>
                      <a:pt x="6844" y="11882"/>
                    </a:lnTo>
                    <a:lnTo>
                      <a:pt x="3660" y="11882"/>
                    </a:lnTo>
                    <a:lnTo>
                      <a:pt x="2377" y="13245"/>
                    </a:lnTo>
                    <a:lnTo>
                      <a:pt x="2377" y="17189"/>
                    </a:lnTo>
                    <a:lnTo>
                      <a:pt x="0" y="19645"/>
                    </a:lnTo>
                    <a:lnTo>
                      <a:pt x="0" y="20659"/>
                    </a:lnTo>
                    <a:lnTo>
                      <a:pt x="190" y="20659"/>
                    </a:lnTo>
                    <a:lnTo>
                      <a:pt x="190" y="19724"/>
                    </a:lnTo>
                    <a:lnTo>
                      <a:pt x="2567" y="17269"/>
                    </a:lnTo>
                    <a:lnTo>
                      <a:pt x="2567" y="13324"/>
                    </a:lnTo>
                    <a:lnTo>
                      <a:pt x="3739" y="12088"/>
                    </a:lnTo>
                    <a:lnTo>
                      <a:pt x="6923" y="12088"/>
                    </a:lnTo>
                    <a:lnTo>
                      <a:pt x="8096" y="10900"/>
                    </a:lnTo>
                    <a:lnTo>
                      <a:pt x="14005" y="10900"/>
                    </a:lnTo>
                    <a:lnTo>
                      <a:pt x="21372" y="3565"/>
                    </a:lnTo>
                    <a:lnTo>
                      <a:pt x="29341" y="3565"/>
                    </a:lnTo>
                    <a:lnTo>
                      <a:pt x="31844" y="6147"/>
                    </a:lnTo>
                    <a:lnTo>
                      <a:pt x="34838" y="6147"/>
                    </a:lnTo>
                    <a:lnTo>
                      <a:pt x="40826" y="206"/>
                    </a:lnTo>
                    <a:lnTo>
                      <a:pt x="55354" y="206"/>
                    </a:lnTo>
                    <a:lnTo>
                      <a:pt x="57144" y="1980"/>
                    </a:lnTo>
                    <a:lnTo>
                      <a:pt x="65541" y="1980"/>
                    </a:lnTo>
                    <a:lnTo>
                      <a:pt x="65541" y="1790"/>
                    </a:lnTo>
                    <a:lnTo>
                      <a:pt x="57223" y="1790"/>
                    </a:lnTo>
                    <a:lnTo>
                      <a:pt x="554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25"/>
              <p:cNvSpPr/>
              <p:nvPr/>
            </p:nvSpPr>
            <p:spPr>
              <a:xfrm>
                <a:off x="2216225" y="2328550"/>
                <a:ext cx="1225450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9018" h="18410" extrusionOk="0">
                    <a:moveTo>
                      <a:pt x="37928" y="0"/>
                    </a:moveTo>
                    <a:lnTo>
                      <a:pt x="31242" y="6923"/>
                    </a:lnTo>
                    <a:lnTo>
                      <a:pt x="13039" y="6923"/>
                    </a:lnTo>
                    <a:lnTo>
                      <a:pt x="9950" y="10076"/>
                    </a:lnTo>
                    <a:lnTo>
                      <a:pt x="9902" y="10092"/>
                    </a:lnTo>
                    <a:lnTo>
                      <a:pt x="9902" y="12357"/>
                    </a:lnTo>
                    <a:lnTo>
                      <a:pt x="7130" y="15162"/>
                    </a:lnTo>
                    <a:lnTo>
                      <a:pt x="7130" y="17110"/>
                    </a:lnTo>
                    <a:lnTo>
                      <a:pt x="5878" y="18219"/>
                    </a:lnTo>
                    <a:lnTo>
                      <a:pt x="2488" y="18219"/>
                    </a:lnTo>
                    <a:lnTo>
                      <a:pt x="1189" y="17031"/>
                    </a:lnTo>
                    <a:lnTo>
                      <a:pt x="1" y="17031"/>
                    </a:lnTo>
                    <a:lnTo>
                      <a:pt x="1" y="17221"/>
                    </a:lnTo>
                    <a:lnTo>
                      <a:pt x="1141" y="17221"/>
                    </a:lnTo>
                    <a:lnTo>
                      <a:pt x="2409" y="18409"/>
                    </a:lnTo>
                    <a:lnTo>
                      <a:pt x="5942" y="18409"/>
                    </a:lnTo>
                    <a:lnTo>
                      <a:pt x="7336" y="17189"/>
                    </a:lnTo>
                    <a:lnTo>
                      <a:pt x="7336" y="15241"/>
                    </a:lnTo>
                    <a:lnTo>
                      <a:pt x="10108" y="12437"/>
                    </a:lnTo>
                    <a:lnTo>
                      <a:pt x="10108" y="10171"/>
                    </a:lnTo>
                    <a:lnTo>
                      <a:pt x="13118" y="7129"/>
                    </a:lnTo>
                    <a:lnTo>
                      <a:pt x="31321" y="7129"/>
                    </a:lnTo>
                    <a:lnTo>
                      <a:pt x="38007" y="190"/>
                    </a:lnTo>
                    <a:lnTo>
                      <a:pt x="45912" y="190"/>
                    </a:lnTo>
                    <a:lnTo>
                      <a:pt x="48780" y="2963"/>
                    </a:lnTo>
                    <a:lnTo>
                      <a:pt x="48796" y="3834"/>
                    </a:lnTo>
                    <a:lnTo>
                      <a:pt x="45992" y="982"/>
                    </a:lnTo>
                    <a:lnTo>
                      <a:pt x="37928" y="982"/>
                    </a:lnTo>
                    <a:lnTo>
                      <a:pt x="31242" y="7716"/>
                    </a:lnTo>
                    <a:lnTo>
                      <a:pt x="13372" y="7716"/>
                    </a:lnTo>
                    <a:lnTo>
                      <a:pt x="12279" y="8872"/>
                    </a:lnTo>
                    <a:lnTo>
                      <a:pt x="12279" y="10884"/>
                    </a:lnTo>
                    <a:lnTo>
                      <a:pt x="12484" y="10884"/>
                    </a:lnTo>
                    <a:lnTo>
                      <a:pt x="12484" y="8951"/>
                    </a:lnTo>
                    <a:lnTo>
                      <a:pt x="13451" y="7922"/>
                    </a:lnTo>
                    <a:lnTo>
                      <a:pt x="31321" y="7922"/>
                    </a:lnTo>
                    <a:lnTo>
                      <a:pt x="38007" y="1188"/>
                    </a:lnTo>
                    <a:lnTo>
                      <a:pt x="45912" y="1188"/>
                    </a:lnTo>
                    <a:lnTo>
                      <a:pt x="49017" y="4357"/>
                    </a:lnTo>
                    <a:lnTo>
                      <a:pt x="48986" y="2884"/>
                    </a:lnTo>
                    <a:lnTo>
                      <a:pt x="459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25"/>
              <p:cNvSpPr/>
              <p:nvPr/>
            </p:nvSpPr>
            <p:spPr>
              <a:xfrm>
                <a:off x="2338600" y="2308750"/>
                <a:ext cx="11458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834" h="15336" extrusionOk="0">
                    <a:moveTo>
                      <a:pt x="32763" y="0"/>
                    </a:moveTo>
                    <a:lnTo>
                      <a:pt x="25919" y="6923"/>
                    </a:lnTo>
                    <a:lnTo>
                      <a:pt x="10457" y="6923"/>
                    </a:lnTo>
                    <a:lnTo>
                      <a:pt x="8096" y="4547"/>
                    </a:lnTo>
                    <a:lnTo>
                      <a:pt x="4215" y="4547"/>
                    </a:lnTo>
                    <a:lnTo>
                      <a:pt x="3233" y="5513"/>
                    </a:lnTo>
                    <a:lnTo>
                      <a:pt x="3233" y="12009"/>
                    </a:lnTo>
                    <a:lnTo>
                      <a:pt x="1" y="15209"/>
                    </a:lnTo>
                    <a:lnTo>
                      <a:pt x="143" y="15336"/>
                    </a:lnTo>
                    <a:lnTo>
                      <a:pt x="3423" y="12088"/>
                    </a:lnTo>
                    <a:lnTo>
                      <a:pt x="3423" y="5593"/>
                    </a:lnTo>
                    <a:lnTo>
                      <a:pt x="4294" y="4753"/>
                    </a:lnTo>
                    <a:lnTo>
                      <a:pt x="8017" y="4753"/>
                    </a:lnTo>
                    <a:lnTo>
                      <a:pt x="10378" y="7129"/>
                    </a:lnTo>
                    <a:lnTo>
                      <a:pt x="25999" y="7129"/>
                    </a:lnTo>
                    <a:lnTo>
                      <a:pt x="32843" y="190"/>
                    </a:lnTo>
                    <a:lnTo>
                      <a:pt x="43916" y="190"/>
                    </a:lnTo>
                    <a:lnTo>
                      <a:pt x="45691" y="1933"/>
                    </a:lnTo>
                    <a:lnTo>
                      <a:pt x="45833" y="1774"/>
                    </a:lnTo>
                    <a:lnTo>
                      <a:pt x="440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25"/>
              <p:cNvSpPr/>
              <p:nvPr/>
            </p:nvSpPr>
            <p:spPr>
              <a:xfrm>
                <a:off x="2270875" y="2288925"/>
                <a:ext cx="1995000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79800" h="15448" extrusionOk="0">
                    <a:moveTo>
                      <a:pt x="34886" y="1"/>
                    </a:moveTo>
                    <a:lnTo>
                      <a:pt x="28074" y="6734"/>
                    </a:lnTo>
                    <a:lnTo>
                      <a:pt x="13720" y="6734"/>
                    </a:lnTo>
                    <a:lnTo>
                      <a:pt x="11360" y="4358"/>
                    </a:lnTo>
                    <a:lnTo>
                      <a:pt x="6084" y="4358"/>
                    </a:lnTo>
                    <a:lnTo>
                      <a:pt x="5150" y="5482"/>
                    </a:lnTo>
                    <a:lnTo>
                      <a:pt x="5150" y="11978"/>
                    </a:lnTo>
                    <a:lnTo>
                      <a:pt x="1918" y="15242"/>
                    </a:lnTo>
                    <a:lnTo>
                      <a:pt x="1" y="15242"/>
                    </a:lnTo>
                    <a:lnTo>
                      <a:pt x="1" y="15447"/>
                    </a:lnTo>
                    <a:lnTo>
                      <a:pt x="1997" y="15447"/>
                    </a:lnTo>
                    <a:lnTo>
                      <a:pt x="5340" y="12057"/>
                    </a:lnTo>
                    <a:lnTo>
                      <a:pt x="5340" y="5546"/>
                    </a:lnTo>
                    <a:lnTo>
                      <a:pt x="6179" y="4548"/>
                    </a:lnTo>
                    <a:lnTo>
                      <a:pt x="11281" y="4548"/>
                    </a:lnTo>
                    <a:lnTo>
                      <a:pt x="13641" y="6924"/>
                    </a:lnTo>
                    <a:lnTo>
                      <a:pt x="28153" y="6924"/>
                    </a:lnTo>
                    <a:lnTo>
                      <a:pt x="34997" y="191"/>
                    </a:lnTo>
                    <a:lnTo>
                      <a:pt x="79800" y="191"/>
                    </a:lnTo>
                    <a:lnTo>
                      <a:pt x="798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25"/>
              <p:cNvSpPr/>
              <p:nvPr/>
            </p:nvSpPr>
            <p:spPr>
              <a:xfrm>
                <a:off x="2607925" y="2239425"/>
                <a:ext cx="850775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34031" h="7526" extrusionOk="0">
                    <a:moveTo>
                      <a:pt x="20580" y="1"/>
                    </a:moveTo>
                    <a:lnTo>
                      <a:pt x="14592" y="5736"/>
                    </a:lnTo>
                    <a:lnTo>
                      <a:pt x="11978" y="5736"/>
                    </a:lnTo>
                    <a:lnTo>
                      <a:pt x="11075" y="4944"/>
                    </a:lnTo>
                    <a:lnTo>
                      <a:pt x="9665" y="4944"/>
                    </a:lnTo>
                    <a:lnTo>
                      <a:pt x="7653" y="6924"/>
                    </a:lnTo>
                    <a:lnTo>
                      <a:pt x="1363" y="6924"/>
                    </a:lnTo>
                    <a:lnTo>
                      <a:pt x="460" y="5942"/>
                    </a:lnTo>
                    <a:lnTo>
                      <a:pt x="5562" y="5942"/>
                    </a:lnTo>
                    <a:lnTo>
                      <a:pt x="7193" y="4310"/>
                    </a:lnTo>
                    <a:lnTo>
                      <a:pt x="7051" y="4167"/>
                    </a:lnTo>
                    <a:lnTo>
                      <a:pt x="5467" y="5736"/>
                    </a:lnTo>
                    <a:lnTo>
                      <a:pt x="1" y="5736"/>
                    </a:lnTo>
                    <a:lnTo>
                      <a:pt x="1268" y="7130"/>
                    </a:lnTo>
                    <a:lnTo>
                      <a:pt x="7732" y="7130"/>
                    </a:lnTo>
                    <a:lnTo>
                      <a:pt x="9744" y="5149"/>
                    </a:lnTo>
                    <a:lnTo>
                      <a:pt x="11011" y="5149"/>
                    </a:lnTo>
                    <a:lnTo>
                      <a:pt x="11899" y="5942"/>
                    </a:lnTo>
                    <a:lnTo>
                      <a:pt x="14671" y="5942"/>
                    </a:lnTo>
                    <a:lnTo>
                      <a:pt x="20660" y="191"/>
                    </a:lnTo>
                    <a:lnTo>
                      <a:pt x="25476" y="191"/>
                    </a:lnTo>
                    <a:lnTo>
                      <a:pt x="32969" y="207"/>
                    </a:lnTo>
                    <a:lnTo>
                      <a:pt x="33540" y="793"/>
                    </a:lnTo>
                    <a:lnTo>
                      <a:pt x="21135" y="793"/>
                    </a:lnTo>
                    <a:lnTo>
                      <a:pt x="14544" y="7320"/>
                    </a:lnTo>
                    <a:lnTo>
                      <a:pt x="10473" y="7320"/>
                    </a:lnTo>
                    <a:lnTo>
                      <a:pt x="10473" y="7526"/>
                    </a:lnTo>
                    <a:lnTo>
                      <a:pt x="14624" y="7526"/>
                    </a:lnTo>
                    <a:lnTo>
                      <a:pt x="21214" y="983"/>
                    </a:lnTo>
                    <a:lnTo>
                      <a:pt x="34031" y="983"/>
                    </a:lnTo>
                    <a:lnTo>
                      <a:pt x="33048" y="16"/>
                    </a:lnTo>
                    <a:lnTo>
                      <a:pt x="254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25"/>
              <p:cNvSpPr/>
              <p:nvPr/>
            </p:nvSpPr>
            <p:spPr>
              <a:xfrm>
                <a:off x="2686750" y="2749175"/>
                <a:ext cx="134675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1965" extrusionOk="0">
                    <a:moveTo>
                      <a:pt x="1601" y="0"/>
                    </a:moveTo>
                    <a:lnTo>
                      <a:pt x="1" y="1648"/>
                    </a:lnTo>
                    <a:lnTo>
                      <a:pt x="143" y="1790"/>
                    </a:lnTo>
                    <a:lnTo>
                      <a:pt x="1680" y="206"/>
                    </a:lnTo>
                    <a:lnTo>
                      <a:pt x="3470" y="206"/>
                    </a:lnTo>
                    <a:lnTo>
                      <a:pt x="5229" y="1965"/>
                    </a:lnTo>
                    <a:lnTo>
                      <a:pt x="5387" y="1822"/>
                    </a:lnTo>
                    <a:lnTo>
                      <a:pt x="35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25"/>
              <p:cNvSpPr/>
              <p:nvPr/>
            </p:nvSpPr>
            <p:spPr>
              <a:xfrm>
                <a:off x="3467400" y="217645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25"/>
              <p:cNvSpPr/>
              <p:nvPr/>
            </p:nvSpPr>
            <p:spPr>
              <a:xfrm>
                <a:off x="2234450" y="2646575"/>
                <a:ext cx="46750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1" extrusionOk="0">
                    <a:moveTo>
                      <a:pt x="935" y="1"/>
                    </a:moveTo>
                    <a:cubicBezTo>
                      <a:pt x="428" y="1"/>
                      <a:pt x="0" y="429"/>
                      <a:pt x="0" y="936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6"/>
                    </a:cubicBezTo>
                    <a:cubicBezTo>
                      <a:pt x="1870" y="429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25"/>
              <p:cNvSpPr/>
              <p:nvPr/>
            </p:nvSpPr>
            <p:spPr>
              <a:xfrm>
                <a:off x="2175025" y="2735700"/>
                <a:ext cx="467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0" extrusionOk="0">
                    <a:moveTo>
                      <a:pt x="936" y="0"/>
                    </a:moveTo>
                    <a:cubicBezTo>
                      <a:pt x="429" y="0"/>
                      <a:pt x="1" y="428"/>
                      <a:pt x="1" y="935"/>
                    </a:cubicBezTo>
                    <a:cubicBezTo>
                      <a:pt x="1" y="1442"/>
                      <a:pt x="429" y="1870"/>
                      <a:pt x="936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28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25"/>
              <p:cNvSpPr/>
              <p:nvPr/>
            </p:nvSpPr>
            <p:spPr>
              <a:xfrm>
                <a:off x="2502175" y="258717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20" y="0"/>
                    </a:moveTo>
                    <a:cubicBezTo>
                      <a:pt x="413" y="0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20" y="1870"/>
                    </a:cubicBezTo>
                    <a:cubicBezTo>
                      <a:pt x="1443" y="1870"/>
                      <a:pt x="1854" y="1442"/>
                      <a:pt x="1854" y="935"/>
                    </a:cubicBezTo>
                    <a:cubicBezTo>
                      <a:pt x="1854" y="428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25"/>
              <p:cNvSpPr/>
              <p:nvPr/>
            </p:nvSpPr>
            <p:spPr>
              <a:xfrm>
                <a:off x="2774275" y="2309925"/>
                <a:ext cx="46775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1" extrusionOk="0">
                    <a:moveTo>
                      <a:pt x="935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5" y="1870"/>
                    </a:cubicBezTo>
                    <a:cubicBezTo>
                      <a:pt x="1442" y="1870"/>
                      <a:pt x="1870" y="1442"/>
                      <a:pt x="1870" y="935"/>
                    </a:cubicBezTo>
                    <a:cubicBezTo>
                      <a:pt x="1870" y="428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25"/>
              <p:cNvSpPr/>
              <p:nvPr/>
            </p:nvSpPr>
            <p:spPr>
              <a:xfrm>
                <a:off x="2803975" y="2780450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25"/>
              <p:cNvSpPr/>
              <p:nvPr/>
            </p:nvSpPr>
            <p:spPr>
              <a:xfrm>
                <a:off x="3462250" y="233487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0" y="413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3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25"/>
              <p:cNvSpPr/>
              <p:nvPr/>
            </p:nvSpPr>
            <p:spPr>
              <a:xfrm>
                <a:off x="3165600" y="2141600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1"/>
                    </a:moveTo>
                    <a:cubicBezTo>
                      <a:pt x="412" y="1"/>
                      <a:pt x="0" y="428"/>
                      <a:pt x="0" y="935"/>
                    </a:cubicBezTo>
                    <a:cubicBezTo>
                      <a:pt x="0" y="1442"/>
                      <a:pt x="412" y="1870"/>
                      <a:pt x="919" y="1870"/>
                    </a:cubicBezTo>
                    <a:cubicBezTo>
                      <a:pt x="1442" y="1870"/>
                      <a:pt x="1854" y="1442"/>
                      <a:pt x="1854" y="935"/>
                    </a:cubicBezTo>
                    <a:cubicBezTo>
                      <a:pt x="1854" y="428"/>
                      <a:pt x="1442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25"/>
              <p:cNvSpPr/>
              <p:nvPr/>
            </p:nvSpPr>
            <p:spPr>
              <a:xfrm>
                <a:off x="2843600" y="24042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25"/>
              <p:cNvSpPr/>
              <p:nvPr/>
            </p:nvSpPr>
            <p:spPr>
              <a:xfrm>
                <a:off x="2249500" y="24834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25"/>
              <p:cNvSpPr/>
              <p:nvPr/>
            </p:nvSpPr>
            <p:spPr>
              <a:xfrm>
                <a:off x="2864575" y="2111500"/>
                <a:ext cx="217075" cy="25375"/>
              </a:xfrm>
              <a:custGeom>
                <a:avLst/>
                <a:gdLst/>
                <a:ahLst/>
                <a:cxnLst/>
                <a:rect l="l" t="t" r="r" b="b"/>
                <a:pathLst>
                  <a:path w="8683" h="1015" extrusionOk="0">
                    <a:moveTo>
                      <a:pt x="8556" y="0"/>
                    </a:moveTo>
                    <a:lnTo>
                      <a:pt x="7700" y="808"/>
                    </a:lnTo>
                    <a:lnTo>
                      <a:pt x="730" y="808"/>
                    </a:lnTo>
                    <a:lnTo>
                      <a:pt x="128" y="238"/>
                    </a:lnTo>
                    <a:lnTo>
                      <a:pt x="1" y="381"/>
                    </a:lnTo>
                    <a:lnTo>
                      <a:pt x="650" y="1014"/>
                    </a:lnTo>
                    <a:lnTo>
                      <a:pt x="7780" y="1014"/>
                    </a:lnTo>
                    <a:lnTo>
                      <a:pt x="8683" y="143"/>
                    </a:lnTo>
                    <a:lnTo>
                      <a:pt x="85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25"/>
              <p:cNvSpPr/>
              <p:nvPr/>
            </p:nvSpPr>
            <p:spPr>
              <a:xfrm>
                <a:off x="3067775" y="20790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19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25"/>
              <p:cNvSpPr/>
              <p:nvPr/>
            </p:nvSpPr>
            <p:spPr>
              <a:xfrm>
                <a:off x="2827750" y="20719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4"/>
                    </a:moveTo>
                    <a:cubicBezTo>
                      <a:pt x="1490" y="174"/>
                      <a:pt x="1870" y="555"/>
                      <a:pt x="1870" y="1014"/>
                    </a:cubicBezTo>
                    <a:cubicBezTo>
                      <a:pt x="1870" y="1474"/>
                      <a:pt x="1490" y="1838"/>
                      <a:pt x="1030" y="1838"/>
                    </a:cubicBezTo>
                    <a:cubicBezTo>
                      <a:pt x="571" y="1838"/>
                      <a:pt x="206" y="1474"/>
                      <a:pt x="206" y="1014"/>
                    </a:cubicBezTo>
                    <a:cubicBezTo>
                      <a:pt x="206" y="555"/>
                      <a:pt x="571" y="174"/>
                      <a:pt x="1030" y="174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0" y="460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25"/>
              <p:cNvSpPr/>
              <p:nvPr/>
            </p:nvSpPr>
            <p:spPr>
              <a:xfrm>
                <a:off x="3261825" y="21194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1" y="206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60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60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25"/>
              <p:cNvSpPr/>
              <p:nvPr/>
            </p:nvSpPr>
            <p:spPr>
              <a:xfrm>
                <a:off x="3004400" y="22235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89" y="191"/>
                      <a:pt x="1870" y="571"/>
                      <a:pt x="1870" y="1031"/>
                    </a:cubicBezTo>
                    <a:cubicBezTo>
                      <a:pt x="1870" y="1474"/>
                      <a:pt x="1489" y="1855"/>
                      <a:pt x="1030" y="1855"/>
                    </a:cubicBezTo>
                    <a:cubicBezTo>
                      <a:pt x="586" y="1855"/>
                      <a:pt x="206" y="1474"/>
                      <a:pt x="206" y="1031"/>
                    </a:cubicBezTo>
                    <a:cubicBezTo>
                      <a:pt x="206" y="571"/>
                      <a:pt x="586" y="191"/>
                      <a:pt x="1030" y="191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0" y="445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584" y="2060"/>
                      <a:pt x="2060" y="1601"/>
                      <a:pt x="2060" y="1031"/>
                    </a:cubicBezTo>
                    <a:cubicBezTo>
                      <a:pt x="2060" y="445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25"/>
              <p:cNvSpPr/>
              <p:nvPr/>
            </p:nvSpPr>
            <p:spPr>
              <a:xfrm>
                <a:off x="2301375" y="26838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70"/>
                      <a:pt x="1870" y="1030"/>
                    </a:cubicBezTo>
                    <a:cubicBezTo>
                      <a:pt x="1870" y="1489"/>
                      <a:pt x="1490" y="1869"/>
                      <a:pt x="1030" y="1869"/>
                    </a:cubicBezTo>
                    <a:cubicBezTo>
                      <a:pt x="571" y="1869"/>
                      <a:pt x="207" y="1489"/>
                      <a:pt x="207" y="1030"/>
                    </a:cubicBezTo>
                    <a:cubicBezTo>
                      <a:pt x="207" y="570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25"/>
              <p:cNvSpPr/>
              <p:nvPr/>
            </p:nvSpPr>
            <p:spPr>
              <a:xfrm>
                <a:off x="2133050" y="245607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0" y="206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60"/>
                      <a:pt x="1" y="1030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585" y="2060"/>
                      <a:pt x="2060" y="1601"/>
                      <a:pt x="2060" y="1030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25"/>
              <p:cNvSpPr/>
              <p:nvPr/>
            </p:nvSpPr>
            <p:spPr>
              <a:xfrm>
                <a:off x="2603575" y="28172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07"/>
                    </a:moveTo>
                    <a:cubicBezTo>
                      <a:pt x="1490" y="207"/>
                      <a:pt x="1854" y="587"/>
                      <a:pt x="1854" y="1047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1" y="1490"/>
                      <a:pt x="191" y="1047"/>
                    </a:cubicBezTo>
                    <a:cubicBezTo>
                      <a:pt x="191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585" y="2076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25"/>
              <p:cNvSpPr/>
              <p:nvPr/>
            </p:nvSpPr>
            <p:spPr>
              <a:xfrm>
                <a:off x="2647925" y="27828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25"/>
              <p:cNvSpPr/>
              <p:nvPr/>
            </p:nvSpPr>
            <p:spPr>
              <a:xfrm>
                <a:off x="3964850" y="2084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73"/>
                      <a:pt x="1490" y="1854"/>
                      <a:pt x="1030" y="1854"/>
                    </a:cubicBezTo>
                    <a:cubicBezTo>
                      <a:pt x="587" y="1854"/>
                      <a:pt x="206" y="1473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44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399" name="Google Shape;1399;p25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352875" y="42223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0" name="Google Shape;1400;p25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371350" y="43040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133023" y="2480375"/>
            <a:ext cx="3764400" cy="13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2475223" y="1291225"/>
            <a:ext cx="1080000" cy="100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>
            <a:spLocks noGrp="1"/>
          </p:cNvSpPr>
          <p:nvPr>
            <p:ph type="pic" idx="3"/>
          </p:nvPr>
        </p:nvSpPr>
        <p:spPr>
          <a:xfrm>
            <a:off x="5406576" y="694950"/>
            <a:ext cx="2604300" cy="3753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7" name="Google Shape;17;p3"/>
          <p:cNvGrpSpPr/>
          <p:nvPr/>
        </p:nvGrpSpPr>
        <p:grpSpPr>
          <a:xfrm>
            <a:off x="8161834" y="75534"/>
            <a:ext cx="3751693" cy="1477275"/>
            <a:chOff x="8161834" y="75534"/>
            <a:chExt cx="3751693" cy="1477275"/>
          </a:xfrm>
        </p:grpSpPr>
        <p:grpSp>
          <p:nvGrpSpPr>
            <p:cNvPr id="18" name="Google Shape;18;p3"/>
            <p:cNvGrpSpPr/>
            <p:nvPr/>
          </p:nvGrpSpPr>
          <p:grpSpPr>
            <a:xfrm>
              <a:off x="8371972" y="75540"/>
              <a:ext cx="3541556" cy="1323917"/>
              <a:chOff x="2133050" y="2071900"/>
              <a:chExt cx="2132825" cy="797300"/>
            </a:xfrm>
          </p:grpSpPr>
          <p:sp>
            <p:nvSpPr>
              <p:cNvPr id="19" name="Google Shape;19;p3"/>
              <p:cNvSpPr/>
              <p:nvPr/>
            </p:nvSpPr>
            <p:spPr>
              <a:xfrm>
                <a:off x="2270875" y="2219625"/>
                <a:ext cx="747000" cy="267375"/>
              </a:xfrm>
              <a:custGeom>
                <a:avLst/>
                <a:gdLst/>
                <a:ahLst/>
                <a:cxnLst/>
                <a:rect l="l" t="t" r="r" b="b"/>
                <a:pathLst>
                  <a:path w="29880" h="10695" extrusionOk="0">
                    <a:moveTo>
                      <a:pt x="20359" y="1"/>
                    </a:moveTo>
                    <a:lnTo>
                      <a:pt x="17111" y="3359"/>
                    </a:lnTo>
                    <a:lnTo>
                      <a:pt x="5799" y="3359"/>
                    </a:lnTo>
                    <a:lnTo>
                      <a:pt x="1" y="9126"/>
                    </a:lnTo>
                    <a:lnTo>
                      <a:pt x="1" y="10694"/>
                    </a:lnTo>
                    <a:lnTo>
                      <a:pt x="191" y="10694"/>
                    </a:lnTo>
                    <a:lnTo>
                      <a:pt x="191" y="9205"/>
                    </a:lnTo>
                    <a:lnTo>
                      <a:pt x="5878" y="3565"/>
                    </a:lnTo>
                    <a:lnTo>
                      <a:pt x="17190" y="3565"/>
                    </a:lnTo>
                    <a:lnTo>
                      <a:pt x="20438" y="191"/>
                    </a:lnTo>
                    <a:lnTo>
                      <a:pt x="29405" y="191"/>
                    </a:lnTo>
                    <a:lnTo>
                      <a:pt x="29737" y="507"/>
                    </a:lnTo>
                    <a:lnTo>
                      <a:pt x="29880" y="365"/>
                    </a:lnTo>
                    <a:lnTo>
                      <a:pt x="294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3"/>
              <p:cNvSpPr/>
              <p:nvPr/>
            </p:nvSpPr>
            <p:spPr>
              <a:xfrm>
                <a:off x="2182175" y="2199825"/>
                <a:ext cx="1311375" cy="282025"/>
              </a:xfrm>
              <a:custGeom>
                <a:avLst/>
                <a:gdLst/>
                <a:ahLst/>
                <a:cxnLst/>
                <a:rect l="l" t="t" r="r" b="b"/>
                <a:pathLst>
                  <a:path w="52455" h="11281" extrusionOk="0">
                    <a:moveTo>
                      <a:pt x="23907" y="0"/>
                    </a:moveTo>
                    <a:lnTo>
                      <a:pt x="20659" y="3359"/>
                    </a:lnTo>
                    <a:lnTo>
                      <a:pt x="9347" y="3359"/>
                    </a:lnTo>
                    <a:lnTo>
                      <a:pt x="1505" y="11090"/>
                    </a:lnTo>
                    <a:lnTo>
                      <a:pt x="0" y="11090"/>
                    </a:lnTo>
                    <a:lnTo>
                      <a:pt x="0" y="11280"/>
                    </a:lnTo>
                    <a:lnTo>
                      <a:pt x="1584" y="11280"/>
                    </a:lnTo>
                    <a:lnTo>
                      <a:pt x="9426" y="3565"/>
                    </a:lnTo>
                    <a:lnTo>
                      <a:pt x="20738" y="3565"/>
                    </a:lnTo>
                    <a:lnTo>
                      <a:pt x="23986" y="190"/>
                    </a:lnTo>
                    <a:lnTo>
                      <a:pt x="52455" y="190"/>
                    </a:lnTo>
                    <a:lnTo>
                      <a:pt x="524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3"/>
              <p:cNvSpPr/>
              <p:nvPr/>
            </p:nvSpPr>
            <p:spPr>
              <a:xfrm>
                <a:off x="3182625" y="2105550"/>
                <a:ext cx="901850" cy="61825"/>
              </a:xfrm>
              <a:custGeom>
                <a:avLst/>
                <a:gdLst/>
                <a:ahLst/>
                <a:cxnLst/>
                <a:rect l="l" t="t" r="r" b="b"/>
                <a:pathLst>
                  <a:path w="36074" h="2473" extrusionOk="0">
                    <a:moveTo>
                      <a:pt x="33254" y="1"/>
                    </a:moveTo>
                    <a:lnTo>
                      <a:pt x="33254" y="207"/>
                    </a:lnTo>
                    <a:lnTo>
                      <a:pt x="34094" y="207"/>
                    </a:lnTo>
                    <a:lnTo>
                      <a:pt x="35646" y="2187"/>
                    </a:lnTo>
                    <a:lnTo>
                      <a:pt x="31559" y="2187"/>
                    </a:lnTo>
                    <a:lnTo>
                      <a:pt x="29658" y="207"/>
                    </a:lnTo>
                    <a:lnTo>
                      <a:pt x="27709" y="207"/>
                    </a:lnTo>
                    <a:lnTo>
                      <a:pt x="26014" y="1981"/>
                    </a:lnTo>
                    <a:lnTo>
                      <a:pt x="15986" y="1981"/>
                    </a:lnTo>
                    <a:lnTo>
                      <a:pt x="14417" y="207"/>
                    </a:lnTo>
                    <a:lnTo>
                      <a:pt x="1901" y="207"/>
                    </a:lnTo>
                    <a:lnTo>
                      <a:pt x="0" y="2361"/>
                    </a:lnTo>
                    <a:lnTo>
                      <a:pt x="159" y="2472"/>
                    </a:lnTo>
                    <a:lnTo>
                      <a:pt x="2012" y="397"/>
                    </a:lnTo>
                    <a:lnTo>
                      <a:pt x="14338" y="397"/>
                    </a:lnTo>
                    <a:lnTo>
                      <a:pt x="15906" y="2187"/>
                    </a:lnTo>
                    <a:lnTo>
                      <a:pt x="26093" y="2187"/>
                    </a:lnTo>
                    <a:lnTo>
                      <a:pt x="27788" y="397"/>
                    </a:lnTo>
                    <a:lnTo>
                      <a:pt x="29578" y="397"/>
                    </a:lnTo>
                    <a:lnTo>
                      <a:pt x="31480" y="2377"/>
                    </a:lnTo>
                    <a:lnTo>
                      <a:pt x="36074" y="2377"/>
                    </a:lnTo>
                    <a:lnTo>
                      <a:pt x="34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3"/>
              <p:cNvSpPr/>
              <p:nvPr/>
            </p:nvSpPr>
            <p:spPr>
              <a:xfrm>
                <a:off x="3306975" y="2135275"/>
                <a:ext cx="93435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37374" h="3169" extrusionOk="0">
                    <a:moveTo>
                      <a:pt x="96" y="0"/>
                    </a:moveTo>
                    <a:lnTo>
                      <a:pt x="96" y="206"/>
                    </a:lnTo>
                    <a:lnTo>
                      <a:pt x="8730" y="206"/>
                    </a:lnTo>
                    <a:lnTo>
                      <a:pt x="10932" y="2376"/>
                    </a:lnTo>
                    <a:lnTo>
                      <a:pt x="37168" y="2376"/>
                    </a:lnTo>
                    <a:lnTo>
                      <a:pt x="37168" y="2978"/>
                    </a:lnTo>
                    <a:lnTo>
                      <a:pt x="11012" y="2978"/>
                    </a:lnTo>
                    <a:lnTo>
                      <a:pt x="8809" y="792"/>
                    </a:lnTo>
                    <a:lnTo>
                      <a:pt x="1" y="792"/>
                    </a:lnTo>
                    <a:lnTo>
                      <a:pt x="1" y="998"/>
                    </a:lnTo>
                    <a:lnTo>
                      <a:pt x="8730" y="998"/>
                    </a:lnTo>
                    <a:lnTo>
                      <a:pt x="10932" y="3169"/>
                    </a:lnTo>
                    <a:lnTo>
                      <a:pt x="37374" y="3169"/>
                    </a:lnTo>
                    <a:lnTo>
                      <a:pt x="37374" y="2186"/>
                    </a:lnTo>
                    <a:lnTo>
                      <a:pt x="11012" y="2186"/>
                    </a:lnTo>
                    <a:lnTo>
                      <a:pt x="88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3"/>
              <p:cNvSpPr/>
              <p:nvPr/>
            </p:nvSpPr>
            <p:spPr>
              <a:xfrm>
                <a:off x="2627350" y="2303600"/>
                <a:ext cx="1638525" cy="516475"/>
              </a:xfrm>
              <a:custGeom>
                <a:avLst/>
                <a:gdLst/>
                <a:ahLst/>
                <a:cxnLst/>
                <a:rect l="l" t="t" r="r" b="b"/>
                <a:pathLst>
                  <a:path w="65541" h="20659" extrusionOk="0">
                    <a:moveTo>
                      <a:pt x="40747" y="0"/>
                    </a:moveTo>
                    <a:lnTo>
                      <a:pt x="34743" y="5941"/>
                    </a:lnTo>
                    <a:lnTo>
                      <a:pt x="31923" y="5941"/>
                    </a:lnTo>
                    <a:lnTo>
                      <a:pt x="29420" y="3375"/>
                    </a:lnTo>
                    <a:lnTo>
                      <a:pt x="21293" y="3375"/>
                    </a:lnTo>
                    <a:lnTo>
                      <a:pt x="13926" y="10694"/>
                    </a:lnTo>
                    <a:lnTo>
                      <a:pt x="8016" y="10694"/>
                    </a:lnTo>
                    <a:lnTo>
                      <a:pt x="6844" y="11882"/>
                    </a:lnTo>
                    <a:lnTo>
                      <a:pt x="3660" y="11882"/>
                    </a:lnTo>
                    <a:lnTo>
                      <a:pt x="2377" y="13245"/>
                    </a:lnTo>
                    <a:lnTo>
                      <a:pt x="2377" y="17189"/>
                    </a:lnTo>
                    <a:lnTo>
                      <a:pt x="0" y="19645"/>
                    </a:lnTo>
                    <a:lnTo>
                      <a:pt x="0" y="20659"/>
                    </a:lnTo>
                    <a:lnTo>
                      <a:pt x="190" y="20659"/>
                    </a:lnTo>
                    <a:lnTo>
                      <a:pt x="190" y="19724"/>
                    </a:lnTo>
                    <a:lnTo>
                      <a:pt x="2567" y="17269"/>
                    </a:lnTo>
                    <a:lnTo>
                      <a:pt x="2567" y="13324"/>
                    </a:lnTo>
                    <a:lnTo>
                      <a:pt x="3739" y="12088"/>
                    </a:lnTo>
                    <a:lnTo>
                      <a:pt x="6923" y="12088"/>
                    </a:lnTo>
                    <a:lnTo>
                      <a:pt x="8096" y="10900"/>
                    </a:lnTo>
                    <a:lnTo>
                      <a:pt x="14005" y="10900"/>
                    </a:lnTo>
                    <a:lnTo>
                      <a:pt x="21372" y="3565"/>
                    </a:lnTo>
                    <a:lnTo>
                      <a:pt x="29341" y="3565"/>
                    </a:lnTo>
                    <a:lnTo>
                      <a:pt x="31844" y="6147"/>
                    </a:lnTo>
                    <a:lnTo>
                      <a:pt x="34838" y="6147"/>
                    </a:lnTo>
                    <a:lnTo>
                      <a:pt x="40826" y="206"/>
                    </a:lnTo>
                    <a:lnTo>
                      <a:pt x="55354" y="206"/>
                    </a:lnTo>
                    <a:lnTo>
                      <a:pt x="57144" y="1980"/>
                    </a:lnTo>
                    <a:lnTo>
                      <a:pt x="65541" y="1980"/>
                    </a:lnTo>
                    <a:lnTo>
                      <a:pt x="65541" y="1790"/>
                    </a:lnTo>
                    <a:lnTo>
                      <a:pt x="57223" y="1790"/>
                    </a:lnTo>
                    <a:lnTo>
                      <a:pt x="554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2216225" y="2328550"/>
                <a:ext cx="1225450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9018" h="18410" extrusionOk="0">
                    <a:moveTo>
                      <a:pt x="37928" y="0"/>
                    </a:moveTo>
                    <a:lnTo>
                      <a:pt x="31242" y="6923"/>
                    </a:lnTo>
                    <a:lnTo>
                      <a:pt x="13039" y="6923"/>
                    </a:lnTo>
                    <a:lnTo>
                      <a:pt x="9950" y="10076"/>
                    </a:lnTo>
                    <a:lnTo>
                      <a:pt x="9902" y="10092"/>
                    </a:lnTo>
                    <a:lnTo>
                      <a:pt x="9902" y="12357"/>
                    </a:lnTo>
                    <a:lnTo>
                      <a:pt x="7130" y="15162"/>
                    </a:lnTo>
                    <a:lnTo>
                      <a:pt x="7130" y="17110"/>
                    </a:lnTo>
                    <a:lnTo>
                      <a:pt x="5878" y="18219"/>
                    </a:lnTo>
                    <a:lnTo>
                      <a:pt x="2488" y="18219"/>
                    </a:lnTo>
                    <a:lnTo>
                      <a:pt x="1189" y="17031"/>
                    </a:lnTo>
                    <a:lnTo>
                      <a:pt x="1" y="17031"/>
                    </a:lnTo>
                    <a:lnTo>
                      <a:pt x="1" y="17221"/>
                    </a:lnTo>
                    <a:lnTo>
                      <a:pt x="1141" y="17221"/>
                    </a:lnTo>
                    <a:lnTo>
                      <a:pt x="2409" y="18409"/>
                    </a:lnTo>
                    <a:lnTo>
                      <a:pt x="5942" y="18409"/>
                    </a:lnTo>
                    <a:lnTo>
                      <a:pt x="7336" y="17189"/>
                    </a:lnTo>
                    <a:lnTo>
                      <a:pt x="7336" y="15241"/>
                    </a:lnTo>
                    <a:lnTo>
                      <a:pt x="10108" y="12437"/>
                    </a:lnTo>
                    <a:lnTo>
                      <a:pt x="10108" y="10171"/>
                    </a:lnTo>
                    <a:lnTo>
                      <a:pt x="13118" y="7129"/>
                    </a:lnTo>
                    <a:lnTo>
                      <a:pt x="31321" y="7129"/>
                    </a:lnTo>
                    <a:lnTo>
                      <a:pt x="38007" y="190"/>
                    </a:lnTo>
                    <a:lnTo>
                      <a:pt x="45912" y="190"/>
                    </a:lnTo>
                    <a:lnTo>
                      <a:pt x="48780" y="2963"/>
                    </a:lnTo>
                    <a:lnTo>
                      <a:pt x="48796" y="3834"/>
                    </a:lnTo>
                    <a:lnTo>
                      <a:pt x="45992" y="982"/>
                    </a:lnTo>
                    <a:lnTo>
                      <a:pt x="37928" y="982"/>
                    </a:lnTo>
                    <a:lnTo>
                      <a:pt x="31242" y="7716"/>
                    </a:lnTo>
                    <a:lnTo>
                      <a:pt x="13372" y="7716"/>
                    </a:lnTo>
                    <a:lnTo>
                      <a:pt x="12279" y="8872"/>
                    </a:lnTo>
                    <a:lnTo>
                      <a:pt x="12279" y="10884"/>
                    </a:lnTo>
                    <a:lnTo>
                      <a:pt x="12484" y="10884"/>
                    </a:lnTo>
                    <a:lnTo>
                      <a:pt x="12484" y="8951"/>
                    </a:lnTo>
                    <a:lnTo>
                      <a:pt x="13451" y="7922"/>
                    </a:lnTo>
                    <a:lnTo>
                      <a:pt x="31321" y="7922"/>
                    </a:lnTo>
                    <a:lnTo>
                      <a:pt x="38007" y="1188"/>
                    </a:lnTo>
                    <a:lnTo>
                      <a:pt x="45912" y="1188"/>
                    </a:lnTo>
                    <a:lnTo>
                      <a:pt x="49017" y="4357"/>
                    </a:lnTo>
                    <a:lnTo>
                      <a:pt x="48986" y="2884"/>
                    </a:lnTo>
                    <a:lnTo>
                      <a:pt x="459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>
                <a:off x="2338600" y="2308750"/>
                <a:ext cx="11458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834" h="15336" extrusionOk="0">
                    <a:moveTo>
                      <a:pt x="32763" y="0"/>
                    </a:moveTo>
                    <a:lnTo>
                      <a:pt x="25919" y="6923"/>
                    </a:lnTo>
                    <a:lnTo>
                      <a:pt x="10457" y="6923"/>
                    </a:lnTo>
                    <a:lnTo>
                      <a:pt x="8096" y="4547"/>
                    </a:lnTo>
                    <a:lnTo>
                      <a:pt x="4215" y="4547"/>
                    </a:lnTo>
                    <a:lnTo>
                      <a:pt x="3233" y="5513"/>
                    </a:lnTo>
                    <a:lnTo>
                      <a:pt x="3233" y="12009"/>
                    </a:lnTo>
                    <a:lnTo>
                      <a:pt x="1" y="15209"/>
                    </a:lnTo>
                    <a:lnTo>
                      <a:pt x="143" y="15336"/>
                    </a:lnTo>
                    <a:lnTo>
                      <a:pt x="3423" y="12088"/>
                    </a:lnTo>
                    <a:lnTo>
                      <a:pt x="3423" y="5593"/>
                    </a:lnTo>
                    <a:lnTo>
                      <a:pt x="4294" y="4753"/>
                    </a:lnTo>
                    <a:lnTo>
                      <a:pt x="8017" y="4753"/>
                    </a:lnTo>
                    <a:lnTo>
                      <a:pt x="10378" y="7129"/>
                    </a:lnTo>
                    <a:lnTo>
                      <a:pt x="25999" y="7129"/>
                    </a:lnTo>
                    <a:lnTo>
                      <a:pt x="32843" y="190"/>
                    </a:lnTo>
                    <a:lnTo>
                      <a:pt x="43916" y="190"/>
                    </a:lnTo>
                    <a:lnTo>
                      <a:pt x="45691" y="1933"/>
                    </a:lnTo>
                    <a:lnTo>
                      <a:pt x="45833" y="1774"/>
                    </a:lnTo>
                    <a:lnTo>
                      <a:pt x="440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3"/>
              <p:cNvSpPr/>
              <p:nvPr/>
            </p:nvSpPr>
            <p:spPr>
              <a:xfrm>
                <a:off x="2270875" y="2288925"/>
                <a:ext cx="1995000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79800" h="15448" extrusionOk="0">
                    <a:moveTo>
                      <a:pt x="34886" y="1"/>
                    </a:moveTo>
                    <a:lnTo>
                      <a:pt x="28074" y="6734"/>
                    </a:lnTo>
                    <a:lnTo>
                      <a:pt x="13720" y="6734"/>
                    </a:lnTo>
                    <a:lnTo>
                      <a:pt x="11360" y="4358"/>
                    </a:lnTo>
                    <a:lnTo>
                      <a:pt x="6084" y="4358"/>
                    </a:lnTo>
                    <a:lnTo>
                      <a:pt x="5150" y="5482"/>
                    </a:lnTo>
                    <a:lnTo>
                      <a:pt x="5150" y="11978"/>
                    </a:lnTo>
                    <a:lnTo>
                      <a:pt x="1918" y="15242"/>
                    </a:lnTo>
                    <a:lnTo>
                      <a:pt x="1" y="15242"/>
                    </a:lnTo>
                    <a:lnTo>
                      <a:pt x="1" y="15447"/>
                    </a:lnTo>
                    <a:lnTo>
                      <a:pt x="1997" y="15447"/>
                    </a:lnTo>
                    <a:lnTo>
                      <a:pt x="5340" y="12057"/>
                    </a:lnTo>
                    <a:lnTo>
                      <a:pt x="5340" y="5546"/>
                    </a:lnTo>
                    <a:lnTo>
                      <a:pt x="6179" y="4548"/>
                    </a:lnTo>
                    <a:lnTo>
                      <a:pt x="11281" y="4548"/>
                    </a:lnTo>
                    <a:lnTo>
                      <a:pt x="13641" y="6924"/>
                    </a:lnTo>
                    <a:lnTo>
                      <a:pt x="28153" y="6924"/>
                    </a:lnTo>
                    <a:lnTo>
                      <a:pt x="34997" y="191"/>
                    </a:lnTo>
                    <a:lnTo>
                      <a:pt x="79800" y="191"/>
                    </a:lnTo>
                    <a:lnTo>
                      <a:pt x="798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3"/>
              <p:cNvSpPr/>
              <p:nvPr/>
            </p:nvSpPr>
            <p:spPr>
              <a:xfrm>
                <a:off x="2607925" y="2239425"/>
                <a:ext cx="850775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34031" h="7526" extrusionOk="0">
                    <a:moveTo>
                      <a:pt x="20580" y="1"/>
                    </a:moveTo>
                    <a:lnTo>
                      <a:pt x="14592" y="5736"/>
                    </a:lnTo>
                    <a:lnTo>
                      <a:pt x="11978" y="5736"/>
                    </a:lnTo>
                    <a:lnTo>
                      <a:pt x="11075" y="4944"/>
                    </a:lnTo>
                    <a:lnTo>
                      <a:pt x="9665" y="4944"/>
                    </a:lnTo>
                    <a:lnTo>
                      <a:pt x="7653" y="6924"/>
                    </a:lnTo>
                    <a:lnTo>
                      <a:pt x="1363" y="6924"/>
                    </a:lnTo>
                    <a:lnTo>
                      <a:pt x="460" y="5942"/>
                    </a:lnTo>
                    <a:lnTo>
                      <a:pt x="5562" y="5942"/>
                    </a:lnTo>
                    <a:lnTo>
                      <a:pt x="7193" y="4310"/>
                    </a:lnTo>
                    <a:lnTo>
                      <a:pt x="7051" y="4167"/>
                    </a:lnTo>
                    <a:lnTo>
                      <a:pt x="5467" y="5736"/>
                    </a:lnTo>
                    <a:lnTo>
                      <a:pt x="1" y="5736"/>
                    </a:lnTo>
                    <a:lnTo>
                      <a:pt x="1268" y="7130"/>
                    </a:lnTo>
                    <a:lnTo>
                      <a:pt x="7732" y="7130"/>
                    </a:lnTo>
                    <a:lnTo>
                      <a:pt x="9744" y="5149"/>
                    </a:lnTo>
                    <a:lnTo>
                      <a:pt x="11011" y="5149"/>
                    </a:lnTo>
                    <a:lnTo>
                      <a:pt x="11899" y="5942"/>
                    </a:lnTo>
                    <a:lnTo>
                      <a:pt x="14671" y="5942"/>
                    </a:lnTo>
                    <a:lnTo>
                      <a:pt x="20660" y="191"/>
                    </a:lnTo>
                    <a:lnTo>
                      <a:pt x="25476" y="191"/>
                    </a:lnTo>
                    <a:lnTo>
                      <a:pt x="32969" y="207"/>
                    </a:lnTo>
                    <a:lnTo>
                      <a:pt x="33540" y="793"/>
                    </a:lnTo>
                    <a:lnTo>
                      <a:pt x="21135" y="793"/>
                    </a:lnTo>
                    <a:lnTo>
                      <a:pt x="14544" y="7320"/>
                    </a:lnTo>
                    <a:lnTo>
                      <a:pt x="10473" y="7320"/>
                    </a:lnTo>
                    <a:lnTo>
                      <a:pt x="10473" y="7526"/>
                    </a:lnTo>
                    <a:lnTo>
                      <a:pt x="14624" y="7526"/>
                    </a:lnTo>
                    <a:lnTo>
                      <a:pt x="21214" y="983"/>
                    </a:lnTo>
                    <a:lnTo>
                      <a:pt x="34031" y="983"/>
                    </a:lnTo>
                    <a:lnTo>
                      <a:pt x="33048" y="16"/>
                    </a:lnTo>
                    <a:lnTo>
                      <a:pt x="254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2686750" y="2749175"/>
                <a:ext cx="134675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1965" extrusionOk="0">
                    <a:moveTo>
                      <a:pt x="1601" y="0"/>
                    </a:moveTo>
                    <a:lnTo>
                      <a:pt x="1" y="1648"/>
                    </a:lnTo>
                    <a:lnTo>
                      <a:pt x="143" y="1790"/>
                    </a:lnTo>
                    <a:lnTo>
                      <a:pt x="1680" y="206"/>
                    </a:lnTo>
                    <a:lnTo>
                      <a:pt x="3470" y="206"/>
                    </a:lnTo>
                    <a:lnTo>
                      <a:pt x="5229" y="1965"/>
                    </a:lnTo>
                    <a:lnTo>
                      <a:pt x="5387" y="1822"/>
                    </a:lnTo>
                    <a:lnTo>
                      <a:pt x="35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3467400" y="217645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2234450" y="2646575"/>
                <a:ext cx="46750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1" extrusionOk="0">
                    <a:moveTo>
                      <a:pt x="935" y="1"/>
                    </a:moveTo>
                    <a:cubicBezTo>
                      <a:pt x="428" y="1"/>
                      <a:pt x="0" y="429"/>
                      <a:pt x="0" y="936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6"/>
                    </a:cubicBezTo>
                    <a:cubicBezTo>
                      <a:pt x="1870" y="429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2175025" y="2735700"/>
                <a:ext cx="467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0" extrusionOk="0">
                    <a:moveTo>
                      <a:pt x="936" y="0"/>
                    </a:moveTo>
                    <a:cubicBezTo>
                      <a:pt x="429" y="0"/>
                      <a:pt x="1" y="428"/>
                      <a:pt x="1" y="935"/>
                    </a:cubicBezTo>
                    <a:cubicBezTo>
                      <a:pt x="1" y="1442"/>
                      <a:pt x="429" y="1870"/>
                      <a:pt x="936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28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2502175" y="258717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20" y="0"/>
                    </a:moveTo>
                    <a:cubicBezTo>
                      <a:pt x="413" y="0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20" y="1870"/>
                    </a:cubicBezTo>
                    <a:cubicBezTo>
                      <a:pt x="1443" y="1870"/>
                      <a:pt x="1854" y="1442"/>
                      <a:pt x="1854" y="935"/>
                    </a:cubicBezTo>
                    <a:cubicBezTo>
                      <a:pt x="1854" y="428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>
                <a:off x="2774275" y="2309925"/>
                <a:ext cx="46775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1" extrusionOk="0">
                    <a:moveTo>
                      <a:pt x="935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5" y="1870"/>
                    </a:cubicBezTo>
                    <a:cubicBezTo>
                      <a:pt x="1442" y="1870"/>
                      <a:pt x="1870" y="1442"/>
                      <a:pt x="1870" y="935"/>
                    </a:cubicBezTo>
                    <a:cubicBezTo>
                      <a:pt x="1870" y="428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2803975" y="2780450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3462250" y="233487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0" y="413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3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3165600" y="2141600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1"/>
                    </a:moveTo>
                    <a:cubicBezTo>
                      <a:pt x="412" y="1"/>
                      <a:pt x="0" y="428"/>
                      <a:pt x="0" y="935"/>
                    </a:cubicBezTo>
                    <a:cubicBezTo>
                      <a:pt x="0" y="1442"/>
                      <a:pt x="412" y="1870"/>
                      <a:pt x="919" y="1870"/>
                    </a:cubicBezTo>
                    <a:cubicBezTo>
                      <a:pt x="1442" y="1870"/>
                      <a:pt x="1854" y="1442"/>
                      <a:pt x="1854" y="935"/>
                    </a:cubicBezTo>
                    <a:cubicBezTo>
                      <a:pt x="1854" y="428"/>
                      <a:pt x="1442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>
                <a:off x="2843600" y="24042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2249500" y="24834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2864575" y="2111500"/>
                <a:ext cx="217075" cy="25375"/>
              </a:xfrm>
              <a:custGeom>
                <a:avLst/>
                <a:gdLst/>
                <a:ahLst/>
                <a:cxnLst/>
                <a:rect l="l" t="t" r="r" b="b"/>
                <a:pathLst>
                  <a:path w="8683" h="1015" extrusionOk="0">
                    <a:moveTo>
                      <a:pt x="8556" y="0"/>
                    </a:moveTo>
                    <a:lnTo>
                      <a:pt x="7700" y="808"/>
                    </a:lnTo>
                    <a:lnTo>
                      <a:pt x="730" y="808"/>
                    </a:lnTo>
                    <a:lnTo>
                      <a:pt x="128" y="238"/>
                    </a:lnTo>
                    <a:lnTo>
                      <a:pt x="1" y="381"/>
                    </a:lnTo>
                    <a:lnTo>
                      <a:pt x="650" y="1014"/>
                    </a:lnTo>
                    <a:lnTo>
                      <a:pt x="7780" y="1014"/>
                    </a:lnTo>
                    <a:lnTo>
                      <a:pt x="8683" y="143"/>
                    </a:lnTo>
                    <a:lnTo>
                      <a:pt x="85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3067775" y="20790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19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2827750" y="20719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4"/>
                    </a:moveTo>
                    <a:cubicBezTo>
                      <a:pt x="1490" y="174"/>
                      <a:pt x="1870" y="555"/>
                      <a:pt x="1870" y="1014"/>
                    </a:cubicBezTo>
                    <a:cubicBezTo>
                      <a:pt x="1870" y="1474"/>
                      <a:pt x="1490" y="1838"/>
                      <a:pt x="1030" y="1838"/>
                    </a:cubicBezTo>
                    <a:cubicBezTo>
                      <a:pt x="571" y="1838"/>
                      <a:pt x="206" y="1474"/>
                      <a:pt x="206" y="1014"/>
                    </a:cubicBezTo>
                    <a:cubicBezTo>
                      <a:pt x="206" y="555"/>
                      <a:pt x="571" y="174"/>
                      <a:pt x="1030" y="174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0" y="460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3261825" y="21194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1" y="206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60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60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3004400" y="22235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89" y="191"/>
                      <a:pt x="1870" y="571"/>
                      <a:pt x="1870" y="1031"/>
                    </a:cubicBezTo>
                    <a:cubicBezTo>
                      <a:pt x="1870" y="1474"/>
                      <a:pt x="1489" y="1855"/>
                      <a:pt x="1030" y="1855"/>
                    </a:cubicBezTo>
                    <a:cubicBezTo>
                      <a:pt x="586" y="1855"/>
                      <a:pt x="206" y="1474"/>
                      <a:pt x="206" y="1031"/>
                    </a:cubicBezTo>
                    <a:cubicBezTo>
                      <a:pt x="206" y="571"/>
                      <a:pt x="586" y="191"/>
                      <a:pt x="1030" y="191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0" y="445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584" y="2060"/>
                      <a:pt x="2060" y="1601"/>
                      <a:pt x="2060" y="1031"/>
                    </a:cubicBezTo>
                    <a:cubicBezTo>
                      <a:pt x="2060" y="445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2301375" y="26838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70"/>
                      <a:pt x="1870" y="1030"/>
                    </a:cubicBezTo>
                    <a:cubicBezTo>
                      <a:pt x="1870" y="1489"/>
                      <a:pt x="1490" y="1869"/>
                      <a:pt x="1030" y="1869"/>
                    </a:cubicBezTo>
                    <a:cubicBezTo>
                      <a:pt x="571" y="1869"/>
                      <a:pt x="207" y="1489"/>
                      <a:pt x="207" y="1030"/>
                    </a:cubicBezTo>
                    <a:cubicBezTo>
                      <a:pt x="207" y="570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2133050" y="245607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0" y="206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60"/>
                      <a:pt x="1" y="1030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585" y="2060"/>
                      <a:pt x="2060" y="1601"/>
                      <a:pt x="2060" y="1030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2603575" y="28172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07"/>
                    </a:moveTo>
                    <a:cubicBezTo>
                      <a:pt x="1490" y="207"/>
                      <a:pt x="1854" y="587"/>
                      <a:pt x="1854" y="1047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1" y="1490"/>
                      <a:pt x="191" y="1047"/>
                    </a:cubicBezTo>
                    <a:cubicBezTo>
                      <a:pt x="191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585" y="2076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2647925" y="27828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3964850" y="2084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73"/>
                      <a:pt x="1490" y="1854"/>
                      <a:pt x="1030" y="1854"/>
                    </a:cubicBezTo>
                    <a:cubicBezTo>
                      <a:pt x="587" y="1854"/>
                      <a:pt x="206" y="1473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44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" name="Google Shape;49;p3"/>
            <p:cNvSpPr/>
            <p:nvPr/>
          </p:nvSpPr>
          <p:spPr>
            <a:xfrm>
              <a:off x="8161834" y="721209"/>
              <a:ext cx="831600" cy="831600"/>
            </a:xfrm>
            <a:prstGeom prst="ellipse">
              <a:avLst/>
            </a:prstGeom>
            <a:gradFill>
              <a:gsLst>
                <a:gs pos="0">
                  <a:srgbClr val="FFFFFF">
                    <a:alpha val="5254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"/>
                <a:ea typeface="Saira"/>
                <a:cs typeface="Saira"/>
                <a:sym typeface="Saira"/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9036759" y="75534"/>
              <a:ext cx="831600" cy="831600"/>
            </a:xfrm>
            <a:prstGeom prst="ellipse">
              <a:avLst/>
            </a:prstGeom>
            <a:gradFill>
              <a:gsLst>
                <a:gs pos="0">
                  <a:srgbClr val="FFFFFF">
                    <a:alpha val="52549"/>
                  </a:srgbClr>
                </a:gs>
                <a:gs pos="68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aira"/>
                <a:ea typeface="Saira"/>
                <a:cs typeface="Saira"/>
                <a:sym typeface="Saira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55" name="Google Shape;55;p4"/>
          <p:cNvGrpSpPr/>
          <p:nvPr/>
        </p:nvGrpSpPr>
        <p:grpSpPr>
          <a:xfrm>
            <a:off x="-1684333" y="361707"/>
            <a:ext cx="3423458" cy="1696293"/>
            <a:chOff x="-1684333" y="361707"/>
            <a:chExt cx="3423458" cy="1696293"/>
          </a:xfrm>
        </p:grpSpPr>
        <p:grpSp>
          <p:nvGrpSpPr>
            <p:cNvPr id="56" name="Google Shape;56;p4"/>
            <p:cNvGrpSpPr/>
            <p:nvPr/>
          </p:nvGrpSpPr>
          <p:grpSpPr>
            <a:xfrm>
              <a:off x="-1684333" y="361707"/>
              <a:ext cx="2907181" cy="1177348"/>
              <a:chOff x="2442775" y="3274750"/>
              <a:chExt cx="1690025" cy="684425"/>
            </a:xfrm>
          </p:grpSpPr>
          <p:sp>
            <p:nvSpPr>
              <p:cNvPr id="57" name="Google Shape;57;p4"/>
              <p:cNvSpPr/>
              <p:nvPr/>
            </p:nvSpPr>
            <p:spPr>
              <a:xfrm>
                <a:off x="2683575" y="3475550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4"/>
              <p:cNvSpPr/>
              <p:nvPr/>
            </p:nvSpPr>
            <p:spPr>
              <a:xfrm>
                <a:off x="3728800" y="3776950"/>
                <a:ext cx="359650" cy="139050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2" extrusionOk="0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2739025" y="3416125"/>
                <a:ext cx="1218725" cy="460275"/>
              </a:xfrm>
              <a:custGeom>
                <a:avLst/>
                <a:gdLst/>
                <a:ahLst/>
                <a:cxnLst/>
                <a:rect l="l" t="t" r="r" b="b"/>
                <a:pathLst>
                  <a:path w="48749" h="18411" extrusionOk="0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>
                <a:off x="2696650" y="3396325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4"/>
              <p:cNvSpPr/>
              <p:nvPr/>
            </p:nvSpPr>
            <p:spPr>
              <a:xfrm>
                <a:off x="2491100" y="3376525"/>
                <a:ext cx="1412375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56495" h="15448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4"/>
              <p:cNvSpPr/>
              <p:nvPr/>
            </p:nvSpPr>
            <p:spPr>
              <a:xfrm>
                <a:off x="3040050" y="3312775"/>
                <a:ext cx="532725" cy="192500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0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4"/>
              <p:cNvSpPr/>
              <p:nvPr/>
            </p:nvSpPr>
            <p:spPr>
              <a:xfrm>
                <a:off x="2618225" y="3346825"/>
                <a:ext cx="692750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27710" h="6734" extrusionOk="0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>
                <a:off x="3526800" y="39128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4"/>
              <p:cNvSpPr/>
              <p:nvPr/>
            </p:nvSpPr>
            <p:spPr>
              <a:xfrm>
                <a:off x="4086050" y="38284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>
                <a:off x="2670500" y="342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>
                <a:off x="3289175" y="348702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>
                <a:off x="3002025" y="32747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4"/>
              <p:cNvSpPr/>
              <p:nvPr/>
            </p:nvSpPr>
            <p:spPr>
              <a:xfrm>
                <a:off x="3625825" y="3675175"/>
                <a:ext cx="463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4"/>
              <p:cNvSpPr/>
              <p:nvPr/>
            </p:nvSpPr>
            <p:spPr>
              <a:xfrm>
                <a:off x="3699875" y="3754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4"/>
              <p:cNvSpPr/>
              <p:nvPr/>
            </p:nvSpPr>
            <p:spPr>
              <a:xfrm>
                <a:off x="3954950" y="38161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4"/>
              <p:cNvSpPr/>
              <p:nvPr/>
            </p:nvSpPr>
            <p:spPr>
              <a:xfrm>
                <a:off x="3900675" y="37318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4"/>
              <p:cNvSpPr/>
              <p:nvPr/>
            </p:nvSpPr>
            <p:spPr>
              <a:xfrm>
                <a:off x="3826225" y="37714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4"/>
              <p:cNvSpPr/>
              <p:nvPr/>
            </p:nvSpPr>
            <p:spPr>
              <a:xfrm>
                <a:off x="3360850" y="34102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4"/>
              <p:cNvSpPr/>
              <p:nvPr/>
            </p:nvSpPr>
            <p:spPr>
              <a:xfrm>
                <a:off x="2442775" y="335317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4"/>
              <p:cNvSpPr/>
              <p:nvPr/>
            </p:nvSpPr>
            <p:spPr>
              <a:xfrm>
                <a:off x="2569525" y="3318300"/>
                <a:ext cx="51500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7" extrusionOk="0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4"/>
              <p:cNvSpPr/>
              <p:nvPr/>
            </p:nvSpPr>
            <p:spPr>
              <a:xfrm>
                <a:off x="2634875" y="35159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8" name="Google Shape;78;p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-345200" y="8806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" name="Google Shape;79;p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561775" y="7396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0" name="Google Shape;80;p4"/>
          <p:cNvGrpSpPr/>
          <p:nvPr/>
        </p:nvGrpSpPr>
        <p:grpSpPr>
          <a:xfrm>
            <a:off x="7378900" y="3638900"/>
            <a:ext cx="3965187" cy="1653150"/>
            <a:chOff x="7378900" y="3638900"/>
            <a:chExt cx="3965187" cy="1653150"/>
          </a:xfrm>
        </p:grpSpPr>
        <p:grpSp>
          <p:nvGrpSpPr>
            <p:cNvPr id="81" name="Google Shape;81;p4"/>
            <p:cNvGrpSpPr/>
            <p:nvPr/>
          </p:nvGrpSpPr>
          <p:grpSpPr>
            <a:xfrm>
              <a:off x="7802532" y="3702559"/>
              <a:ext cx="3541556" cy="1323917"/>
              <a:chOff x="2133050" y="2071900"/>
              <a:chExt cx="2132825" cy="797300"/>
            </a:xfrm>
          </p:grpSpPr>
          <p:sp>
            <p:nvSpPr>
              <p:cNvPr id="82" name="Google Shape;82;p4"/>
              <p:cNvSpPr/>
              <p:nvPr/>
            </p:nvSpPr>
            <p:spPr>
              <a:xfrm>
                <a:off x="2270875" y="2219625"/>
                <a:ext cx="747000" cy="267375"/>
              </a:xfrm>
              <a:custGeom>
                <a:avLst/>
                <a:gdLst/>
                <a:ahLst/>
                <a:cxnLst/>
                <a:rect l="l" t="t" r="r" b="b"/>
                <a:pathLst>
                  <a:path w="29880" h="10695" extrusionOk="0">
                    <a:moveTo>
                      <a:pt x="20359" y="1"/>
                    </a:moveTo>
                    <a:lnTo>
                      <a:pt x="17111" y="3359"/>
                    </a:lnTo>
                    <a:lnTo>
                      <a:pt x="5799" y="3359"/>
                    </a:lnTo>
                    <a:lnTo>
                      <a:pt x="1" y="9126"/>
                    </a:lnTo>
                    <a:lnTo>
                      <a:pt x="1" y="10694"/>
                    </a:lnTo>
                    <a:lnTo>
                      <a:pt x="191" y="10694"/>
                    </a:lnTo>
                    <a:lnTo>
                      <a:pt x="191" y="9205"/>
                    </a:lnTo>
                    <a:lnTo>
                      <a:pt x="5878" y="3565"/>
                    </a:lnTo>
                    <a:lnTo>
                      <a:pt x="17190" y="3565"/>
                    </a:lnTo>
                    <a:lnTo>
                      <a:pt x="20438" y="191"/>
                    </a:lnTo>
                    <a:lnTo>
                      <a:pt x="29405" y="191"/>
                    </a:lnTo>
                    <a:lnTo>
                      <a:pt x="29737" y="507"/>
                    </a:lnTo>
                    <a:lnTo>
                      <a:pt x="29880" y="365"/>
                    </a:lnTo>
                    <a:lnTo>
                      <a:pt x="294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4"/>
              <p:cNvSpPr/>
              <p:nvPr/>
            </p:nvSpPr>
            <p:spPr>
              <a:xfrm>
                <a:off x="2182175" y="2199825"/>
                <a:ext cx="1311375" cy="282025"/>
              </a:xfrm>
              <a:custGeom>
                <a:avLst/>
                <a:gdLst/>
                <a:ahLst/>
                <a:cxnLst/>
                <a:rect l="l" t="t" r="r" b="b"/>
                <a:pathLst>
                  <a:path w="52455" h="11281" extrusionOk="0">
                    <a:moveTo>
                      <a:pt x="23907" y="0"/>
                    </a:moveTo>
                    <a:lnTo>
                      <a:pt x="20659" y="3359"/>
                    </a:lnTo>
                    <a:lnTo>
                      <a:pt x="9347" y="3359"/>
                    </a:lnTo>
                    <a:lnTo>
                      <a:pt x="1505" y="11090"/>
                    </a:lnTo>
                    <a:lnTo>
                      <a:pt x="0" y="11090"/>
                    </a:lnTo>
                    <a:lnTo>
                      <a:pt x="0" y="11280"/>
                    </a:lnTo>
                    <a:lnTo>
                      <a:pt x="1584" y="11280"/>
                    </a:lnTo>
                    <a:lnTo>
                      <a:pt x="9426" y="3565"/>
                    </a:lnTo>
                    <a:lnTo>
                      <a:pt x="20738" y="3565"/>
                    </a:lnTo>
                    <a:lnTo>
                      <a:pt x="23986" y="190"/>
                    </a:lnTo>
                    <a:lnTo>
                      <a:pt x="52455" y="190"/>
                    </a:lnTo>
                    <a:lnTo>
                      <a:pt x="524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4"/>
              <p:cNvSpPr/>
              <p:nvPr/>
            </p:nvSpPr>
            <p:spPr>
              <a:xfrm>
                <a:off x="3182625" y="2105550"/>
                <a:ext cx="901850" cy="61825"/>
              </a:xfrm>
              <a:custGeom>
                <a:avLst/>
                <a:gdLst/>
                <a:ahLst/>
                <a:cxnLst/>
                <a:rect l="l" t="t" r="r" b="b"/>
                <a:pathLst>
                  <a:path w="36074" h="2473" extrusionOk="0">
                    <a:moveTo>
                      <a:pt x="33254" y="1"/>
                    </a:moveTo>
                    <a:lnTo>
                      <a:pt x="33254" y="207"/>
                    </a:lnTo>
                    <a:lnTo>
                      <a:pt x="34094" y="207"/>
                    </a:lnTo>
                    <a:lnTo>
                      <a:pt x="35646" y="2187"/>
                    </a:lnTo>
                    <a:lnTo>
                      <a:pt x="31559" y="2187"/>
                    </a:lnTo>
                    <a:lnTo>
                      <a:pt x="29658" y="207"/>
                    </a:lnTo>
                    <a:lnTo>
                      <a:pt x="27709" y="207"/>
                    </a:lnTo>
                    <a:lnTo>
                      <a:pt x="26014" y="1981"/>
                    </a:lnTo>
                    <a:lnTo>
                      <a:pt x="15986" y="1981"/>
                    </a:lnTo>
                    <a:lnTo>
                      <a:pt x="14417" y="207"/>
                    </a:lnTo>
                    <a:lnTo>
                      <a:pt x="1901" y="207"/>
                    </a:lnTo>
                    <a:lnTo>
                      <a:pt x="0" y="2361"/>
                    </a:lnTo>
                    <a:lnTo>
                      <a:pt x="159" y="2472"/>
                    </a:lnTo>
                    <a:lnTo>
                      <a:pt x="2012" y="397"/>
                    </a:lnTo>
                    <a:lnTo>
                      <a:pt x="14338" y="397"/>
                    </a:lnTo>
                    <a:lnTo>
                      <a:pt x="15906" y="2187"/>
                    </a:lnTo>
                    <a:lnTo>
                      <a:pt x="26093" y="2187"/>
                    </a:lnTo>
                    <a:lnTo>
                      <a:pt x="27788" y="397"/>
                    </a:lnTo>
                    <a:lnTo>
                      <a:pt x="29578" y="397"/>
                    </a:lnTo>
                    <a:lnTo>
                      <a:pt x="31480" y="2377"/>
                    </a:lnTo>
                    <a:lnTo>
                      <a:pt x="36074" y="2377"/>
                    </a:lnTo>
                    <a:lnTo>
                      <a:pt x="34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4"/>
              <p:cNvSpPr/>
              <p:nvPr/>
            </p:nvSpPr>
            <p:spPr>
              <a:xfrm>
                <a:off x="3306975" y="2135275"/>
                <a:ext cx="93435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37374" h="3169" extrusionOk="0">
                    <a:moveTo>
                      <a:pt x="96" y="0"/>
                    </a:moveTo>
                    <a:lnTo>
                      <a:pt x="96" y="206"/>
                    </a:lnTo>
                    <a:lnTo>
                      <a:pt x="8730" y="206"/>
                    </a:lnTo>
                    <a:lnTo>
                      <a:pt x="10932" y="2376"/>
                    </a:lnTo>
                    <a:lnTo>
                      <a:pt x="37168" y="2376"/>
                    </a:lnTo>
                    <a:lnTo>
                      <a:pt x="37168" y="2978"/>
                    </a:lnTo>
                    <a:lnTo>
                      <a:pt x="11012" y="2978"/>
                    </a:lnTo>
                    <a:lnTo>
                      <a:pt x="8809" y="792"/>
                    </a:lnTo>
                    <a:lnTo>
                      <a:pt x="1" y="792"/>
                    </a:lnTo>
                    <a:lnTo>
                      <a:pt x="1" y="998"/>
                    </a:lnTo>
                    <a:lnTo>
                      <a:pt x="8730" y="998"/>
                    </a:lnTo>
                    <a:lnTo>
                      <a:pt x="10932" y="3169"/>
                    </a:lnTo>
                    <a:lnTo>
                      <a:pt x="37374" y="3169"/>
                    </a:lnTo>
                    <a:lnTo>
                      <a:pt x="37374" y="2186"/>
                    </a:lnTo>
                    <a:lnTo>
                      <a:pt x="11012" y="2186"/>
                    </a:lnTo>
                    <a:lnTo>
                      <a:pt x="88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4"/>
              <p:cNvSpPr/>
              <p:nvPr/>
            </p:nvSpPr>
            <p:spPr>
              <a:xfrm>
                <a:off x="2627350" y="2303600"/>
                <a:ext cx="1638525" cy="516475"/>
              </a:xfrm>
              <a:custGeom>
                <a:avLst/>
                <a:gdLst/>
                <a:ahLst/>
                <a:cxnLst/>
                <a:rect l="l" t="t" r="r" b="b"/>
                <a:pathLst>
                  <a:path w="65541" h="20659" extrusionOk="0">
                    <a:moveTo>
                      <a:pt x="40747" y="0"/>
                    </a:moveTo>
                    <a:lnTo>
                      <a:pt x="34743" y="5941"/>
                    </a:lnTo>
                    <a:lnTo>
                      <a:pt x="31923" y="5941"/>
                    </a:lnTo>
                    <a:lnTo>
                      <a:pt x="29420" y="3375"/>
                    </a:lnTo>
                    <a:lnTo>
                      <a:pt x="21293" y="3375"/>
                    </a:lnTo>
                    <a:lnTo>
                      <a:pt x="13926" y="10694"/>
                    </a:lnTo>
                    <a:lnTo>
                      <a:pt x="8016" y="10694"/>
                    </a:lnTo>
                    <a:lnTo>
                      <a:pt x="6844" y="11882"/>
                    </a:lnTo>
                    <a:lnTo>
                      <a:pt x="3660" y="11882"/>
                    </a:lnTo>
                    <a:lnTo>
                      <a:pt x="2377" y="13245"/>
                    </a:lnTo>
                    <a:lnTo>
                      <a:pt x="2377" y="17189"/>
                    </a:lnTo>
                    <a:lnTo>
                      <a:pt x="0" y="19645"/>
                    </a:lnTo>
                    <a:lnTo>
                      <a:pt x="0" y="20659"/>
                    </a:lnTo>
                    <a:lnTo>
                      <a:pt x="190" y="20659"/>
                    </a:lnTo>
                    <a:lnTo>
                      <a:pt x="190" y="19724"/>
                    </a:lnTo>
                    <a:lnTo>
                      <a:pt x="2567" y="17269"/>
                    </a:lnTo>
                    <a:lnTo>
                      <a:pt x="2567" y="13324"/>
                    </a:lnTo>
                    <a:lnTo>
                      <a:pt x="3739" y="12088"/>
                    </a:lnTo>
                    <a:lnTo>
                      <a:pt x="6923" y="12088"/>
                    </a:lnTo>
                    <a:lnTo>
                      <a:pt x="8096" y="10900"/>
                    </a:lnTo>
                    <a:lnTo>
                      <a:pt x="14005" y="10900"/>
                    </a:lnTo>
                    <a:lnTo>
                      <a:pt x="21372" y="3565"/>
                    </a:lnTo>
                    <a:lnTo>
                      <a:pt x="29341" y="3565"/>
                    </a:lnTo>
                    <a:lnTo>
                      <a:pt x="31844" y="6147"/>
                    </a:lnTo>
                    <a:lnTo>
                      <a:pt x="34838" y="6147"/>
                    </a:lnTo>
                    <a:lnTo>
                      <a:pt x="40826" y="206"/>
                    </a:lnTo>
                    <a:lnTo>
                      <a:pt x="55354" y="206"/>
                    </a:lnTo>
                    <a:lnTo>
                      <a:pt x="57144" y="1980"/>
                    </a:lnTo>
                    <a:lnTo>
                      <a:pt x="65541" y="1980"/>
                    </a:lnTo>
                    <a:lnTo>
                      <a:pt x="65541" y="1790"/>
                    </a:lnTo>
                    <a:lnTo>
                      <a:pt x="57223" y="1790"/>
                    </a:lnTo>
                    <a:lnTo>
                      <a:pt x="554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2216225" y="2328550"/>
                <a:ext cx="1225450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9018" h="18410" extrusionOk="0">
                    <a:moveTo>
                      <a:pt x="37928" y="0"/>
                    </a:moveTo>
                    <a:lnTo>
                      <a:pt x="31242" y="6923"/>
                    </a:lnTo>
                    <a:lnTo>
                      <a:pt x="13039" y="6923"/>
                    </a:lnTo>
                    <a:lnTo>
                      <a:pt x="9950" y="10076"/>
                    </a:lnTo>
                    <a:lnTo>
                      <a:pt x="9902" y="10092"/>
                    </a:lnTo>
                    <a:lnTo>
                      <a:pt x="9902" y="12357"/>
                    </a:lnTo>
                    <a:lnTo>
                      <a:pt x="7130" y="15162"/>
                    </a:lnTo>
                    <a:lnTo>
                      <a:pt x="7130" y="17110"/>
                    </a:lnTo>
                    <a:lnTo>
                      <a:pt x="5878" y="18219"/>
                    </a:lnTo>
                    <a:lnTo>
                      <a:pt x="2488" y="18219"/>
                    </a:lnTo>
                    <a:lnTo>
                      <a:pt x="1189" y="17031"/>
                    </a:lnTo>
                    <a:lnTo>
                      <a:pt x="1" y="17031"/>
                    </a:lnTo>
                    <a:lnTo>
                      <a:pt x="1" y="17221"/>
                    </a:lnTo>
                    <a:lnTo>
                      <a:pt x="1141" y="17221"/>
                    </a:lnTo>
                    <a:lnTo>
                      <a:pt x="2409" y="18409"/>
                    </a:lnTo>
                    <a:lnTo>
                      <a:pt x="5942" y="18409"/>
                    </a:lnTo>
                    <a:lnTo>
                      <a:pt x="7336" y="17189"/>
                    </a:lnTo>
                    <a:lnTo>
                      <a:pt x="7336" y="15241"/>
                    </a:lnTo>
                    <a:lnTo>
                      <a:pt x="10108" y="12437"/>
                    </a:lnTo>
                    <a:lnTo>
                      <a:pt x="10108" y="10171"/>
                    </a:lnTo>
                    <a:lnTo>
                      <a:pt x="13118" y="7129"/>
                    </a:lnTo>
                    <a:lnTo>
                      <a:pt x="31321" y="7129"/>
                    </a:lnTo>
                    <a:lnTo>
                      <a:pt x="38007" y="190"/>
                    </a:lnTo>
                    <a:lnTo>
                      <a:pt x="45912" y="190"/>
                    </a:lnTo>
                    <a:lnTo>
                      <a:pt x="48780" y="2963"/>
                    </a:lnTo>
                    <a:lnTo>
                      <a:pt x="48796" y="3834"/>
                    </a:lnTo>
                    <a:lnTo>
                      <a:pt x="45992" y="982"/>
                    </a:lnTo>
                    <a:lnTo>
                      <a:pt x="37928" y="982"/>
                    </a:lnTo>
                    <a:lnTo>
                      <a:pt x="31242" y="7716"/>
                    </a:lnTo>
                    <a:lnTo>
                      <a:pt x="13372" y="7716"/>
                    </a:lnTo>
                    <a:lnTo>
                      <a:pt x="12279" y="8872"/>
                    </a:lnTo>
                    <a:lnTo>
                      <a:pt x="12279" y="10884"/>
                    </a:lnTo>
                    <a:lnTo>
                      <a:pt x="12484" y="10884"/>
                    </a:lnTo>
                    <a:lnTo>
                      <a:pt x="12484" y="8951"/>
                    </a:lnTo>
                    <a:lnTo>
                      <a:pt x="13451" y="7922"/>
                    </a:lnTo>
                    <a:lnTo>
                      <a:pt x="31321" y="7922"/>
                    </a:lnTo>
                    <a:lnTo>
                      <a:pt x="38007" y="1188"/>
                    </a:lnTo>
                    <a:lnTo>
                      <a:pt x="45912" y="1188"/>
                    </a:lnTo>
                    <a:lnTo>
                      <a:pt x="49017" y="4357"/>
                    </a:lnTo>
                    <a:lnTo>
                      <a:pt x="48986" y="2884"/>
                    </a:lnTo>
                    <a:lnTo>
                      <a:pt x="459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4"/>
              <p:cNvSpPr/>
              <p:nvPr/>
            </p:nvSpPr>
            <p:spPr>
              <a:xfrm>
                <a:off x="2338600" y="2308750"/>
                <a:ext cx="11458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834" h="15336" extrusionOk="0">
                    <a:moveTo>
                      <a:pt x="32763" y="0"/>
                    </a:moveTo>
                    <a:lnTo>
                      <a:pt x="25919" y="6923"/>
                    </a:lnTo>
                    <a:lnTo>
                      <a:pt x="10457" y="6923"/>
                    </a:lnTo>
                    <a:lnTo>
                      <a:pt x="8096" y="4547"/>
                    </a:lnTo>
                    <a:lnTo>
                      <a:pt x="4215" y="4547"/>
                    </a:lnTo>
                    <a:lnTo>
                      <a:pt x="3233" y="5513"/>
                    </a:lnTo>
                    <a:lnTo>
                      <a:pt x="3233" y="12009"/>
                    </a:lnTo>
                    <a:lnTo>
                      <a:pt x="1" y="15209"/>
                    </a:lnTo>
                    <a:lnTo>
                      <a:pt x="143" y="15336"/>
                    </a:lnTo>
                    <a:lnTo>
                      <a:pt x="3423" y="12088"/>
                    </a:lnTo>
                    <a:lnTo>
                      <a:pt x="3423" y="5593"/>
                    </a:lnTo>
                    <a:lnTo>
                      <a:pt x="4294" y="4753"/>
                    </a:lnTo>
                    <a:lnTo>
                      <a:pt x="8017" y="4753"/>
                    </a:lnTo>
                    <a:lnTo>
                      <a:pt x="10378" y="7129"/>
                    </a:lnTo>
                    <a:lnTo>
                      <a:pt x="25999" y="7129"/>
                    </a:lnTo>
                    <a:lnTo>
                      <a:pt x="32843" y="190"/>
                    </a:lnTo>
                    <a:lnTo>
                      <a:pt x="43916" y="190"/>
                    </a:lnTo>
                    <a:lnTo>
                      <a:pt x="45691" y="1933"/>
                    </a:lnTo>
                    <a:lnTo>
                      <a:pt x="45833" y="1774"/>
                    </a:lnTo>
                    <a:lnTo>
                      <a:pt x="440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4"/>
              <p:cNvSpPr/>
              <p:nvPr/>
            </p:nvSpPr>
            <p:spPr>
              <a:xfrm>
                <a:off x="2270875" y="2288925"/>
                <a:ext cx="1995000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79800" h="15448" extrusionOk="0">
                    <a:moveTo>
                      <a:pt x="34886" y="1"/>
                    </a:moveTo>
                    <a:lnTo>
                      <a:pt x="28074" y="6734"/>
                    </a:lnTo>
                    <a:lnTo>
                      <a:pt x="13720" y="6734"/>
                    </a:lnTo>
                    <a:lnTo>
                      <a:pt x="11360" y="4358"/>
                    </a:lnTo>
                    <a:lnTo>
                      <a:pt x="6084" y="4358"/>
                    </a:lnTo>
                    <a:lnTo>
                      <a:pt x="5150" y="5482"/>
                    </a:lnTo>
                    <a:lnTo>
                      <a:pt x="5150" y="11978"/>
                    </a:lnTo>
                    <a:lnTo>
                      <a:pt x="1918" y="15242"/>
                    </a:lnTo>
                    <a:lnTo>
                      <a:pt x="1" y="15242"/>
                    </a:lnTo>
                    <a:lnTo>
                      <a:pt x="1" y="15447"/>
                    </a:lnTo>
                    <a:lnTo>
                      <a:pt x="1997" y="15447"/>
                    </a:lnTo>
                    <a:lnTo>
                      <a:pt x="5340" y="12057"/>
                    </a:lnTo>
                    <a:lnTo>
                      <a:pt x="5340" y="5546"/>
                    </a:lnTo>
                    <a:lnTo>
                      <a:pt x="6179" y="4548"/>
                    </a:lnTo>
                    <a:lnTo>
                      <a:pt x="11281" y="4548"/>
                    </a:lnTo>
                    <a:lnTo>
                      <a:pt x="13641" y="6924"/>
                    </a:lnTo>
                    <a:lnTo>
                      <a:pt x="28153" y="6924"/>
                    </a:lnTo>
                    <a:lnTo>
                      <a:pt x="34997" y="191"/>
                    </a:lnTo>
                    <a:lnTo>
                      <a:pt x="79800" y="191"/>
                    </a:lnTo>
                    <a:lnTo>
                      <a:pt x="798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4"/>
              <p:cNvSpPr/>
              <p:nvPr/>
            </p:nvSpPr>
            <p:spPr>
              <a:xfrm>
                <a:off x="2607925" y="2239425"/>
                <a:ext cx="850775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34031" h="7526" extrusionOk="0">
                    <a:moveTo>
                      <a:pt x="20580" y="1"/>
                    </a:moveTo>
                    <a:lnTo>
                      <a:pt x="14592" y="5736"/>
                    </a:lnTo>
                    <a:lnTo>
                      <a:pt x="11978" y="5736"/>
                    </a:lnTo>
                    <a:lnTo>
                      <a:pt x="11075" y="4944"/>
                    </a:lnTo>
                    <a:lnTo>
                      <a:pt x="9665" y="4944"/>
                    </a:lnTo>
                    <a:lnTo>
                      <a:pt x="7653" y="6924"/>
                    </a:lnTo>
                    <a:lnTo>
                      <a:pt x="1363" y="6924"/>
                    </a:lnTo>
                    <a:lnTo>
                      <a:pt x="460" y="5942"/>
                    </a:lnTo>
                    <a:lnTo>
                      <a:pt x="5562" y="5942"/>
                    </a:lnTo>
                    <a:lnTo>
                      <a:pt x="7193" y="4310"/>
                    </a:lnTo>
                    <a:lnTo>
                      <a:pt x="7051" y="4167"/>
                    </a:lnTo>
                    <a:lnTo>
                      <a:pt x="5467" y="5736"/>
                    </a:lnTo>
                    <a:lnTo>
                      <a:pt x="1" y="5736"/>
                    </a:lnTo>
                    <a:lnTo>
                      <a:pt x="1268" y="7130"/>
                    </a:lnTo>
                    <a:lnTo>
                      <a:pt x="7732" y="7130"/>
                    </a:lnTo>
                    <a:lnTo>
                      <a:pt x="9744" y="5149"/>
                    </a:lnTo>
                    <a:lnTo>
                      <a:pt x="11011" y="5149"/>
                    </a:lnTo>
                    <a:lnTo>
                      <a:pt x="11899" y="5942"/>
                    </a:lnTo>
                    <a:lnTo>
                      <a:pt x="14671" y="5942"/>
                    </a:lnTo>
                    <a:lnTo>
                      <a:pt x="20660" y="191"/>
                    </a:lnTo>
                    <a:lnTo>
                      <a:pt x="25476" y="191"/>
                    </a:lnTo>
                    <a:lnTo>
                      <a:pt x="32969" y="207"/>
                    </a:lnTo>
                    <a:lnTo>
                      <a:pt x="33540" y="793"/>
                    </a:lnTo>
                    <a:lnTo>
                      <a:pt x="21135" y="793"/>
                    </a:lnTo>
                    <a:lnTo>
                      <a:pt x="14544" y="7320"/>
                    </a:lnTo>
                    <a:lnTo>
                      <a:pt x="10473" y="7320"/>
                    </a:lnTo>
                    <a:lnTo>
                      <a:pt x="10473" y="7526"/>
                    </a:lnTo>
                    <a:lnTo>
                      <a:pt x="14624" y="7526"/>
                    </a:lnTo>
                    <a:lnTo>
                      <a:pt x="21214" y="983"/>
                    </a:lnTo>
                    <a:lnTo>
                      <a:pt x="34031" y="983"/>
                    </a:lnTo>
                    <a:lnTo>
                      <a:pt x="33048" y="16"/>
                    </a:lnTo>
                    <a:lnTo>
                      <a:pt x="254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4"/>
              <p:cNvSpPr/>
              <p:nvPr/>
            </p:nvSpPr>
            <p:spPr>
              <a:xfrm>
                <a:off x="2686750" y="2749175"/>
                <a:ext cx="134675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1965" extrusionOk="0">
                    <a:moveTo>
                      <a:pt x="1601" y="0"/>
                    </a:moveTo>
                    <a:lnTo>
                      <a:pt x="1" y="1648"/>
                    </a:lnTo>
                    <a:lnTo>
                      <a:pt x="143" y="1790"/>
                    </a:lnTo>
                    <a:lnTo>
                      <a:pt x="1680" y="206"/>
                    </a:lnTo>
                    <a:lnTo>
                      <a:pt x="3470" y="206"/>
                    </a:lnTo>
                    <a:lnTo>
                      <a:pt x="5229" y="1965"/>
                    </a:lnTo>
                    <a:lnTo>
                      <a:pt x="5387" y="1822"/>
                    </a:lnTo>
                    <a:lnTo>
                      <a:pt x="35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4"/>
              <p:cNvSpPr/>
              <p:nvPr/>
            </p:nvSpPr>
            <p:spPr>
              <a:xfrm>
                <a:off x="3467400" y="217645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4"/>
              <p:cNvSpPr/>
              <p:nvPr/>
            </p:nvSpPr>
            <p:spPr>
              <a:xfrm>
                <a:off x="2234450" y="2646575"/>
                <a:ext cx="46750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1" extrusionOk="0">
                    <a:moveTo>
                      <a:pt x="935" y="1"/>
                    </a:moveTo>
                    <a:cubicBezTo>
                      <a:pt x="428" y="1"/>
                      <a:pt x="0" y="429"/>
                      <a:pt x="0" y="936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6"/>
                    </a:cubicBezTo>
                    <a:cubicBezTo>
                      <a:pt x="1870" y="429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4"/>
              <p:cNvSpPr/>
              <p:nvPr/>
            </p:nvSpPr>
            <p:spPr>
              <a:xfrm>
                <a:off x="2175025" y="2735700"/>
                <a:ext cx="467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0" extrusionOk="0">
                    <a:moveTo>
                      <a:pt x="936" y="0"/>
                    </a:moveTo>
                    <a:cubicBezTo>
                      <a:pt x="429" y="0"/>
                      <a:pt x="1" y="428"/>
                      <a:pt x="1" y="935"/>
                    </a:cubicBezTo>
                    <a:cubicBezTo>
                      <a:pt x="1" y="1442"/>
                      <a:pt x="429" y="1870"/>
                      <a:pt x="936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28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4"/>
              <p:cNvSpPr/>
              <p:nvPr/>
            </p:nvSpPr>
            <p:spPr>
              <a:xfrm>
                <a:off x="2502175" y="258717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20" y="0"/>
                    </a:moveTo>
                    <a:cubicBezTo>
                      <a:pt x="413" y="0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20" y="1870"/>
                    </a:cubicBezTo>
                    <a:cubicBezTo>
                      <a:pt x="1443" y="1870"/>
                      <a:pt x="1854" y="1442"/>
                      <a:pt x="1854" y="935"/>
                    </a:cubicBezTo>
                    <a:cubicBezTo>
                      <a:pt x="1854" y="428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>
                <a:off x="2774275" y="2309925"/>
                <a:ext cx="46775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1" extrusionOk="0">
                    <a:moveTo>
                      <a:pt x="935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5" y="1870"/>
                    </a:cubicBezTo>
                    <a:cubicBezTo>
                      <a:pt x="1442" y="1870"/>
                      <a:pt x="1870" y="1442"/>
                      <a:pt x="1870" y="935"/>
                    </a:cubicBezTo>
                    <a:cubicBezTo>
                      <a:pt x="1870" y="428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4"/>
              <p:cNvSpPr/>
              <p:nvPr/>
            </p:nvSpPr>
            <p:spPr>
              <a:xfrm>
                <a:off x="2803975" y="2780450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4"/>
              <p:cNvSpPr/>
              <p:nvPr/>
            </p:nvSpPr>
            <p:spPr>
              <a:xfrm>
                <a:off x="3462250" y="233487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0" y="413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3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4"/>
              <p:cNvSpPr/>
              <p:nvPr/>
            </p:nvSpPr>
            <p:spPr>
              <a:xfrm>
                <a:off x="3165600" y="2141600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1"/>
                    </a:moveTo>
                    <a:cubicBezTo>
                      <a:pt x="412" y="1"/>
                      <a:pt x="0" y="428"/>
                      <a:pt x="0" y="935"/>
                    </a:cubicBezTo>
                    <a:cubicBezTo>
                      <a:pt x="0" y="1442"/>
                      <a:pt x="412" y="1870"/>
                      <a:pt x="919" y="1870"/>
                    </a:cubicBezTo>
                    <a:cubicBezTo>
                      <a:pt x="1442" y="1870"/>
                      <a:pt x="1854" y="1442"/>
                      <a:pt x="1854" y="935"/>
                    </a:cubicBezTo>
                    <a:cubicBezTo>
                      <a:pt x="1854" y="428"/>
                      <a:pt x="1442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4"/>
              <p:cNvSpPr/>
              <p:nvPr/>
            </p:nvSpPr>
            <p:spPr>
              <a:xfrm>
                <a:off x="2843600" y="24042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4"/>
              <p:cNvSpPr/>
              <p:nvPr/>
            </p:nvSpPr>
            <p:spPr>
              <a:xfrm>
                <a:off x="2249500" y="24834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4"/>
              <p:cNvSpPr/>
              <p:nvPr/>
            </p:nvSpPr>
            <p:spPr>
              <a:xfrm>
                <a:off x="2864575" y="2111500"/>
                <a:ext cx="217075" cy="25375"/>
              </a:xfrm>
              <a:custGeom>
                <a:avLst/>
                <a:gdLst/>
                <a:ahLst/>
                <a:cxnLst/>
                <a:rect l="l" t="t" r="r" b="b"/>
                <a:pathLst>
                  <a:path w="8683" h="1015" extrusionOk="0">
                    <a:moveTo>
                      <a:pt x="8556" y="0"/>
                    </a:moveTo>
                    <a:lnTo>
                      <a:pt x="7700" y="808"/>
                    </a:lnTo>
                    <a:lnTo>
                      <a:pt x="730" y="808"/>
                    </a:lnTo>
                    <a:lnTo>
                      <a:pt x="128" y="238"/>
                    </a:lnTo>
                    <a:lnTo>
                      <a:pt x="1" y="381"/>
                    </a:lnTo>
                    <a:lnTo>
                      <a:pt x="650" y="1014"/>
                    </a:lnTo>
                    <a:lnTo>
                      <a:pt x="7780" y="1014"/>
                    </a:lnTo>
                    <a:lnTo>
                      <a:pt x="8683" y="143"/>
                    </a:lnTo>
                    <a:lnTo>
                      <a:pt x="85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4"/>
              <p:cNvSpPr/>
              <p:nvPr/>
            </p:nvSpPr>
            <p:spPr>
              <a:xfrm>
                <a:off x="3067775" y="20790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19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4"/>
              <p:cNvSpPr/>
              <p:nvPr/>
            </p:nvSpPr>
            <p:spPr>
              <a:xfrm>
                <a:off x="2827750" y="20719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4"/>
                    </a:moveTo>
                    <a:cubicBezTo>
                      <a:pt x="1490" y="174"/>
                      <a:pt x="1870" y="555"/>
                      <a:pt x="1870" y="1014"/>
                    </a:cubicBezTo>
                    <a:cubicBezTo>
                      <a:pt x="1870" y="1474"/>
                      <a:pt x="1490" y="1838"/>
                      <a:pt x="1030" y="1838"/>
                    </a:cubicBezTo>
                    <a:cubicBezTo>
                      <a:pt x="571" y="1838"/>
                      <a:pt x="206" y="1474"/>
                      <a:pt x="206" y="1014"/>
                    </a:cubicBezTo>
                    <a:cubicBezTo>
                      <a:pt x="206" y="555"/>
                      <a:pt x="571" y="174"/>
                      <a:pt x="1030" y="174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0" y="460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4"/>
              <p:cNvSpPr/>
              <p:nvPr/>
            </p:nvSpPr>
            <p:spPr>
              <a:xfrm>
                <a:off x="3261825" y="21194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1" y="206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60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60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4"/>
              <p:cNvSpPr/>
              <p:nvPr/>
            </p:nvSpPr>
            <p:spPr>
              <a:xfrm>
                <a:off x="3004400" y="22235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89" y="191"/>
                      <a:pt x="1870" y="571"/>
                      <a:pt x="1870" y="1031"/>
                    </a:cubicBezTo>
                    <a:cubicBezTo>
                      <a:pt x="1870" y="1474"/>
                      <a:pt x="1489" y="1855"/>
                      <a:pt x="1030" y="1855"/>
                    </a:cubicBezTo>
                    <a:cubicBezTo>
                      <a:pt x="586" y="1855"/>
                      <a:pt x="206" y="1474"/>
                      <a:pt x="206" y="1031"/>
                    </a:cubicBezTo>
                    <a:cubicBezTo>
                      <a:pt x="206" y="571"/>
                      <a:pt x="586" y="191"/>
                      <a:pt x="1030" y="191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0" y="445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584" y="2060"/>
                      <a:pt x="2060" y="1601"/>
                      <a:pt x="2060" y="1031"/>
                    </a:cubicBezTo>
                    <a:cubicBezTo>
                      <a:pt x="2060" y="445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4"/>
              <p:cNvSpPr/>
              <p:nvPr/>
            </p:nvSpPr>
            <p:spPr>
              <a:xfrm>
                <a:off x="2301375" y="26838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70"/>
                      <a:pt x="1870" y="1030"/>
                    </a:cubicBezTo>
                    <a:cubicBezTo>
                      <a:pt x="1870" y="1489"/>
                      <a:pt x="1490" y="1869"/>
                      <a:pt x="1030" y="1869"/>
                    </a:cubicBezTo>
                    <a:cubicBezTo>
                      <a:pt x="571" y="1869"/>
                      <a:pt x="207" y="1489"/>
                      <a:pt x="207" y="1030"/>
                    </a:cubicBezTo>
                    <a:cubicBezTo>
                      <a:pt x="207" y="570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4"/>
              <p:cNvSpPr/>
              <p:nvPr/>
            </p:nvSpPr>
            <p:spPr>
              <a:xfrm>
                <a:off x="2133050" y="245607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0" y="206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60"/>
                      <a:pt x="1" y="1030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585" y="2060"/>
                      <a:pt x="2060" y="1601"/>
                      <a:pt x="2060" y="1030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4"/>
              <p:cNvSpPr/>
              <p:nvPr/>
            </p:nvSpPr>
            <p:spPr>
              <a:xfrm>
                <a:off x="2603575" y="28172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07"/>
                    </a:moveTo>
                    <a:cubicBezTo>
                      <a:pt x="1490" y="207"/>
                      <a:pt x="1854" y="587"/>
                      <a:pt x="1854" y="1047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1" y="1490"/>
                      <a:pt x="191" y="1047"/>
                    </a:cubicBezTo>
                    <a:cubicBezTo>
                      <a:pt x="191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585" y="2076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4"/>
              <p:cNvSpPr/>
              <p:nvPr/>
            </p:nvSpPr>
            <p:spPr>
              <a:xfrm>
                <a:off x="2647925" y="27828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4"/>
              <p:cNvSpPr/>
              <p:nvPr/>
            </p:nvSpPr>
            <p:spPr>
              <a:xfrm>
                <a:off x="3964850" y="2084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73"/>
                      <a:pt x="1490" y="1854"/>
                      <a:pt x="1030" y="1854"/>
                    </a:cubicBezTo>
                    <a:cubicBezTo>
                      <a:pt x="587" y="1854"/>
                      <a:pt x="206" y="1473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44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12" name="Google Shape;112;p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378900" y="41147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367650" y="36389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5"/>
          <p:cNvSpPr txBox="1">
            <a:spLocks noGrp="1"/>
          </p:cNvSpPr>
          <p:nvPr>
            <p:ph type="subTitle" idx="1"/>
          </p:nvPr>
        </p:nvSpPr>
        <p:spPr>
          <a:xfrm>
            <a:off x="1363388" y="2048300"/>
            <a:ext cx="3001500" cy="4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subTitle" idx="2"/>
          </p:nvPr>
        </p:nvSpPr>
        <p:spPr>
          <a:xfrm>
            <a:off x="4779112" y="2048300"/>
            <a:ext cx="3001500" cy="4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18" name="Google Shape;118;p5"/>
          <p:cNvSpPr txBox="1">
            <a:spLocks noGrp="1"/>
          </p:cNvSpPr>
          <p:nvPr>
            <p:ph type="subTitle" idx="3"/>
          </p:nvPr>
        </p:nvSpPr>
        <p:spPr>
          <a:xfrm>
            <a:off x="1363388" y="2535500"/>
            <a:ext cx="3001500" cy="13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subTitle" idx="4"/>
          </p:nvPr>
        </p:nvSpPr>
        <p:spPr>
          <a:xfrm>
            <a:off x="4779110" y="2535500"/>
            <a:ext cx="3001500" cy="13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21" name="Google Shape;121;p5"/>
          <p:cNvGrpSpPr/>
          <p:nvPr/>
        </p:nvGrpSpPr>
        <p:grpSpPr>
          <a:xfrm>
            <a:off x="-500554" y="-1910625"/>
            <a:ext cx="1580562" cy="3381325"/>
            <a:chOff x="-500554" y="-1910625"/>
            <a:chExt cx="1580562" cy="3381325"/>
          </a:xfrm>
        </p:grpSpPr>
        <p:grpSp>
          <p:nvGrpSpPr>
            <p:cNvPr id="122" name="Google Shape;122;p5"/>
            <p:cNvGrpSpPr/>
            <p:nvPr/>
          </p:nvGrpSpPr>
          <p:grpSpPr>
            <a:xfrm rot="5400000" flipH="1">
              <a:off x="-1326644" y="-1084534"/>
              <a:ext cx="3232743" cy="1580562"/>
              <a:chOff x="2191675" y="4192425"/>
              <a:chExt cx="1929650" cy="943450"/>
            </a:xfrm>
          </p:grpSpPr>
          <p:sp>
            <p:nvSpPr>
              <p:cNvPr id="123" name="Google Shape;123;p5"/>
              <p:cNvSpPr/>
              <p:nvPr/>
            </p:nvSpPr>
            <p:spPr>
              <a:xfrm>
                <a:off x="3010325" y="4489875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1" y="0"/>
                    </a:moveTo>
                    <a:lnTo>
                      <a:pt x="1" y="1553"/>
                    </a:lnTo>
                    <a:lnTo>
                      <a:pt x="2377" y="4008"/>
                    </a:lnTo>
                    <a:lnTo>
                      <a:pt x="2377" y="7937"/>
                    </a:lnTo>
                    <a:lnTo>
                      <a:pt x="3645" y="9316"/>
                    </a:lnTo>
                    <a:lnTo>
                      <a:pt x="6845" y="9316"/>
                    </a:lnTo>
                    <a:lnTo>
                      <a:pt x="8033" y="10504"/>
                    </a:lnTo>
                    <a:lnTo>
                      <a:pt x="13911" y="10504"/>
                    </a:lnTo>
                    <a:lnTo>
                      <a:pt x="21262" y="17791"/>
                    </a:lnTo>
                    <a:lnTo>
                      <a:pt x="21293" y="17823"/>
                    </a:lnTo>
                    <a:lnTo>
                      <a:pt x="29421" y="17823"/>
                    </a:lnTo>
                    <a:lnTo>
                      <a:pt x="31908" y="15257"/>
                    </a:lnTo>
                    <a:lnTo>
                      <a:pt x="34807" y="15257"/>
                    </a:lnTo>
                    <a:lnTo>
                      <a:pt x="34807" y="15051"/>
                    </a:lnTo>
                    <a:lnTo>
                      <a:pt x="31829" y="15051"/>
                    </a:lnTo>
                    <a:lnTo>
                      <a:pt x="29341" y="17633"/>
                    </a:lnTo>
                    <a:lnTo>
                      <a:pt x="21372" y="17633"/>
                    </a:lnTo>
                    <a:lnTo>
                      <a:pt x="13990" y="10298"/>
                    </a:lnTo>
                    <a:lnTo>
                      <a:pt x="8112" y="10298"/>
                    </a:lnTo>
                    <a:lnTo>
                      <a:pt x="6940" y="9110"/>
                    </a:lnTo>
                    <a:lnTo>
                      <a:pt x="3756" y="9110"/>
                    </a:lnTo>
                    <a:lnTo>
                      <a:pt x="2583" y="7858"/>
                    </a:lnTo>
                    <a:lnTo>
                      <a:pt x="2583" y="3929"/>
                    </a:lnTo>
                    <a:lnTo>
                      <a:pt x="207" y="1474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5"/>
              <p:cNvSpPr/>
              <p:nvPr/>
            </p:nvSpPr>
            <p:spPr>
              <a:xfrm>
                <a:off x="2475650" y="4495025"/>
                <a:ext cx="359650" cy="139025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1" extrusionOk="0">
                    <a:moveTo>
                      <a:pt x="3914" y="0"/>
                    </a:moveTo>
                    <a:lnTo>
                      <a:pt x="1379" y="2377"/>
                    </a:lnTo>
                    <a:lnTo>
                      <a:pt x="0" y="2377"/>
                    </a:lnTo>
                    <a:lnTo>
                      <a:pt x="0" y="2567"/>
                    </a:lnTo>
                    <a:lnTo>
                      <a:pt x="1458" y="2567"/>
                    </a:lnTo>
                    <a:lnTo>
                      <a:pt x="3993" y="190"/>
                    </a:lnTo>
                    <a:lnTo>
                      <a:pt x="6306" y="190"/>
                    </a:lnTo>
                    <a:lnTo>
                      <a:pt x="7272" y="982"/>
                    </a:lnTo>
                    <a:lnTo>
                      <a:pt x="11296" y="982"/>
                    </a:lnTo>
                    <a:lnTo>
                      <a:pt x="12880" y="2408"/>
                    </a:lnTo>
                    <a:lnTo>
                      <a:pt x="12880" y="4199"/>
                    </a:lnTo>
                    <a:lnTo>
                      <a:pt x="14243" y="5561"/>
                    </a:lnTo>
                    <a:lnTo>
                      <a:pt x="14385" y="5418"/>
                    </a:lnTo>
                    <a:lnTo>
                      <a:pt x="13071" y="4119"/>
                    </a:lnTo>
                    <a:lnTo>
                      <a:pt x="13071" y="2329"/>
                    </a:lnTo>
                    <a:lnTo>
                      <a:pt x="11375" y="792"/>
                    </a:lnTo>
                    <a:lnTo>
                      <a:pt x="7336" y="792"/>
                    </a:lnTo>
                    <a:lnTo>
                      <a:pt x="63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2605950" y="4534625"/>
                <a:ext cx="1219125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8765" h="18410" extrusionOk="0">
                    <a:moveTo>
                      <a:pt x="2139" y="0"/>
                    </a:moveTo>
                    <a:lnTo>
                      <a:pt x="856" y="1189"/>
                    </a:lnTo>
                    <a:lnTo>
                      <a:pt x="1" y="1189"/>
                    </a:lnTo>
                    <a:lnTo>
                      <a:pt x="1" y="1379"/>
                    </a:lnTo>
                    <a:lnTo>
                      <a:pt x="935" y="1379"/>
                    </a:lnTo>
                    <a:lnTo>
                      <a:pt x="2203" y="191"/>
                    </a:lnTo>
                    <a:lnTo>
                      <a:pt x="5609" y="191"/>
                    </a:lnTo>
                    <a:lnTo>
                      <a:pt x="6876" y="1300"/>
                    </a:lnTo>
                    <a:lnTo>
                      <a:pt x="6876" y="3248"/>
                    </a:lnTo>
                    <a:lnTo>
                      <a:pt x="9649" y="6052"/>
                    </a:lnTo>
                    <a:lnTo>
                      <a:pt x="9649" y="8318"/>
                    </a:lnTo>
                    <a:lnTo>
                      <a:pt x="12754" y="11486"/>
                    </a:lnTo>
                    <a:lnTo>
                      <a:pt x="30957" y="11486"/>
                    </a:lnTo>
                    <a:lnTo>
                      <a:pt x="37643" y="18410"/>
                    </a:lnTo>
                    <a:lnTo>
                      <a:pt x="45706" y="18410"/>
                    </a:lnTo>
                    <a:lnTo>
                      <a:pt x="48701" y="15526"/>
                    </a:lnTo>
                    <a:lnTo>
                      <a:pt x="48764" y="14053"/>
                    </a:lnTo>
                    <a:lnTo>
                      <a:pt x="48764" y="14053"/>
                    </a:lnTo>
                    <a:lnTo>
                      <a:pt x="45627" y="17221"/>
                    </a:lnTo>
                    <a:lnTo>
                      <a:pt x="37722" y="17221"/>
                    </a:lnTo>
                    <a:lnTo>
                      <a:pt x="31052" y="10488"/>
                    </a:lnTo>
                    <a:lnTo>
                      <a:pt x="13197" y="10488"/>
                    </a:lnTo>
                    <a:lnTo>
                      <a:pt x="12215" y="9459"/>
                    </a:lnTo>
                    <a:lnTo>
                      <a:pt x="12215" y="7526"/>
                    </a:lnTo>
                    <a:lnTo>
                      <a:pt x="12025" y="7526"/>
                    </a:lnTo>
                    <a:lnTo>
                      <a:pt x="12025" y="9538"/>
                    </a:lnTo>
                    <a:lnTo>
                      <a:pt x="13087" y="10694"/>
                    </a:lnTo>
                    <a:lnTo>
                      <a:pt x="30957" y="10694"/>
                    </a:lnTo>
                    <a:lnTo>
                      <a:pt x="37643" y="17427"/>
                    </a:lnTo>
                    <a:lnTo>
                      <a:pt x="45706" y="17427"/>
                    </a:lnTo>
                    <a:lnTo>
                      <a:pt x="48542" y="14544"/>
                    </a:lnTo>
                    <a:lnTo>
                      <a:pt x="48495" y="15415"/>
                    </a:lnTo>
                    <a:lnTo>
                      <a:pt x="45627" y="18219"/>
                    </a:lnTo>
                    <a:lnTo>
                      <a:pt x="37722" y="18219"/>
                    </a:lnTo>
                    <a:lnTo>
                      <a:pt x="31052" y="11280"/>
                    </a:lnTo>
                    <a:lnTo>
                      <a:pt x="12833" y="11280"/>
                    </a:lnTo>
                    <a:lnTo>
                      <a:pt x="9839" y="8239"/>
                    </a:lnTo>
                    <a:lnTo>
                      <a:pt x="9839" y="5973"/>
                    </a:lnTo>
                    <a:lnTo>
                      <a:pt x="7066" y="3169"/>
                    </a:lnTo>
                    <a:lnTo>
                      <a:pt x="7066" y="1220"/>
                    </a:lnTo>
                    <a:lnTo>
                      <a:pt x="56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5"/>
              <p:cNvSpPr/>
              <p:nvPr/>
            </p:nvSpPr>
            <p:spPr>
              <a:xfrm>
                <a:off x="2722000" y="4631650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27" y="1"/>
                    </a:moveTo>
                    <a:lnTo>
                      <a:pt x="0" y="128"/>
                    </a:lnTo>
                    <a:lnTo>
                      <a:pt x="3217" y="3296"/>
                    </a:lnTo>
                    <a:lnTo>
                      <a:pt x="3217" y="9792"/>
                    </a:lnTo>
                    <a:lnTo>
                      <a:pt x="4199" y="10774"/>
                    </a:lnTo>
                    <a:lnTo>
                      <a:pt x="8096" y="10774"/>
                    </a:lnTo>
                    <a:lnTo>
                      <a:pt x="10425" y="8397"/>
                    </a:lnTo>
                    <a:lnTo>
                      <a:pt x="25903" y="8397"/>
                    </a:lnTo>
                    <a:lnTo>
                      <a:pt x="32731" y="15321"/>
                    </a:lnTo>
                    <a:lnTo>
                      <a:pt x="43995" y="15321"/>
                    </a:lnTo>
                    <a:lnTo>
                      <a:pt x="45801" y="13515"/>
                    </a:lnTo>
                    <a:lnTo>
                      <a:pt x="45659" y="13388"/>
                    </a:lnTo>
                    <a:lnTo>
                      <a:pt x="43916" y="15131"/>
                    </a:lnTo>
                    <a:lnTo>
                      <a:pt x="32810" y="15131"/>
                    </a:lnTo>
                    <a:lnTo>
                      <a:pt x="25982" y="8192"/>
                    </a:lnTo>
                    <a:lnTo>
                      <a:pt x="10346" y="8192"/>
                    </a:lnTo>
                    <a:lnTo>
                      <a:pt x="8001" y="10568"/>
                    </a:lnTo>
                    <a:lnTo>
                      <a:pt x="4294" y="10568"/>
                    </a:lnTo>
                    <a:lnTo>
                      <a:pt x="3422" y="9712"/>
                    </a:lnTo>
                    <a:lnTo>
                      <a:pt x="3422" y="3201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5"/>
              <p:cNvSpPr/>
              <p:nvPr/>
            </p:nvSpPr>
            <p:spPr>
              <a:xfrm>
                <a:off x="2660600" y="4648300"/>
                <a:ext cx="1412000" cy="386175"/>
              </a:xfrm>
              <a:custGeom>
                <a:avLst/>
                <a:gdLst/>
                <a:ahLst/>
                <a:cxnLst/>
                <a:rect l="l" t="t" r="r" b="b"/>
                <a:pathLst>
                  <a:path w="56480" h="15447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633" y="206"/>
                    </a:lnTo>
                    <a:lnTo>
                      <a:pt x="4880" y="3470"/>
                    </a:lnTo>
                    <a:lnTo>
                      <a:pt x="4880" y="9965"/>
                    </a:lnTo>
                    <a:lnTo>
                      <a:pt x="5815" y="11090"/>
                    </a:lnTo>
                    <a:lnTo>
                      <a:pt x="11107" y="11090"/>
                    </a:lnTo>
                    <a:lnTo>
                      <a:pt x="13467" y="8714"/>
                    </a:lnTo>
                    <a:lnTo>
                      <a:pt x="27805" y="8714"/>
                    </a:lnTo>
                    <a:lnTo>
                      <a:pt x="34633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34712" y="15257"/>
                    </a:lnTo>
                    <a:lnTo>
                      <a:pt x="27868" y="8524"/>
                    </a:lnTo>
                    <a:lnTo>
                      <a:pt x="13356" y="8524"/>
                    </a:lnTo>
                    <a:lnTo>
                      <a:pt x="11027" y="10900"/>
                    </a:lnTo>
                    <a:lnTo>
                      <a:pt x="5894" y="10900"/>
                    </a:lnTo>
                    <a:lnTo>
                      <a:pt x="5086" y="9886"/>
                    </a:lnTo>
                    <a:lnTo>
                      <a:pt x="5086" y="3391"/>
                    </a:lnTo>
                    <a:lnTo>
                      <a:pt x="1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2990525" y="4905725"/>
                <a:ext cx="533525" cy="192525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7701" extrusionOk="0">
                    <a:moveTo>
                      <a:pt x="1300" y="1"/>
                    </a:moveTo>
                    <a:lnTo>
                      <a:pt x="1" y="1395"/>
                    </a:lnTo>
                    <a:lnTo>
                      <a:pt x="5498" y="1395"/>
                    </a:lnTo>
                    <a:lnTo>
                      <a:pt x="6686" y="2282"/>
                    </a:lnTo>
                    <a:lnTo>
                      <a:pt x="6797" y="2124"/>
                    </a:lnTo>
                    <a:lnTo>
                      <a:pt x="5546" y="1189"/>
                    </a:lnTo>
                    <a:lnTo>
                      <a:pt x="460" y="1189"/>
                    </a:lnTo>
                    <a:lnTo>
                      <a:pt x="1379" y="207"/>
                    </a:lnTo>
                    <a:lnTo>
                      <a:pt x="7653" y="207"/>
                    </a:lnTo>
                    <a:lnTo>
                      <a:pt x="9696" y="2187"/>
                    </a:lnTo>
                    <a:lnTo>
                      <a:pt x="11091" y="2187"/>
                    </a:lnTo>
                    <a:lnTo>
                      <a:pt x="12009" y="1395"/>
                    </a:lnTo>
                    <a:lnTo>
                      <a:pt x="14608" y="1395"/>
                    </a:lnTo>
                    <a:lnTo>
                      <a:pt x="21198" y="7700"/>
                    </a:lnTo>
                    <a:lnTo>
                      <a:pt x="21341" y="7574"/>
                    </a:lnTo>
                    <a:lnTo>
                      <a:pt x="14671" y="1189"/>
                    </a:lnTo>
                    <a:lnTo>
                      <a:pt x="11930" y="1189"/>
                    </a:lnTo>
                    <a:lnTo>
                      <a:pt x="11011" y="1981"/>
                    </a:lnTo>
                    <a:lnTo>
                      <a:pt x="9776" y="1981"/>
                    </a:lnTo>
                    <a:lnTo>
                      <a:pt x="77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5"/>
              <p:cNvSpPr/>
              <p:nvPr/>
            </p:nvSpPr>
            <p:spPr>
              <a:xfrm>
                <a:off x="3253125" y="4895825"/>
                <a:ext cx="692725" cy="168375"/>
              </a:xfrm>
              <a:custGeom>
                <a:avLst/>
                <a:gdLst/>
                <a:ahLst/>
                <a:cxnLst/>
                <a:rect l="l" t="t" r="r" b="b"/>
                <a:pathLst>
                  <a:path w="27709" h="6735" extrusionOk="0">
                    <a:moveTo>
                      <a:pt x="0" y="1"/>
                    </a:moveTo>
                    <a:lnTo>
                      <a:pt x="0" y="207"/>
                    </a:lnTo>
                    <a:lnTo>
                      <a:pt x="4056" y="207"/>
                    </a:lnTo>
                    <a:lnTo>
                      <a:pt x="10647" y="6734"/>
                    </a:lnTo>
                    <a:lnTo>
                      <a:pt x="27709" y="6734"/>
                    </a:lnTo>
                    <a:lnTo>
                      <a:pt x="27709" y="6544"/>
                    </a:lnTo>
                    <a:lnTo>
                      <a:pt x="10726" y="6544"/>
                    </a:lnTo>
                    <a:lnTo>
                      <a:pt x="41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5"/>
              <p:cNvSpPr/>
              <p:nvPr/>
            </p:nvSpPr>
            <p:spPr>
              <a:xfrm>
                <a:off x="2990125" y="445185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6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54" y="1442"/>
                      <a:pt x="1854" y="919"/>
                    </a:cubicBezTo>
                    <a:cubicBezTo>
                      <a:pt x="1854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5"/>
              <p:cNvSpPr/>
              <p:nvPr/>
            </p:nvSpPr>
            <p:spPr>
              <a:xfrm>
                <a:off x="2430900" y="4535825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42"/>
                      <a:pt x="412" y="1869"/>
                      <a:pt x="919" y="1869"/>
                    </a:cubicBezTo>
                    <a:cubicBezTo>
                      <a:pt x="1442" y="1869"/>
                      <a:pt x="1854" y="1442"/>
                      <a:pt x="1854" y="935"/>
                    </a:cubicBezTo>
                    <a:cubicBezTo>
                      <a:pt x="1854" y="428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5"/>
              <p:cNvSpPr/>
              <p:nvPr/>
            </p:nvSpPr>
            <p:spPr>
              <a:xfrm>
                <a:off x="3846425" y="49370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1" y="412"/>
                      <a:pt x="1" y="919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5"/>
              <p:cNvSpPr/>
              <p:nvPr/>
            </p:nvSpPr>
            <p:spPr>
              <a:xfrm>
                <a:off x="3227775" y="487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5"/>
              <p:cNvSpPr/>
              <p:nvPr/>
            </p:nvSpPr>
            <p:spPr>
              <a:xfrm>
                <a:off x="3514925" y="50895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5"/>
              <p:cNvSpPr/>
              <p:nvPr/>
            </p:nvSpPr>
            <p:spPr>
              <a:xfrm>
                <a:off x="2891125" y="468947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5"/>
              <p:cNvSpPr/>
              <p:nvPr/>
            </p:nvSpPr>
            <p:spPr>
              <a:xfrm>
                <a:off x="2816650" y="461027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6" y="0"/>
                    </a:moveTo>
                    <a:cubicBezTo>
                      <a:pt x="429" y="0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5"/>
              <p:cNvSpPr/>
              <p:nvPr/>
            </p:nvSpPr>
            <p:spPr>
              <a:xfrm>
                <a:off x="2556850" y="45433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89" y="190"/>
                      <a:pt x="1870" y="570"/>
                      <a:pt x="1870" y="1030"/>
                    </a:cubicBezTo>
                    <a:cubicBezTo>
                      <a:pt x="1870" y="1489"/>
                      <a:pt x="1489" y="1869"/>
                      <a:pt x="1030" y="1869"/>
                    </a:cubicBezTo>
                    <a:cubicBezTo>
                      <a:pt x="586" y="1869"/>
                      <a:pt x="222" y="1489"/>
                      <a:pt x="206" y="1030"/>
                    </a:cubicBezTo>
                    <a:cubicBezTo>
                      <a:pt x="206" y="570"/>
                      <a:pt x="586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75" y="0"/>
                      <a:pt x="32" y="459"/>
                      <a:pt x="0" y="1030"/>
                    </a:cubicBezTo>
                    <a:cubicBezTo>
                      <a:pt x="0" y="1600"/>
                      <a:pt x="475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59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5"/>
              <p:cNvSpPr/>
              <p:nvPr/>
            </p:nvSpPr>
            <p:spPr>
              <a:xfrm>
                <a:off x="2611500" y="4627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74" y="191"/>
                      <a:pt x="1854" y="571"/>
                      <a:pt x="1854" y="1030"/>
                    </a:cubicBezTo>
                    <a:cubicBezTo>
                      <a:pt x="1854" y="1474"/>
                      <a:pt x="1490" y="1854"/>
                      <a:pt x="1030" y="1854"/>
                    </a:cubicBezTo>
                    <a:cubicBezTo>
                      <a:pt x="571" y="1854"/>
                      <a:pt x="222" y="1474"/>
                      <a:pt x="191" y="1030"/>
                    </a:cubicBezTo>
                    <a:cubicBezTo>
                      <a:pt x="191" y="571"/>
                      <a:pt x="571" y="191"/>
                      <a:pt x="1030" y="191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44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5"/>
              <p:cNvSpPr/>
              <p:nvPr/>
            </p:nvSpPr>
            <p:spPr>
              <a:xfrm>
                <a:off x="2685550" y="45881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74"/>
                      <a:pt x="1490" y="1854"/>
                      <a:pt x="1031" y="1854"/>
                    </a:cubicBezTo>
                    <a:cubicBezTo>
                      <a:pt x="587" y="1854"/>
                      <a:pt x="223" y="1474"/>
                      <a:pt x="207" y="1030"/>
                    </a:cubicBezTo>
                    <a:cubicBezTo>
                      <a:pt x="207" y="571"/>
                      <a:pt x="587" y="190"/>
                      <a:pt x="1031" y="190"/>
                    </a:cubicBezTo>
                    <a:close/>
                    <a:moveTo>
                      <a:pt x="1031" y="0"/>
                    </a:moveTo>
                    <a:cubicBezTo>
                      <a:pt x="476" y="0"/>
                      <a:pt x="33" y="444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1" y="1584"/>
                      <a:pt x="2061" y="1030"/>
                    </a:cubicBezTo>
                    <a:cubicBezTo>
                      <a:pt x="2061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5"/>
              <p:cNvSpPr/>
              <p:nvPr/>
            </p:nvSpPr>
            <p:spPr>
              <a:xfrm>
                <a:off x="3150925" y="49493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191"/>
                    </a:moveTo>
                    <a:cubicBezTo>
                      <a:pt x="1490" y="191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23" y="1490"/>
                      <a:pt x="207" y="1030"/>
                    </a:cubicBezTo>
                    <a:cubicBezTo>
                      <a:pt x="207" y="571"/>
                      <a:pt x="587" y="191"/>
                      <a:pt x="1031" y="191"/>
                    </a:cubicBezTo>
                    <a:close/>
                    <a:moveTo>
                      <a:pt x="1031" y="1"/>
                    </a:moveTo>
                    <a:cubicBezTo>
                      <a:pt x="476" y="1"/>
                      <a:pt x="33" y="460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1" y="1585"/>
                      <a:pt x="2061" y="1030"/>
                    </a:cubicBezTo>
                    <a:cubicBezTo>
                      <a:pt x="2061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5"/>
              <p:cNvSpPr/>
              <p:nvPr/>
            </p:nvSpPr>
            <p:spPr>
              <a:xfrm>
                <a:off x="4069800" y="50063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7" y="1489"/>
                      <a:pt x="207" y="1030"/>
                    </a:cubicBezTo>
                    <a:cubicBezTo>
                      <a:pt x="207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60" y="2060"/>
                      <a:pt x="1030" y="2060"/>
                    </a:cubicBezTo>
                    <a:cubicBezTo>
                      <a:pt x="1617" y="2060"/>
                      <a:pt x="2060" y="1584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5"/>
              <p:cNvSpPr/>
              <p:nvPr/>
            </p:nvSpPr>
            <p:spPr>
              <a:xfrm>
                <a:off x="3942675" y="50408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1014"/>
                    </a:cubicBezTo>
                    <a:cubicBezTo>
                      <a:pt x="1870" y="1474"/>
                      <a:pt x="1489" y="1854"/>
                      <a:pt x="1030" y="1854"/>
                    </a:cubicBezTo>
                    <a:cubicBezTo>
                      <a:pt x="571" y="1854"/>
                      <a:pt x="222" y="1474"/>
                      <a:pt x="206" y="1014"/>
                    </a:cubicBezTo>
                    <a:cubicBezTo>
                      <a:pt x="206" y="555"/>
                      <a:pt x="571" y="175"/>
                      <a:pt x="1030" y="175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60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5"/>
              <p:cNvSpPr/>
              <p:nvPr/>
            </p:nvSpPr>
            <p:spPr>
              <a:xfrm>
                <a:off x="3877325" y="48435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999"/>
                    </a:cubicBezTo>
                    <a:cubicBezTo>
                      <a:pt x="1870" y="1458"/>
                      <a:pt x="1489" y="1838"/>
                      <a:pt x="1030" y="1838"/>
                    </a:cubicBezTo>
                    <a:cubicBezTo>
                      <a:pt x="571" y="1838"/>
                      <a:pt x="222" y="1474"/>
                      <a:pt x="206" y="999"/>
                    </a:cubicBezTo>
                    <a:cubicBezTo>
                      <a:pt x="206" y="539"/>
                      <a:pt x="571" y="175"/>
                      <a:pt x="1030" y="175"/>
                    </a:cubicBezTo>
                    <a:close/>
                    <a:moveTo>
                      <a:pt x="1030" y="1"/>
                    </a:moveTo>
                    <a:cubicBezTo>
                      <a:pt x="476" y="1"/>
                      <a:pt x="16" y="444"/>
                      <a:pt x="0" y="1030"/>
                    </a:cubicBezTo>
                    <a:cubicBezTo>
                      <a:pt x="0" y="1601"/>
                      <a:pt x="460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5"/>
              <p:cNvSpPr/>
              <p:nvPr/>
            </p:nvSpPr>
            <p:spPr>
              <a:xfrm>
                <a:off x="2432875" y="4392825"/>
                <a:ext cx="8697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791" h="17824" extrusionOk="0">
                    <a:moveTo>
                      <a:pt x="5355" y="1"/>
                    </a:moveTo>
                    <a:lnTo>
                      <a:pt x="2868" y="2583"/>
                    </a:lnTo>
                    <a:lnTo>
                      <a:pt x="0" y="2583"/>
                    </a:lnTo>
                    <a:lnTo>
                      <a:pt x="0" y="2773"/>
                    </a:lnTo>
                    <a:lnTo>
                      <a:pt x="2947" y="2773"/>
                    </a:lnTo>
                    <a:lnTo>
                      <a:pt x="5466" y="207"/>
                    </a:lnTo>
                    <a:lnTo>
                      <a:pt x="13419" y="207"/>
                    </a:lnTo>
                    <a:lnTo>
                      <a:pt x="20786" y="7526"/>
                    </a:lnTo>
                    <a:lnTo>
                      <a:pt x="26695" y="7526"/>
                    </a:lnTo>
                    <a:lnTo>
                      <a:pt x="27852" y="8714"/>
                    </a:lnTo>
                    <a:lnTo>
                      <a:pt x="31052" y="8714"/>
                    </a:lnTo>
                    <a:lnTo>
                      <a:pt x="32208" y="9966"/>
                    </a:lnTo>
                    <a:lnTo>
                      <a:pt x="32208" y="13911"/>
                    </a:lnTo>
                    <a:lnTo>
                      <a:pt x="34585" y="16366"/>
                    </a:lnTo>
                    <a:lnTo>
                      <a:pt x="34585" y="17824"/>
                    </a:lnTo>
                    <a:lnTo>
                      <a:pt x="34791" y="17824"/>
                    </a:lnTo>
                    <a:lnTo>
                      <a:pt x="34791" y="16287"/>
                    </a:lnTo>
                    <a:lnTo>
                      <a:pt x="32414" y="13831"/>
                    </a:lnTo>
                    <a:lnTo>
                      <a:pt x="32414" y="9887"/>
                    </a:lnTo>
                    <a:lnTo>
                      <a:pt x="31131" y="8524"/>
                    </a:lnTo>
                    <a:lnTo>
                      <a:pt x="27931" y="8524"/>
                    </a:lnTo>
                    <a:lnTo>
                      <a:pt x="26774" y="7336"/>
                    </a:lnTo>
                    <a:lnTo>
                      <a:pt x="20881" y="7336"/>
                    </a:lnTo>
                    <a:lnTo>
                      <a:pt x="13546" y="48"/>
                    </a:lnTo>
                    <a:lnTo>
                      <a:pt x="134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5"/>
              <p:cNvSpPr/>
              <p:nvPr/>
            </p:nvSpPr>
            <p:spPr>
              <a:xfrm>
                <a:off x="3477700" y="4694250"/>
                <a:ext cx="359650" cy="139425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7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315" y="1458"/>
                    </a:lnTo>
                    <a:lnTo>
                      <a:pt x="1315" y="3232"/>
                    </a:lnTo>
                    <a:lnTo>
                      <a:pt x="3010" y="4785"/>
                    </a:lnTo>
                    <a:lnTo>
                      <a:pt x="7034" y="4785"/>
                    </a:lnTo>
                    <a:lnTo>
                      <a:pt x="8001" y="5577"/>
                    </a:lnTo>
                    <a:lnTo>
                      <a:pt x="10488" y="5577"/>
                    </a:lnTo>
                    <a:lnTo>
                      <a:pt x="13023" y="3200"/>
                    </a:lnTo>
                    <a:lnTo>
                      <a:pt x="14385" y="3200"/>
                    </a:lnTo>
                    <a:lnTo>
                      <a:pt x="14385" y="2994"/>
                    </a:lnTo>
                    <a:lnTo>
                      <a:pt x="12943" y="2994"/>
                    </a:lnTo>
                    <a:lnTo>
                      <a:pt x="10409" y="5371"/>
                    </a:lnTo>
                    <a:lnTo>
                      <a:pt x="8064" y="5371"/>
                    </a:lnTo>
                    <a:lnTo>
                      <a:pt x="7113" y="4579"/>
                    </a:lnTo>
                    <a:lnTo>
                      <a:pt x="3089" y="4579"/>
                    </a:lnTo>
                    <a:lnTo>
                      <a:pt x="1505" y="3153"/>
                    </a:lnTo>
                    <a:lnTo>
                      <a:pt x="1505" y="1378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5"/>
              <p:cNvSpPr/>
              <p:nvPr/>
            </p:nvSpPr>
            <p:spPr>
              <a:xfrm>
                <a:off x="2488325" y="4333425"/>
                <a:ext cx="1218700" cy="460650"/>
              </a:xfrm>
              <a:custGeom>
                <a:avLst/>
                <a:gdLst/>
                <a:ahLst/>
                <a:cxnLst/>
                <a:rect l="l" t="t" r="r" b="b"/>
                <a:pathLst>
                  <a:path w="48748" h="18426" extrusionOk="0">
                    <a:moveTo>
                      <a:pt x="3042" y="0"/>
                    </a:moveTo>
                    <a:lnTo>
                      <a:pt x="32" y="2900"/>
                    </a:lnTo>
                    <a:lnTo>
                      <a:pt x="0" y="4357"/>
                    </a:lnTo>
                    <a:lnTo>
                      <a:pt x="3121" y="1189"/>
                    </a:lnTo>
                    <a:lnTo>
                      <a:pt x="11011" y="1189"/>
                    </a:lnTo>
                    <a:lnTo>
                      <a:pt x="17697" y="7922"/>
                    </a:lnTo>
                    <a:lnTo>
                      <a:pt x="35551" y="7922"/>
                    </a:lnTo>
                    <a:lnTo>
                      <a:pt x="36533" y="8952"/>
                    </a:lnTo>
                    <a:lnTo>
                      <a:pt x="36533" y="10900"/>
                    </a:lnTo>
                    <a:lnTo>
                      <a:pt x="36723" y="10900"/>
                    </a:lnTo>
                    <a:lnTo>
                      <a:pt x="36723" y="8872"/>
                    </a:lnTo>
                    <a:lnTo>
                      <a:pt x="35646" y="7732"/>
                    </a:lnTo>
                    <a:lnTo>
                      <a:pt x="17776" y="7732"/>
                    </a:lnTo>
                    <a:lnTo>
                      <a:pt x="11090" y="999"/>
                    </a:lnTo>
                    <a:lnTo>
                      <a:pt x="3042" y="999"/>
                    </a:lnTo>
                    <a:lnTo>
                      <a:pt x="206" y="3866"/>
                    </a:lnTo>
                    <a:lnTo>
                      <a:pt x="206" y="3866"/>
                    </a:lnTo>
                    <a:lnTo>
                      <a:pt x="238" y="2995"/>
                    </a:lnTo>
                    <a:lnTo>
                      <a:pt x="3121" y="206"/>
                    </a:lnTo>
                    <a:lnTo>
                      <a:pt x="11011" y="206"/>
                    </a:lnTo>
                    <a:lnTo>
                      <a:pt x="17697" y="7130"/>
                    </a:lnTo>
                    <a:lnTo>
                      <a:pt x="35900" y="7130"/>
                    </a:lnTo>
                    <a:lnTo>
                      <a:pt x="38910" y="10187"/>
                    </a:lnTo>
                    <a:lnTo>
                      <a:pt x="38910" y="12437"/>
                    </a:lnTo>
                    <a:lnTo>
                      <a:pt x="41682" y="15257"/>
                    </a:lnTo>
                    <a:lnTo>
                      <a:pt x="41682" y="17190"/>
                    </a:lnTo>
                    <a:lnTo>
                      <a:pt x="43060" y="18425"/>
                    </a:lnTo>
                    <a:lnTo>
                      <a:pt x="46609" y="18425"/>
                    </a:lnTo>
                    <a:lnTo>
                      <a:pt x="47892" y="17237"/>
                    </a:lnTo>
                    <a:lnTo>
                      <a:pt x="48748" y="17237"/>
                    </a:lnTo>
                    <a:lnTo>
                      <a:pt x="48748" y="17031"/>
                    </a:lnTo>
                    <a:lnTo>
                      <a:pt x="47813" y="17031"/>
                    </a:lnTo>
                    <a:lnTo>
                      <a:pt x="46530" y="18219"/>
                    </a:lnTo>
                    <a:lnTo>
                      <a:pt x="43140" y="18219"/>
                    </a:lnTo>
                    <a:lnTo>
                      <a:pt x="41872" y="17110"/>
                    </a:lnTo>
                    <a:lnTo>
                      <a:pt x="41872" y="15178"/>
                    </a:lnTo>
                    <a:lnTo>
                      <a:pt x="39100" y="12358"/>
                    </a:lnTo>
                    <a:lnTo>
                      <a:pt x="39100" y="10108"/>
                    </a:lnTo>
                    <a:lnTo>
                      <a:pt x="35979" y="6939"/>
                    </a:lnTo>
                    <a:lnTo>
                      <a:pt x="17776" y="6939"/>
                    </a:lnTo>
                    <a:lnTo>
                      <a:pt x="110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5"/>
              <p:cNvSpPr/>
              <p:nvPr/>
            </p:nvSpPr>
            <p:spPr>
              <a:xfrm>
                <a:off x="2445950" y="4313625"/>
                <a:ext cx="11446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786" h="15336" extrusionOk="0">
                    <a:moveTo>
                      <a:pt x="1806" y="0"/>
                    </a:moveTo>
                    <a:lnTo>
                      <a:pt x="0" y="1806"/>
                    </a:lnTo>
                    <a:lnTo>
                      <a:pt x="143" y="1949"/>
                    </a:lnTo>
                    <a:lnTo>
                      <a:pt x="1885" y="206"/>
                    </a:lnTo>
                    <a:lnTo>
                      <a:pt x="12975" y="206"/>
                    </a:lnTo>
                    <a:lnTo>
                      <a:pt x="19803" y="7129"/>
                    </a:lnTo>
                    <a:lnTo>
                      <a:pt x="35440" y="7129"/>
                    </a:lnTo>
                    <a:lnTo>
                      <a:pt x="37785" y="4753"/>
                    </a:lnTo>
                    <a:lnTo>
                      <a:pt x="41508" y="4753"/>
                    </a:lnTo>
                    <a:lnTo>
                      <a:pt x="42379" y="5609"/>
                    </a:lnTo>
                    <a:lnTo>
                      <a:pt x="42379" y="12120"/>
                    </a:lnTo>
                    <a:lnTo>
                      <a:pt x="45658" y="15336"/>
                    </a:lnTo>
                    <a:lnTo>
                      <a:pt x="45785" y="15193"/>
                    </a:lnTo>
                    <a:lnTo>
                      <a:pt x="42585" y="12025"/>
                    </a:lnTo>
                    <a:lnTo>
                      <a:pt x="42585" y="5529"/>
                    </a:lnTo>
                    <a:lnTo>
                      <a:pt x="41587" y="4563"/>
                    </a:lnTo>
                    <a:lnTo>
                      <a:pt x="37706" y="4563"/>
                    </a:lnTo>
                    <a:lnTo>
                      <a:pt x="35361" y="6939"/>
                    </a:lnTo>
                    <a:lnTo>
                      <a:pt x="19883" y="6939"/>
                    </a:lnTo>
                    <a:lnTo>
                      <a:pt x="130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2240775" y="4293825"/>
                <a:ext cx="1412000" cy="386175"/>
              </a:xfrm>
              <a:custGeom>
                <a:avLst/>
                <a:gdLst/>
                <a:ahLst/>
                <a:cxnLst/>
                <a:rect l="l" t="t" r="r" b="b"/>
                <a:pathLst>
                  <a:path w="56480" h="15447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21753" y="206"/>
                    </a:lnTo>
                    <a:lnTo>
                      <a:pt x="28565" y="6939"/>
                    </a:lnTo>
                    <a:lnTo>
                      <a:pt x="43077" y="6939"/>
                    </a:lnTo>
                    <a:lnTo>
                      <a:pt x="45437" y="4563"/>
                    </a:lnTo>
                    <a:lnTo>
                      <a:pt x="50554" y="4563"/>
                    </a:lnTo>
                    <a:lnTo>
                      <a:pt x="51378" y="5545"/>
                    </a:lnTo>
                    <a:lnTo>
                      <a:pt x="51378" y="12056"/>
                    </a:lnTo>
                    <a:lnTo>
                      <a:pt x="54737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54816" y="15257"/>
                    </a:lnTo>
                    <a:lnTo>
                      <a:pt x="51584" y="11977"/>
                    </a:lnTo>
                    <a:lnTo>
                      <a:pt x="51584" y="5482"/>
                    </a:lnTo>
                    <a:lnTo>
                      <a:pt x="50649" y="4357"/>
                    </a:lnTo>
                    <a:lnTo>
                      <a:pt x="45358" y="4357"/>
                    </a:lnTo>
                    <a:lnTo>
                      <a:pt x="43013" y="6733"/>
                    </a:lnTo>
                    <a:lnTo>
                      <a:pt x="28676" y="6733"/>
                    </a:lnTo>
                    <a:lnTo>
                      <a:pt x="218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>
                <a:off x="2789325" y="4230050"/>
                <a:ext cx="532725" cy="192525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1" extrusionOk="0">
                    <a:moveTo>
                      <a:pt x="127" y="1"/>
                    </a:moveTo>
                    <a:lnTo>
                      <a:pt x="1" y="143"/>
                    </a:lnTo>
                    <a:lnTo>
                      <a:pt x="6655" y="6512"/>
                    </a:lnTo>
                    <a:lnTo>
                      <a:pt x="9395" y="6512"/>
                    </a:lnTo>
                    <a:lnTo>
                      <a:pt x="10314" y="5720"/>
                    </a:lnTo>
                    <a:lnTo>
                      <a:pt x="11566" y="5720"/>
                    </a:lnTo>
                    <a:lnTo>
                      <a:pt x="13578" y="7700"/>
                    </a:lnTo>
                    <a:lnTo>
                      <a:pt x="20042" y="7700"/>
                    </a:lnTo>
                    <a:lnTo>
                      <a:pt x="21309" y="6322"/>
                    </a:lnTo>
                    <a:lnTo>
                      <a:pt x="15812" y="6322"/>
                    </a:lnTo>
                    <a:lnTo>
                      <a:pt x="14655" y="5419"/>
                    </a:lnTo>
                    <a:lnTo>
                      <a:pt x="14528" y="5577"/>
                    </a:lnTo>
                    <a:lnTo>
                      <a:pt x="15764" y="6512"/>
                    </a:lnTo>
                    <a:lnTo>
                      <a:pt x="20850" y="6512"/>
                    </a:lnTo>
                    <a:lnTo>
                      <a:pt x="19931" y="7510"/>
                    </a:lnTo>
                    <a:lnTo>
                      <a:pt x="13657" y="7510"/>
                    </a:lnTo>
                    <a:lnTo>
                      <a:pt x="11645" y="5530"/>
                    </a:lnTo>
                    <a:lnTo>
                      <a:pt x="10235" y="5530"/>
                    </a:lnTo>
                    <a:lnTo>
                      <a:pt x="9316" y="6322"/>
                    </a:lnTo>
                    <a:lnTo>
                      <a:pt x="6734" y="6322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5"/>
              <p:cNvSpPr/>
              <p:nvPr/>
            </p:nvSpPr>
            <p:spPr>
              <a:xfrm>
                <a:off x="2367525" y="4264100"/>
                <a:ext cx="692350" cy="168375"/>
              </a:xfrm>
              <a:custGeom>
                <a:avLst/>
                <a:gdLst/>
                <a:ahLst/>
                <a:cxnLst/>
                <a:rect l="l" t="t" r="r" b="b"/>
                <a:pathLst>
                  <a:path w="27694" h="6735" extrusionOk="0">
                    <a:moveTo>
                      <a:pt x="0" y="1"/>
                    </a:moveTo>
                    <a:lnTo>
                      <a:pt x="0" y="207"/>
                    </a:lnTo>
                    <a:lnTo>
                      <a:pt x="16968" y="207"/>
                    </a:lnTo>
                    <a:lnTo>
                      <a:pt x="23558" y="6734"/>
                    </a:lnTo>
                    <a:lnTo>
                      <a:pt x="27693" y="6734"/>
                    </a:lnTo>
                    <a:lnTo>
                      <a:pt x="27693" y="6544"/>
                    </a:lnTo>
                    <a:lnTo>
                      <a:pt x="23638" y="6544"/>
                    </a:lnTo>
                    <a:lnTo>
                      <a:pt x="170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5"/>
              <p:cNvSpPr/>
              <p:nvPr/>
            </p:nvSpPr>
            <p:spPr>
              <a:xfrm>
                <a:off x="3275700" y="48301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5"/>
              <p:cNvSpPr/>
              <p:nvPr/>
            </p:nvSpPr>
            <p:spPr>
              <a:xfrm>
                <a:off x="3835325" y="474572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36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6" y="1870"/>
                    </a:cubicBezTo>
                    <a:cubicBezTo>
                      <a:pt x="1443" y="1870"/>
                      <a:pt x="1855" y="1442"/>
                      <a:pt x="1855" y="935"/>
                    </a:cubicBezTo>
                    <a:cubicBezTo>
                      <a:pt x="1855" y="428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5"/>
              <p:cNvSpPr/>
              <p:nvPr/>
            </p:nvSpPr>
            <p:spPr>
              <a:xfrm>
                <a:off x="2419400" y="43449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20" y="1"/>
                    </a:moveTo>
                    <a:cubicBezTo>
                      <a:pt x="413" y="1"/>
                      <a:pt x="1" y="413"/>
                      <a:pt x="1" y="936"/>
                    </a:cubicBezTo>
                    <a:cubicBezTo>
                      <a:pt x="1" y="1443"/>
                      <a:pt x="413" y="1854"/>
                      <a:pt x="920" y="1854"/>
                    </a:cubicBezTo>
                    <a:cubicBezTo>
                      <a:pt x="1442" y="1854"/>
                      <a:pt x="1854" y="1443"/>
                      <a:pt x="1854" y="936"/>
                    </a:cubicBezTo>
                    <a:cubicBezTo>
                      <a:pt x="1854" y="413"/>
                      <a:pt x="1442" y="1"/>
                      <a:pt x="9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5"/>
              <p:cNvSpPr/>
              <p:nvPr/>
            </p:nvSpPr>
            <p:spPr>
              <a:xfrm>
                <a:off x="3038050" y="44043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6" y="0"/>
                    </a:moveTo>
                    <a:cubicBezTo>
                      <a:pt x="429" y="0"/>
                      <a:pt x="1" y="412"/>
                      <a:pt x="1" y="935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5"/>
              <p:cNvSpPr/>
              <p:nvPr/>
            </p:nvSpPr>
            <p:spPr>
              <a:xfrm>
                <a:off x="2750925" y="4192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5"/>
              <p:cNvSpPr/>
              <p:nvPr/>
            </p:nvSpPr>
            <p:spPr>
              <a:xfrm>
                <a:off x="3374725" y="45924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5"/>
              <p:cNvSpPr/>
              <p:nvPr/>
            </p:nvSpPr>
            <p:spPr>
              <a:xfrm>
                <a:off x="3449175" y="46716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5"/>
              <p:cNvSpPr/>
              <p:nvPr/>
            </p:nvSpPr>
            <p:spPr>
              <a:xfrm>
                <a:off x="3704250" y="47334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73" y="206"/>
                      <a:pt x="1854" y="571"/>
                      <a:pt x="1854" y="1030"/>
                    </a:cubicBezTo>
                    <a:cubicBezTo>
                      <a:pt x="1854" y="1490"/>
                      <a:pt x="1473" y="1870"/>
                      <a:pt x="1030" y="1870"/>
                    </a:cubicBezTo>
                    <a:cubicBezTo>
                      <a:pt x="570" y="1870"/>
                      <a:pt x="190" y="1490"/>
                      <a:pt x="190" y="1030"/>
                    </a:cubicBezTo>
                    <a:cubicBezTo>
                      <a:pt x="190" y="571"/>
                      <a:pt x="570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5"/>
              <p:cNvSpPr/>
              <p:nvPr/>
            </p:nvSpPr>
            <p:spPr>
              <a:xfrm>
                <a:off x="3649575" y="46490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1" y="207"/>
                    </a:moveTo>
                    <a:cubicBezTo>
                      <a:pt x="1490" y="207"/>
                      <a:pt x="1870" y="587"/>
                      <a:pt x="1870" y="1047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71" y="1870"/>
                      <a:pt x="207" y="1490"/>
                      <a:pt x="207" y="1047"/>
                    </a:cubicBezTo>
                    <a:cubicBezTo>
                      <a:pt x="207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47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01"/>
                      <a:pt x="2060" y="1047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5"/>
              <p:cNvSpPr/>
              <p:nvPr/>
            </p:nvSpPr>
            <p:spPr>
              <a:xfrm>
                <a:off x="3575525" y="4688700"/>
                <a:ext cx="51500" cy="519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6" extrusionOk="0">
                    <a:moveTo>
                      <a:pt x="1030" y="206"/>
                    </a:moveTo>
                    <a:cubicBezTo>
                      <a:pt x="1474" y="206"/>
                      <a:pt x="1854" y="586"/>
                      <a:pt x="1854" y="1046"/>
                    </a:cubicBezTo>
                    <a:cubicBezTo>
                      <a:pt x="1854" y="1489"/>
                      <a:pt x="1474" y="1870"/>
                      <a:pt x="1030" y="1870"/>
                    </a:cubicBezTo>
                    <a:cubicBezTo>
                      <a:pt x="571" y="1870"/>
                      <a:pt x="190" y="1489"/>
                      <a:pt x="190" y="1046"/>
                    </a:cubicBezTo>
                    <a:cubicBezTo>
                      <a:pt x="190" y="586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91"/>
                      <a:pt x="0" y="1046"/>
                    </a:cubicBezTo>
                    <a:cubicBezTo>
                      <a:pt x="0" y="1616"/>
                      <a:pt x="475" y="2076"/>
                      <a:pt x="1030" y="2076"/>
                    </a:cubicBezTo>
                    <a:cubicBezTo>
                      <a:pt x="1600" y="2076"/>
                      <a:pt x="2060" y="1600"/>
                      <a:pt x="2060" y="1046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5"/>
              <p:cNvSpPr/>
              <p:nvPr/>
            </p:nvSpPr>
            <p:spPr>
              <a:xfrm>
                <a:off x="3110150" y="43274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74" y="207"/>
                      <a:pt x="1854" y="571"/>
                      <a:pt x="1854" y="1031"/>
                    </a:cubicBezTo>
                    <a:cubicBezTo>
                      <a:pt x="1854" y="1490"/>
                      <a:pt x="1474" y="1870"/>
                      <a:pt x="1030" y="1870"/>
                    </a:cubicBezTo>
                    <a:cubicBezTo>
                      <a:pt x="571" y="1870"/>
                      <a:pt x="190" y="1490"/>
                      <a:pt x="190" y="1031"/>
                    </a:cubicBezTo>
                    <a:cubicBezTo>
                      <a:pt x="190" y="571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5"/>
              <p:cNvSpPr/>
              <p:nvPr/>
            </p:nvSpPr>
            <p:spPr>
              <a:xfrm>
                <a:off x="2191675" y="42704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90" y="206"/>
                      <a:pt x="1854" y="587"/>
                      <a:pt x="1854" y="1030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0" y="1490"/>
                      <a:pt x="190" y="1030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585" y="2060"/>
                      <a:pt x="2060" y="1616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5"/>
              <p:cNvSpPr/>
              <p:nvPr/>
            </p:nvSpPr>
            <p:spPr>
              <a:xfrm>
                <a:off x="2318400" y="42360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22"/>
                    </a:moveTo>
                    <a:cubicBezTo>
                      <a:pt x="1490" y="222"/>
                      <a:pt x="1855" y="586"/>
                      <a:pt x="1855" y="1046"/>
                    </a:cubicBezTo>
                    <a:cubicBezTo>
                      <a:pt x="1855" y="1505"/>
                      <a:pt x="1490" y="1885"/>
                      <a:pt x="1031" y="1885"/>
                    </a:cubicBezTo>
                    <a:cubicBezTo>
                      <a:pt x="571" y="1885"/>
                      <a:pt x="191" y="1505"/>
                      <a:pt x="191" y="1046"/>
                    </a:cubicBezTo>
                    <a:cubicBezTo>
                      <a:pt x="191" y="586"/>
                      <a:pt x="571" y="222"/>
                      <a:pt x="1031" y="222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5"/>
              <p:cNvSpPr/>
              <p:nvPr/>
            </p:nvSpPr>
            <p:spPr>
              <a:xfrm>
                <a:off x="2383750" y="443322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1" y="223"/>
                    </a:moveTo>
                    <a:cubicBezTo>
                      <a:pt x="1490" y="223"/>
                      <a:pt x="1855" y="587"/>
                      <a:pt x="1855" y="1062"/>
                    </a:cubicBezTo>
                    <a:cubicBezTo>
                      <a:pt x="1855" y="1522"/>
                      <a:pt x="1490" y="1886"/>
                      <a:pt x="1031" y="1886"/>
                    </a:cubicBezTo>
                    <a:cubicBezTo>
                      <a:pt x="571" y="1886"/>
                      <a:pt x="191" y="1522"/>
                      <a:pt x="191" y="1062"/>
                    </a:cubicBezTo>
                    <a:cubicBezTo>
                      <a:pt x="191" y="603"/>
                      <a:pt x="571" y="223"/>
                      <a:pt x="1031" y="223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17"/>
                      <a:pt x="2060" y="1031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65" name="Google Shape;165;p5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-134525" y="2933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6" name="Google Shape;166;p5"/>
          <p:cNvGrpSpPr/>
          <p:nvPr/>
        </p:nvGrpSpPr>
        <p:grpSpPr>
          <a:xfrm>
            <a:off x="7678750" y="3705625"/>
            <a:ext cx="2067292" cy="3199279"/>
            <a:chOff x="7678750" y="3705625"/>
            <a:chExt cx="2067292" cy="3199279"/>
          </a:xfrm>
        </p:grpSpPr>
        <p:grpSp>
          <p:nvGrpSpPr>
            <p:cNvPr id="167" name="Google Shape;167;p5"/>
            <p:cNvGrpSpPr/>
            <p:nvPr/>
          </p:nvGrpSpPr>
          <p:grpSpPr>
            <a:xfrm rot="5400000" flipH="1">
              <a:off x="7465663" y="4624525"/>
              <a:ext cx="3063126" cy="1497633"/>
              <a:chOff x="2191675" y="4192425"/>
              <a:chExt cx="1929650" cy="943450"/>
            </a:xfrm>
          </p:grpSpPr>
          <p:sp>
            <p:nvSpPr>
              <p:cNvPr id="168" name="Google Shape;168;p5"/>
              <p:cNvSpPr/>
              <p:nvPr/>
            </p:nvSpPr>
            <p:spPr>
              <a:xfrm>
                <a:off x="3010325" y="4489875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1" y="0"/>
                    </a:moveTo>
                    <a:lnTo>
                      <a:pt x="1" y="1553"/>
                    </a:lnTo>
                    <a:lnTo>
                      <a:pt x="2377" y="4008"/>
                    </a:lnTo>
                    <a:lnTo>
                      <a:pt x="2377" y="7937"/>
                    </a:lnTo>
                    <a:lnTo>
                      <a:pt x="3645" y="9316"/>
                    </a:lnTo>
                    <a:lnTo>
                      <a:pt x="6845" y="9316"/>
                    </a:lnTo>
                    <a:lnTo>
                      <a:pt x="8033" y="10504"/>
                    </a:lnTo>
                    <a:lnTo>
                      <a:pt x="13911" y="10504"/>
                    </a:lnTo>
                    <a:lnTo>
                      <a:pt x="21262" y="17791"/>
                    </a:lnTo>
                    <a:lnTo>
                      <a:pt x="21293" y="17823"/>
                    </a:lnTo>
                    <a:lnTo>
                      <a:pt x="29421" y="17823"/>
                    </a:lnTo>
                    <a:lnTo>
                      <a:pt x="31908" y="15257"/>
                    </a:lnTo>
                    <a:lnTo>
                      <a:pt x="34807" y="15257"/>
                    </a:lnTo>
                    <a:lnTo>
                      <a:pt x="34807" y="15051"/>
                    </a:lnTo>
                    <a:lnTo>
                      <a:pt x="31829" y="15051"/>
                    </a:lnTo>
                    <a:lnTo>
                      <a:pt x="29341" y="17633"/>
                    </a:lnTo>
                    <a:lnTo>
                      <a:pt x="21372" y="17633"/>
                    </a:lnTo>
                    <a:lnTo>
                      <a:pt x="13990" y="10298"/>
                    </a:lnTo>
                    <a:lnTo>
                      <a:pt x="8112" y="10298"/>
                    </a:lnTo>
                    <a:lnTo>
                      <a:pt x="6940" y="9110"/>
                    </a:lnTo>
                    <a:lnTo>
                      <a:pt x="3756" y="9110"/>
                    </a:lnTo>
                    <a:lnTo>
                      <a:pt x="2583" y="7858"/>
                    </a:lnTo>
                    <a:lnTo>
                      <a:pt x="2583" y="3929"/>
                    </a:lnTo>
                    <a:lnTo>
                      <a:pt x="207" y="1474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>
                <a:off x="2475650" y="4495025"/>
                <a:ext cx="359650" cy="139025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1" extrusionOk="0">
                    <a:moveTo>
                      <a:pt x="3914" y="0"/>
                    </a:moveTo>
                    <a:lnTo>
                      <a:pt x="1379" y="2377"/>
                    </a:lnTo>
                    <a:lnTo>
                      <a:pt x="0" y="2377"/>
                    </a:lnTo>
                    <a:lnTo>
                      <a:pt x="0" y="2567"/>
                    </a:lnTo>
                    <a:lnTo>
                      <a:pt x="1458" y="2567"/>
                    </a:lnTo>
                    <a:lnTo>
                      <a:pt x="3993" y="190"/>
                    </a:lnTo>
                    <a:lnTo>
                      <a:pt x="6306" y="190"/>
                    </a:lnTo>
                    <a:lnTo>
                      <a:pt x="7272" y="982"/>
                    </a:lnTo>
                    <a:lnTo>
                      <a:pt x="11296" y="982"/>
                    </a:lnTo>
                    <a:lnTo>
                      <a:pt x="12880" y="2408"/>
                    </a:lnTo>
                    <a:lnTo>
                      <a:pt x="12880" y="4199"/>
                    </a:lnTo>
                    <a:lnTo>
                      <a:pt x="14243" y="5561"/>
                    </a:lnTo>
                    <a:lnTo>
                      <a:pt x="14385" y="5418"/>
                    </a:lnTo>
                    <a:lnTo>
                      <a:pt x="13071" y="4119"/>
                    </a:lnTo>
                    <a:lnTo>
                      <a:pt x="13071" y="2329"/>
                    </a:lnTo>
                    <a:lnTo>
                      <a:pt x="11375" y="792"/>
                    </a:lnTo>
                    <a:lnTo>
                      <a:pt x="7336" y="792"/>
                    </a:lnTo>
                    <a:lnTo>
                      <a:pt x="63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2605950" y="4534625"/>
                <a:ext cx="1219125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8765" h="18410" extrusionOk="0">
                    <a:moveTo>
                      <a:pt x="2139" y="0"/>
                    </a:moveTo>
                    <a:lnTo>
                      <a:pt x="856" y="1189"/>
                    </a:lnTo>
                    <a:lnTo>
                      <a:pt x="1" y="1189"/>
                    </a:lnTo>
                    <a:lnTo>
                      <a:pt x="1" y="1379"/>
                    </a:lnTo>
                    <a:lnTo>
                      <a:pt x="935" y="1379"/>
                    </a:lnTo>
                    <a:lnTo>
                      <a:pt x="2203" y="191"/>
                    </a:lnTo>
                    <a:lnTo>
                      <a:pt x="5609" y="191"/>
                    </a:lnTo>
                    <a:lnTo>
                      <a:pt x="6876" y="1300"/>
                    </a:lnTo>
                    <a:lnTo>
                      <a:pt x="6876" y="3248"/>
                    </a:lnTo>
                    <a:lnTo>
                      <a:pt x="9649" y="6052"/>
                    </a:lnTo>
                    <a:lnTo>
                      <a:pt x="9649" y="8318"/>
                    </a:lnTo>
                    <a:lnTo>
                      <a:pt x="12754" y="11486"/>
                    </a:lnTo>
                    <a:lnTo>
                      <a:pt x="30957" y="11486"/>
                    </a:lnTo>
                    <a:lnTo>
                      <a:pt x="37643" y="18410"/>
                    </a:lnTo>
                    <a:lnTo>
                      <a:pt x="45706" y="18410"/>
                    </a:lnTo>
                    <a:lnTo>
                      <a:pt x="48701" y="15526"/>
                    </a:lnTo>
                    <a:lnTo>
                      <a:pt x="48764" y="14053"/>
                    </a:lnTo>
                    <a:lnTo>
                      <a:pt x="48764" y="14053"/>
                    </a:lnTo>
                    <a:lnTo>
                      <a:pt x="45627" y="17221"/>
                    </a:lnTo>
                    <a:lnTo>
                      <a:pt x="37722" y="17221"/>
                    </a:lnTo>
                    <a:lnTo>
                      <a:pt x="31052" y="10488"/>
                    </a:lnTo>
                    <a:lnTo>
                      <a:pt x="13197" y="10488"/>
                    </a:lnTo>
                    <a:lnTo>
                      <a:pt x="12215" y="9459"/>
                    </a:lnTo>
                    <a:lnTo>
                      <a:pt x="12215" y="7526"/>
                    </a:lnTo>
                    <a:lnTo>
                      <a:pt x="12025" y="7526"/>
                    </a:lnTo>
                    <a:lnTo>
                      <a:pt x="12025" y="9538"/>
                    </a:lnTo>
                    <a:lnTo>
                      <a:pt x="13087" y="10694"/>
                    </a:lnTo>
                    <a:lnTo>
                      <a:pt x="30957" y="10694"/>
                    </a:lnTo>
                    <a:lnTo>
                      <a:pt x="37643" y="17427"/>
                    </a:lnTo>
                    <a:lnTo>
                      <a:pt x="45706" y="17427"/>
                    </a:lnTo>
                    <a:lnTo>
                      <a:pt x="48542" y="14544"/>
                    </a:lnTo>
                    <a:lnTo>
                      <a:pt x="48495" y="15415"/>
                    </a:lnTo>
                    <a:lnTo>
                      <a:pt x="45627" y="18219"/>
                    </a:lnTo>
                    <a:lnTo>
                      <a:pt x="37722" y="18219"/>
                    </a:lnTo>
                    <a:lnTo>
                      <a:pt x="31052" y="11280"/>
                    </a:lnTo>
                    <a:lnTo>
                      <a:pt x="12833" y="11280"/>
                    </a:lnTo>
                    <a:lnTo>
                      <a:pt x="9839" y="8239"/>
                    </a:lnTo>
                    <a:lnTo>
                      <a:pt x="9839" y="5973"/>
                    </a:lnTo>
                    <a:lnTo>
                      <a:pt x="7066" y="3169"/>
                    </a:lnTo>
                    <a:lnTo>
                      <a:pt x="7066" y="1220"/>
                    </a:lnTo>
                    <a:lnTo>
                      <a:pt x="56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2722000" y="4631650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27" y="1"/>
                    </a:moveTo>
                    <a:lnTo>
                      <a:pt x="0" y="128"/>
                    </a:lnTo>
                    <a:lnTo>
                      <a:pt x="3217" y="3296"/>
                    </a:lnTo>
                    <a:lnTo>
                      <a:pt x="3217" y="9792"/>
                    </a:lnTo>
                    <a:lnTo>
                      <a:pt x="4199" y="10774"/>
                    </a:lnTo>
                    <a:lnTo>
                      <a:pt x="8096" y="10774"/>
                    </a:lnTo>
                    <a:lnTo>
                      <a:pt x="10425" y="8397"/>
                    </a:lnTo>
                    <a:lnTo>
                      <a:pt x="25903" y="8397"/>
                    </a:lnTo>
                    <a:lnTo>
                      <a:pt x="32731" y="15321"/>
                    </a:lnTo>
                    <a:lnTo>
                      <a:pt x="43995" y="15321"/>
                    </a:lnTo>
                    <a:lnTo>
                      <a:pt x="45801" y="13515"/>
                    </a:lnTo>
                    <a:lnTo>
                      <a:pt x="45659" y="13388"/>
                    </a:lnTo>
                    <a:lnTo>
                      <a:pt x="43916" y="15131"/>
                    </a:lnTo>
                    <a:lnTo>
                      <a:pt x="32810" y="15131"/>
                    </a:lnTo>
                    <a:lnTo>
                      <a:pt x="25982" y="8192"/>
                    </a:lnTo>
                    <a:lnTo>
                      <a:pt x="10346" y="8192"/>
                    </a:lnTo>
                    <a:lnTo>
                      <a:pt x="8001" y="10568"/>
                    </a:lnTo>
                    <a:lnTo>
                      <a:pt x="4294" y="10568"/>
                    </a:lnTo>
                    <a:lnTo>
                      <a:pt x="3422" y="9712"/>
                    </a:lnTo>
                    <a:lnTo>
                      <a:pt x="3422" y="3201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5"/>
              <p:cNvSpPr/>
              <p:nvPr/>
            </p:nvSpPr>
            <p:spPr>
              <a:xfrm>
                <a:off x="2660600" y="4648300"/>
                <a:ext cx="1412000" cy="386175"/>
              </a:xfrm>
              <a:custGeom>
                <a:avLst/>
                <a:gdLst/>
                <a:ahLst/>
                <a:cxnLst/>
                <a:rect l="l" t="t" r="r" b="b"/>
                <a:pathLst>
                  <a:path w="56480" h="15447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633" y="206"/>
                    </a:lnTo>
                    <a:lnTo>
                      <a:pt x="4880" y="3470"/>
                    </a:lnTo>
                    <a:lnTo>
                      <a:pt x="4880" y="9965"/>
                    </a:lnTo>
                    <a:lnTo>
                      <a:pt x="5815" y="11090"/>
                    </a:lnTo>
                    <a:lnTo>
                      <a:pt x="11107" y="11090"/>
                    </a:lnTo>
                    <a:lnTo>
                      <a:pt x="13467" y="8714"/>
                    </a:lnTo>
                    <a:lnTo>
                      <a:pt x="27805" y="8714"/>
                    </a:lnTo>
                    <a:lnTo>
                      <a:pt x="34633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34712" y="15257"/>
                    </a:lnTo>
                    <a:lnTo>
                      <a:pt x="27868" y="8524"/>
                    </a:lnTo>
                    <a:lnTo>
                      <a:pt x="13356" y="8524"/>
                    </a:lnTo>
                    <a:lnTo>
                      <a:pt x="11027" y="10900"/>
                    </a:lnTo>
                    <a:lnTo>
                      <a:pt x="5894" y="10900"/>
                    </a:lnTo>
                    <a:lnTo>
                      <a:pt x="5086" y="9886"/>
                    </a:lnTo>
                    <a:lnTo>
                      <a:pt x="5086" y="3391"/>
                    </a:lnTo>
                    <a:lnTo>
                      <a:pt x="1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5"/>
              <p:cNvSpPr/>
              <p:nvPr/>
            </p:nvSpPr>
            <p:spPr>
              <a:xfrm>
                <a:off x="2990525" y="4905725"/>
                <a:ext cx="533525" cy="192525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7701" extrusionOk="0">
                    <a:moveTo>
                      <a:pt x="1300" y="1"/>
                    </a:moveTo>
                    <a:lnTo>
                      <a:pt x="1" y="1395"/>
                    </a:lnTo>
                    <a:lnTo>
                      <a:pt x="5498" y="1395"/>
                    </a:lnTo>
                    <a:lnTo>
                      <a:pt x="6686" y="2282"/>
                    </a:lnTo>
                    <a:lnTo>
                      <a:pt x="6797" y="2124"/>
                    </a:lnTo>
                    <a:lnTo>
                      <a:pt x="5546" y="1189"/>
                    </a:lnTo>
                    <a:lnTo>
                      <a:pt x="460" y="1189"/>
                    </a:lnTo>
                    <a:lnTo>
                      <a:pt x="1379" y="207"/>
                    </a:lnTo>
                    <a:lnTo>
                      <a:pt x="7653" y="207"/>
                    </a:lnTo>
                    <a:lnTo>
                      <a:pt x="9696" y="2187"/>
                    </a:lnTo>
                    <a:lnTo>
                      <a:pt x="11091" y="2187"/>
                    </a:lnTo>
                    <a:lnTo>
                      <a:pt x="12009" y="1395"/>
                    </a:lnTo>
                    <a:lnTo>
                      <a:pt x="14608" y="1395"/>
                    </a:lnTo>
                    <a:lnTo>
                      <a:pt x="21198" y="7700"/>
                    </a:lnTo>
                    <a:lnTo>
                      <a:pt x="21341" y="7574"/>
                    </a:lnTo>
                    <a:lnTo>
                      <a:pt x="14671" y="1189"/>
                    </a:lnTo>
                    <a:lnTo>
                      <a:pt x="11930" y="1189"/>
                    </a:lnTo>
                    <a:lnTo>
                      <a:pt x="11011" y="1981"/>
                    </a:lnTo>
                    <a:lnTo>
                      <a:pt x="9776" y="1981"/>
                    </a:lnTo>
                    <a:lnTo>
                      <a:pt x="77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3253125" y="4895825"/>
                <a:ext cx="692725" cy="168375"/>
              </a:xfrm>
              <a:custGeom>
                <a:avLst/>
                <a:gdLst/>
                <a:ahLst/>
                <a:cxnLst/>
                <a:rect l="l" t="t" r="r" b="b"/>
                <a:pathLst>
                  <a:path w="27709" h="6735" extrusionOk="0">
                    <a:moveTo>
                      <a:pt x="0" y="1"/>
                    </a:moveTo>
                    <a:lnTo>
                      <a:pt x="0" y="207"/>
                    </a:lnTo>
                    <a:lnTo>
                      <a:pt x="4056" y="207"/>
                    </a:lnTo>
                    <a:lnTo>
                      <a:pt x="10647" y="6734"/>
                    </a:lnTo>
                    <a:lnTo>
                      <a:pt x="27709" y="6734"/>
                    </a:lnTo>
                    <a:lnTo>
                      <a:pt x="27709" y="6544"/>
                    </a:lnTo>
                    <a:lnTo>
                      <a:pt x="10726" y="6544"/>
                    </a:lnTo>
                    <a:lnTo>
                      <a:pt x="41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5"/>
              <p:cNvSpPr/>
              <p:nvPr/>
            </p:nvSpPr>
            <p:spPr>
              <a:xfrm>
                <a:off x="2990125" y="445185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6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54" y="1442"/>
                      <a:pt x="1854" y="919"/>
                    </a:cubicBezTo>
                    <a:cubicBezTo>
                      <a:pt x="1854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5"/>
              <p:cNvSpPr/>
              <p:nvPr/>
            </p:nvSpPr>
            <p:spPr>
              <a:xfrm>
                <a:off x="2430900" y="4535825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42"/>
                      <a:pt x="412" y="1869"/>
                      <a:pt x="919" y="1869"/>
                    </a:cubicBezTo>
                    <a:cubicBezTo>
                      <a:pt x="1442" y="1869"/>
                      <a:pt x="1854" y="1442"/>
                      <a:pt x="1854" y="935"/>
                    </a:cubicBezTo>
                    <a:cubicBezTo>
                      <a:pt x="1854" y="428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>
                <a:off x="3846425" y="49370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1" y="412"/>
                      <a:pt x="1" y="919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>
                <a:off x="3227775" y="487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>
                <a:off x="3514925" y="50895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5"/>
              <p:cNvSpPr/>
              <p:nvPr/>
            </p:nvSpPr>
            <p:spPr>
              <a:xfrm>
                <a:off x="2891125" y="468947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5"/>
              <p:cNvSpPr/>
              <p:nvPr/>
            </p:nvSpPr>
            <p:spPr>
              <a:xfrm>
                <a:off x="2816650" y="461027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6" y="0"/>
                    </a:moveTo>
                    <a:cubicBezTo>
                      <a:pt x="429" y="0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5"/>
              <p:cNvSpPr/>
              <p:nvPr/>
            </p:nvSpPr>
            <p:spPr>
              <a:xfrm>
                <a:off x="2556850" y="45433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89" y="190"/>
                      <a:pt x="1870" y="570"/>
                      <a:pt x="1870" y="1030"/>
                    </a:cubicBezTo>
                    <a:cubicBezTo>
                      <a:pt x="1870" y="1489"/>
                      <a:pt x="1489" y="1869"/>
                      <a:pt x="1030" y="1869"/>
                    </a:cubicBezTo>
                    <a:cubicBezTo>
                      <a:pt x="586" y="1869"/>
                      <a:pt x="222" y="1489"/>
                      <a:pt x="206" y="1030"/>
                    </a:cubicBezTo>
                    <a:cubicBezTo>
                      <a:pt x="206" y="570"/>
                      <a:pt x="586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75" y="0"/>
                      <a:pt x="32" y="459"/>
                      <a:pt x="0" y="1030"/>
                    </a:cubicBezTo>
                    <a:cubicBezTo>
                      <a:pt x="0" y="1600"/>
                      <a:pt x="475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59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5"/>
              <p:cNvSpPr/>
              <p:nvPr/>
            </p:nvSpPr>
            <p:spPr>
              <a:xfrm>
                <a:off x="2611500" y="4627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74" y="191"/>
                      <a:pt x="1854" y="571"/>
                      <a:pt x="1854" y="1030"/>
                    </a:cubicBezTo>
                    <a:cubicBezTo>
                      <a:pt x="1854" y="1474"/>
                      <a:pt x="1490" y="1854"/>
                      <a:pt x="1030" y="1854"/>
                    </a:cubicBezTo>
                    <a:cubicBezTo>
                      <a:pt x="571" y="1854"/>
                      <a:pt x="222" y="1474"/>
                      <a:pt x="191" y="1030"/>
                    </a:cubicBezTo>
                    <a:cubicBezTo>
                      <a:pt x="191" y="571"/>
                      <a:pt x="571" y="191"/>
                      <a:pt x="1030" y="191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44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2685550" y="45881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74"/>
                      <a:pt x="1490" y="1854"/>
                      <a:pt x="1031" y="1854"/>
                    </a:cubicBezTo>
                    <a:cubicBezTo>
                      <a:pt x="587" y="1854"/>
                      <a:pt x="223" y="1474"/>
                      <a:pt x="207" y="1030"/>
                    </a:cubicBezTo>
                    <a:cubicBezTo>
                      <a:pt x="207" y="571"/>
                      <a:pt x="587" y="190"/>
                      <a:pt x="1031" y="190"/>
                    </a:cubicBezTo>
                    <a:close/>
                    <a:moveTo>
                      <a:pt x="1031" y="0"/>
                    </a:moveTo>
                    <a:cubicBezTo>
                      <a:pt x="476" y="0"/>
                      <a:pt x="33" y="444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1" y="1584"/>
                      <a:pt x="2061" y="1030"/>
                    </a:cubicBezTo>
                    <a:cubicBezTo>
                      <a:pt x="2061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3150925" y="49493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191"/>
                    </a:moveTo>
                    <a:cubicBezTo>
                      <a:pt x="1490" y="191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23" y="1490"/>
                      <a:pt x="207" y="1030"/>
                    </a:cubicBezTo>
                    <a:cubicBezTo>
                      <a:pt x="207" y="571"/>
                      <a:pt x="587" y="191"/>
                      <a:pt x="1031" y="191"/>
                    </a:cubicBezTo>
                    <a:close/>
                    <a:moveTo>
                      <a:pt x="1031" y="1"/>
                    </a:moveTo>
                    <a:cubicBezTo>
                      <a:pt x="476" y="1"/>
                      <a:pt x="33" y="460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1" y="1585"/>
                      <a:pt x="2061" y="1030"/>
                    </a:cubicBezTo>
                    <a:cubicBezTo>
                      <a:pt x="2061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5"/>
              <p:cNvSpPr/>
              <p:nvPr/>
            </p:nvSpPr>
            <p:spPr>
              <a:xfrm>
                <a:off x="4069800" y="50063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7" y="1489"/>
                      <a:pt x="207" y="1030"/>
                    </a:cubicBezTo>
                    <a:cubicBezTo>
                      <a:pt x="207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60" y="2060"/>
                      <a:pt x="1030" y="2060"/>
                    </a:cubicBezTo>
                    <a:cubicBezTo>
                      <a:pt x="1617" y="2060"/>
                      <a:pt x="2060" y="1584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3942675" y="50408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1014"/>
                    </a:cubicBezTo>
                    <a:cubicBezTo>
                      <a:pt x="1870" y="1474"/>
                      <a:pt x="1489" y="1854"/>
                      <a:pt x="1030" y="1854"/>
                    </a:cubicBezTo>
                    <a:cubicBezTo>
                      <a:pt x="571" y="1854"/>
                      <a:pt x="222" y="1474"/>
                      <a:pt x="206" y="1014"/>
                    </a:cubicBezTo>
                    <a:cubicBezTo>
                      <a:pt x="206" y="555"/>
                      <a:pt x="571" y="175"/>
                      <a:pt x="1030" y="175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60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3877325" y="48435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999"/>
                    </a:cubicBezTo>
                    <a:cubicBezTo>
                      <a:pt x="1870" y="1458"/>
                      <a:pt x="1489" y="1838"/>
                      <a:pt x="1030" y="1838"/>
                    </a:cubicBezTo>
                    <a:cubicBezTo>
                      <a:pt x="571" y="1838"/>
                      <a:pt x="222" y="1474"/>
                      <a:pt x="206" y="999"/>
                    </a:cubicBezTo>
                    <a:cubicBezTo>
                      <a:pt x="206" y="539"/>
                      <a:pt x="571" y="175"/>
                      <a:pt x="1030" y="175"/>
                    </a:cubicBezTo>
                    <a:close/>
                    <a:moveTo>
                      <a:pt x="1030" y="1"/>
                    </a:moveTo>
                    <a:cubicBezTo>
                      <a:pt x="476" y="1"/>
                      <a:pt x="16" y="444"/>
                      <a:pt x="0" y="1030"/>
                    </a:cubicBezTo>
                    <a:cubicBezTo>
                      <a:pt x="0" y="1601"/>
                      <a:pt x="460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2432875" y="4392825"/>
                <a:ext cx="8697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791" h="17824" extrusionOk="0">
                    <a:moveTo>
                      <a:pt x="5355" y="1"/>
                    </a:moveTo>
                    <a:lnTo>
                      <a:pt x="2868" y="2583"/>
                    </a:lnTo>
                    <a:lnTo>
                      <a:pt x="0" y="2583"/>
                    </a:lnTo>
                    <a:lnTo>
                      <a:pt x="0" y="2773"/>
                    </a:lnTo>
                    <a:lnTo>
                      <a:pt x="2947" y="2773"/>
                    </a:lnTo>
                    <a:lnTo>
                      <a:pt x="5466" y="207"/>
                    </a:lnTo>
                    <a:lnTo>
                      <a:pt x="13419" y="207"/>
                    </a:lnTo>
                    <a:lnTo>
                      <a:pt x="20786" y="7526"/>
                    </a:lnTo>
                    <a:lnTo>
                      <a:pt x="26695" y="7526"/>
                    </a:lnTo>
                    <a:lnTo>
                      <a:pt x="27852" y="8714"/>
                    </a:lnTo>
                    <a:lnTo>
                      <a:pt x="31052" y="8714"/>
                    </a:lnTo>
                    <a:lnTo>
                      <a:pt x="32208" y="9966"/>
                    </a:lnTo>
                    <a:lnTo>
                      <a:pt x="32208" y="13911"/>
                    </a:lnTo>
                    <a:lnTo>
                      <a:pt x="34585" y="16366"/>
                    </a:lnTo>
                    <a:lnTo>
                      <a:pt x="34585" y="17824"/>
                    </a:lnTo>
                    <a:lnTo>
                      <a:pt x="34791" y="17824"/>
                    </a:lnTo>
                    <a:lnTo>
                      <a:pt x="34791" y="16287"/>
                    </a:lnTo>
                    <a:lnTo>
                      <a:pt x="32414" y="13831"/>
                    </a:lnTo>
                    <a:lnTo>
                      <a:pt x="32414" y="9887"/>
                    </a:lnTo>
                    <a:lnTo>
                      <a:pt x="31131" y="8524"/>
                    </a:lnTo>
                    <a:lnTo>
                      <a:pt x="27931" y="8524"/>
                    </a:lnTo>
                    <a:lnTo>
                      <a:pt x="26774" y="7336"/>
                    </a:lnTo>
                    <a:lnTo>
                      <a:pt x="20881" y="7336"/>
                    </a:lnTo>
                    <a:lnTo>
                      <a:pt x="13546" y="48"/>
                    </a:lnTo>
                    <a:lnTo>
                      <a:pt x="134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3477700" y="4694250"/>
                <a:ext cx="359650" cy="139425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7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315" y="1458"/>
                    </a:lnTo>
                    <a:lnTo>
                      <a:pt x="1315" y="3232"/>
                    </a:lnTo>
                    <a:lnTo>
                      <a:pt x="3010" y="4785"/>
                    </a:lnTo>
                    <a:lnTo>
                      <a:pt x="7034" y="4785"/>
                    </a:lnTo>
                    <a:lnTo>
                      <a:pt x="8001" y="5577"/>
                    </a:lnTo>
                    <a:lnTo>
                      <a:pt x="10488" y="5577"/>
                    </a:lnTo>
                    <a:lnTo>
                      <a:pt x="13023" y="3200"/>
                    </a:lnTo>
                    <a:lnTo>
                      <a:pt x="14385" y="3200"/>
                    </a:lnTo>
                    <a:lnTo>
                      <a:pt x="14385" y="2994"/>
                    </a:lnTo>
                    <a:lnTo>
                      <a:pt x="12943" y="2994"/>
                    </a:lnTo>
                    <a:lnTo>
                      <a:pt x="10409" y="5371"/>
                    </a:lnTo>
                    <a:lnTo>
                      <a:pt x="8064" y="5371"/>
                    </a:lnTo>
                    <a:lnTo>
                      <a:pt x="7113" y="4579"/>
                    </a:lnTo>
                    <a:lnTo>
                      <a:pt x="3089" y="4579"/>
                    </a:lnTo>
                    <a:lnTo>
                      <a:pt x="1505" y="3153"/>
                    </a:lnTo>
                    <a:lnTo>
                      <a:pt x="1505" y="1378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2488325" y="4333425"/>
                <a:ext cx="1218700" cy="460650"/>
              </a:xfrm>
              <a:custGeom>
                <a:avLst/>
                <a:gdLst/>
                <a:ahLst/>
                <a:cxnLst/>
                <a:rect l="l" t="t" r="r" b="b"/>
                <a:pathLst>
                  <a:path w="48748" h="18426" extrusionOk="0">
                    <a:moveTo>
                      <a:pt x="3042" y="0"/>
                    </a:moveTo>
                    <a:lnTo>
                      <a:pt x="32" y="2900"/>
                    </a:lnTo>
                    <a:lnTo>
                      <a:pt x="0" y="4357"/>
                    </a:lnTo>
                    <a:lnTo>
                      <a:pt x="3121" y="1189"/>
                    </a:lnTo>
                    <a:lnTo>
                      <a:pt x="11011" y="1189"/>
                    </a:lnTo>
                    <a:lnTo>
                      <a:pt x="17697" y="7922"/>
                    </a:lnTo>
                    <a:lnTo>
                      <a:pt x="35551" y="7922"/>
                    </a:lnTo>
                    <a:lnTo>
                      <a:pt x="36533" y="8952"/>
                    </a:lnTo>
                    <a:lnTo>
                      <a:pt x="36533" y="10900"/>
                    </a:lnTo>
                    <a:lnTo>
                      <a:pt x="36723" y="10900"/>
                    </a:lnTo>
                    <a:lnTo>
                      <a:pt x="36723" y="8872"/>
                    </a:lnTo>
                    <a:lnTo>
                      <a:pt x="35646" y="7732"/>
                    </a:lnTo>
                    <a:lnTo>
                      <a:pt x="17776" y="7732"/>
                    </a:lnTo>
                    <a:lnTo>
                      <a:pt x="11090" y="999"/>
                    </a:lnTo>
                    <a:lnTo>
                      <a:pt x="3042" y="999"/>
                    </a:lnTo>
                    <a:lnTo>
                      <a:pt x="206" y="3866"/>
                    </a:lnTo>
                    <a:lnTo>
                      <a:pt x="206" y="3866"/>
                    </a:lnTo>
                    <a:lnTo>
                      <a:pt x="238" y="2995"/>
                    </a:lnTo>
                    <a:lnTo>
                      <a:pt x="3121" y="206"/>
                    </a:lnTo>
                    <a:lnTo>
                      <a:pt x="11011" y="206"/>
                    </a:lnTo>
                    <a:lnTo>
                      <a:pt x="17697" y="7130"/>
                    </a:lnTo>
                    <a:lnTo>
                      <a:pt x="35900" y="7130"/>
                    </a:lnTo>
                    <a:lnTo>
                      <a:pt x="38910" y="10187"/>
                    </a:lnTo>
                    <a:lnTo>
                      <a:pt x="38910" y="12437"/>
                    </a:lnTo>
                    <a:lnTo>
                      <a:pt x="41682" y="15257"/>
                    </a:lnTo>
                    <a:lnTo>
                      <a:pt x="41682" y="17190"/>
                    </a:lnTo>
                    <a:lnTo>
                      <a:pt x="43060" y="18425"/>
                    </a:lnTo>
                    <a:lnTo>
                      <a:pt x="46609" y="18425"/>
                    </a:lnTo>
                    <a:lnTo>
                      <a:pt x="47892" y="17237"/>
                    </a:lnTo>
                    <a:lnTo>
                      <a:pt x="48748" y="17237"/>
                    </a:lnTo>
                    <a:lnTo>
                      <a:pt x="48748" y="17031"/>
                    </a:lnTo>
                    <a:lnTo>
                      <a:pt x="47813" y="17031"/>
                    </a:lnTo>
                    <a:lnTo>
                      <a:pt x="46530" y="18219"/>
                    </a:lnTo>
                    <a:lnTo>
                      <a:pt x="43140" y="18219"/>
                    </a:lnTo>
                    <a:lnTo>
                      <a:pt x="41872" y="17110"/>
                    </a:lnTo>
                    <a:lnTo>
                      <a:pt x="41872" y="15178"/>
                    </a:lnTo>
                    <a:lnTo>
                      <a:pt x="39100" y="12358"/>
                    </a:lnTo>
                    <a:lnTo>
                      <a:pt x="39100" y="10108"/>
                    </a:lnTo>
                    <a:lnTo>
                      <a:pt x="35979" y="6939"/>
                    </a:lnTo>
                    <a:lnTo>
                      <a:pt x="17776" y="6939"/>
                    </a:lnTo>
                    <a:lnTo>
                      <a:pt x="110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5"/>
              <p:cNvSpPr/>
              <p:nvPr/>
            </p:nvSpPr>
            <p:spPr>
              <a:xfrm>
                <a:off x="2445950" y="4313625"/>
                <a:ext cx="11446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786" h="15336" extrusionOk="0">
                    <a:moveTo>
                      <a:pt x="1806" y="0"/>
                    </a:moveTo>
                    <a:lnTo>
                      <a:pt x="0" y="1806"/>
                    </a:lnTo>
                    <a:lnTo>
                      <a:pt x="143" y="1949"/>
                    </a:lnTo>
                    <a:lnTo>
                      <a:pt x="1885" y="206"/>
                    </a:lnTo>
                    <a:lnTo>
                      <a:pt x="12975" y="206"/>
                    </a:lnTo>
                    <a:lnTo>
                      <a:pt x="19803" y="7129"/>
                    </a:lnTo>
                    <a:lnTo>
                      <a:pt x="35440" y="7129"/>
                    </a:lnTo>
                    <a:lnTo>
                      <a:pt x="37785" y="4753"/>
                    </a:lnTo>
                    <a:lnTo>
                      <a:pt x="41508" y="4753"/>
                    </a:lnTo>
                    <a:lnTo>
                      <a:pt x="42379" y="5609"/>
                    </a:lnTo>
                    <a:lnTo>
                      <a:pt x="42379" y="12120"/>
                    </a:lnTo>
                    <a:lnTo>
                      <a:pt x="45658" y="15336"/>
                    </a:lnTo>
                    <a:lnTo>
                      <a:pt x="45785" y="15193"/>
                    </a:lnTo>
                    <a:lnTo>
                      <a:pt x="42585" y="12025"/>
                    </a:lnTo>
                    <a:lnTo>
                      <a:pt x="42585" y="5529"/>
                    </a:lnTo>
                    <a:lnTo>
                      <a:pt x="41587" y="4563"/>
                    </a:lnTo>
                    <a:lnTo>
                      <a:pt x="37706" y="4563"/>
                    </a:lnTo>
                    <a:lnTo>
                      <a:pt x="35361" y="6939"/>
                    </a:lnTo>
                    <a:lnTo>
                      <a:pt x="19883" y="6939"/>
                    </a:lnTo>
                    <a:lnTo>
                      <a:pt x="130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5"/>
              <p:cNvSpPr/>
              <p:nvPr/>
            </p:nvSpPr>
            <p:spPr>
              <a:xfrm>
                <a:off x="2240775" y="4293825"/>
                <a:ext cx="1412000" cy="386175"/>
              </a:xfrm>
              <a:custGeom>
                <a:avLst/>
                <a:gdLst/>
                <a:ahLst/>
                <a:cxnLst/>
                <a:rect l="l" t="t" r="r" b="b"/>
                <a:pathLst>
                  <a:path w="56480" h="15447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21753" y="206"/>
                    </a:lnTo>
                    <a:lnTo>
                      <a:pt x="28565" y="6939"/>
                    </a:lnTo>
                    <a:lnTo>
                      <a:pt x="43077" y="6939"/>
                    </a:lnTo>
                    <a:lnTo>
                      <a:pt x="45437" y="4563"/>
                    </a:lnTo>
                    <a:lnTo>
                      <a:pt x="50554" y="4563"/>
                    </a:lnTo>
                    <a:lnTo>
                      <a:pt x="51378" y="5545"/>
                    </a:lnTo>
                    <a:lnTo>
                      <a:pt x="51378" y="12056"/>
                    </a:lnTo>
                    <a:lnTo>
                      <a:pt x="54737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54816" y="15257"/>
                    </a:lnTo>
                    <a:lnTo>
                      <a:pt x="51584" y="11977"/>
                    </a:lnTo>
                    <a:lnTo>
                      <a:pt x="51584" y="5482"/>
                    </a:lnTo>
                    <a:lnTo>
                      <a:pt x="50649" y="4357"/>
                    </a:lnTo>
                    <a:lnTo>
                      <a:pt x="45358" y="4357"/>
                    </a:lnTo>
                    <a:lnTo>
                      <a:pt x="43013" y="6733"/>
                    </a:lnTo>
                    <a:lnTo>
                      <a:pt x="28676" y="6733"/>
                    </a:lnTo>
                    <a:lnTo>
                      <a:pt x="218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2789325" y="4230050"/>
                <a:ext cx="532725" cy="192525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1" extrusionOk="0">
                    <a:moveTo>
                      <a:pt x="127" y="1"/>
                    </a:moveTo>
                    <a:lnTo>
                      <a:pt x="1" y="143"/>
                    </a:lnTo>
                    <a:lnTo>
                      <a:pt x="6655" y="6512"/>
                    </a:lnTo>
                    <a:lnTo>
                      <a:pt x="9395" y="6512"/>
                    </a:lnTo>
                    <a:lnTo>
                      <a:pt x="10314" y="5720"/>
                    </a:lnTo>
                    <a:lnTo>
                      <a:pt x="11566" y="5720"/>
                    </a:lnTo>
                    <a:lnTo>
                      <a:pt x="13578" y="7700"/>
                    </a:lnTo>
                    <a:lnTo>
                      <a:pt x="20042" y="7700"/>
                    </a:lnTo>
                    <a:lnTo>
                      <a:pt x="21309" y="6322"/>
                    </a:lnTo>
                    <a:lnTo>
                      <a:pt x="15812" y="6322"/>
                    </a:lnTo>
                    <a:lnTo>
                      <a:pt x="14655" y="5419"/>
                    </a:lnTo>
                    <a:lnTo>
                      <a:pt x="14528" y="5577"/>
                    </a:lnTo>
                    <a:lnTo>
                      <a:pt x="15764" y="6512"/>
                    </a:lnTo>
                    <a:lnTo>
                      <a:pt x="20850" y="6512"/>
                    </a:lnTo>
                    <a:lnTo>
                      <a:pt x="19931" y="7510"/>
                    </a:lnTo>
                    <a:lnTo>
                      <a:pt x="13657" y="7510"/>
                    </a:lnTo>
                    <a:lnTo>
                      <a:pt x="11645" y="5530"/>
                    </a:lnTo>
                    <a:lnTo>
                      <a:pt x="10235" y="5530"/>
                    </a:lnTo>
                    <a:lnTo>
                      <a:pt x="9316" y="6322"/>
                    </a:lnTo>
                    <a:lnTo>
                      <a:pt x="6734" y="6322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2367525" y="4264100"/>
                <a:ext cx="692350" cy="168375"/>
              </a:xfrm>
              <a:custGeom>
                <a:avLst/>
                <a:gdLst/>
                <a:ahLst/>
                <a:cxnLst/>
                <a:rect l="l" t="t" r="r" b="b"/>
                <a:pathLst>
                  <a:path w="27694" h="6735" extrusionOk="0">
                    <a:moveTo>
                      <a:pt x="0" y="1"/>
                    </a:moveTo>
                    <a:lnTo>
                      <a:pt x="0" y="207"/>
                    </a:lnTo>
                    <a:lnTo>
                      <a:pt x="16968" y="207"/>
                    </a:lnTo>
                    <a:lnTo>
                      <a:pt x="23558" y="6734"/>
                    </a:lnTo>
                    <a:lnTo>
                      <a:pt x="27693" y="6734"/>
                    </a:lnTo>
                    <a:lnTo>
                      <a:pt x="27693" y="6544"/>
                    </a:lnTo>
                    <a:lnTo>
                      <a:pt x="23638" y="6544"/>
                    </a:lnTo>
                    <a:lnTo>
                      <a:pt x="170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3275700" y="48301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5"/>
              <p:cNvSpPr/>
              <p:nvPr/>
            </p:nvSpPr>
            <p:spPr>
              <a:xfrm>
                <a:off x="3835325" y="474572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36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6" y="1870"/>
                    </a:cubicBezTo>
                    <a:cubicBezTo>
                      <a:pt x="1443" y="1870"/>
                      <a:pt x="1855" y="1442"/>
                      <a:pt x="1855" y="935"/>
                    </a:cubicBezTo>
                    <a:cubicBezTo>
                      <a:pt x="1855" y="428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5"/>
              <p:cNvSpPr/>
              <p:nvPr/>
            </p:nvSpPr>
            <p:spPr>
              <a:xfrm>
                <a:off x="2419400" y="43449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20" y="1"/>
                    </a:moveTo>
                    <a:cubicBezTo>
                      <a:pt x="413" y="1"/>
                      <a:pt x="1" y="413"/>
                      <a:pt x="1" y="936"/>
                    </a:cubicBezTo>
                    <a:cubicBezTo>
                      <a:pt x="1" y="1443"/>
                      <a:pt x="413" y="1854"/>
                      <a:pt x="920" y="1854"/>
                    </a:cubicBezTo>
                    <a:cubicBezTo>
                      <a:pt x="1442" y="1854"/>
                      <a:pt x="1854" y="1443"/>
                      <a:pt x="1854" y="936"/>
                    </a:cubicBezTo>
                    <a:cubicBezTo>
                      <a:pt x="1854" y="413"/>
                      <a:pt x="1442" y="1"/>
                      <a:pt x="9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3038050" y="44043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6" y="0"/>
                    </a:moveTo>
                    <a:cubicBezTo>
                      <a:pt x="429" y="0"/>
                      <a:pt x="1" y="412"/>
                      <a:pt x="1" y="935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2750925" y="4192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3374725" y="45924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5"/>
              <p:cNvSpPr/>
              <p:nvPr/>
            </p:nvSpPr>
            <p:spPr>
              <a:xfrm>
                <a:off x="3449175" y="46716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5"/>
              <p:cNvSpPr/>
              <p:nvPr/>
            </p:nvSpPr>
            <p:spPr>
              <a:xfrm>
                <a:off x="3704250" y="47334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73" y="206"/>
                      <a:pt x="1854" y="571"/>
                      <a:pt x="1854" y="1030"/>
                    </a:cubicBezTo>
                    <a:cubicBezTo>
                      <a:pt x="1854" y="1490"/>
                      <a:pt x="1473" y="1870"/>
                      <a:pt x="1030" y="1870"/>
                    </a:cubicBezTo>
                    <a:cubicBezTo>
                      <a:pt x="570" y="1870"/>
                      <a:pt x="190" y="1490"/>
                      <a:pt x="190" y="1030"/>
                    </a:cubicBezTo>
                    <a:cubicBezTo>
                      <a:pt x="190" y="571"/>
                      <a:pt x="570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5"/>
              <p:cNvSpPr/>
              <p:nvPr/>
            </p:nvSpPr>
            <p:spPr>
              <a:xfrm>
                <a:off x="3649575" y="46490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1" y="207"/>
                    </a:moveTo>
                    <a:cubicBezTo>
                      <a:pt x="1490" y="207"/>
                      <a:pt x="1870" y="587"/>
                      <a:pt x="1870" y="1047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71" y="1870"/>
                      <a:pt x="207" y="1490"/>
                      <a:pt x="207" y="1047"/>
                    </a:cubicBezTo>
                    <a:cubicBezTo>
                      <a:pt x="207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47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01"/>
                      <a:pt x="2060" y="1047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3575525" y="4688700"/>
                <a:ext cx="51500" cy="519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6" extrusionOk="0">
                    <a:moveTo>
                      <a:pt x="1030" y="206"/>
                    </a:moveTo>
                    <a:cubicBezTo>
                      <a:pt x="1474" y="206"/>
                      <a:pt x="1854" y="586"/>
                      <a:pt x="1854" y="1046"/>
                    </a:cubicBezTo>
                    <a:cubicBezTo>
                      <a:pt x="1854" y="1489"/>
                      <a:pt x="1474" y="1870"/>
                      <a:pt x="1030" y="1870"/>
                    </a:cubicBezTo>
                    <a:cubicBezTo>
                      <a:pt x="571" y="1870"/>
                      <a:pt x="190" y="1489"/>
                      <a:pt x="190" y="1046"/>
                    </a:cubicBezTo>
                    <a:cubicBezTo>
                      <a:pt x="190" y="586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91"/>
                      <a:pt x="0" y="1046"/>
                    </a:cubicBezTo>
                    <a:cubicBezTo>
                      <a:pt x="0" y="1616"/>
                      <a:pt x="475" y="2076"/>
                      <a:pt x="1030" y="2076"/>
                    </a:cubicBezTo>
                    <a:cubicBezTo>
                      <a:pt x="1600" y="2076"/>
                      <a:pt x="2060" y="1600"/>
                      <a:pt x="2060" y="1046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3110150" y="43274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74" y="207"/>
                      <a:pt x="1854" y="571"/>
                      <a:pt x="1854" y="1031"/>
                    </a:cubicBezTo>
                    <a:cubicBezTo>
                      <a:pt x="1854" y="1490"/>
                      <a:pt x="1474" y="1870"/>
                      <a:pt x="1030" y="1870"/>
                    </a:cubicBezTo>
                    <a:cubicBezTo>
                      <a:pt x="571" y="1870"/>
                      <a:pt x="190" y="1490"/>
                      <a:pt x="190" y="1031"/>
                    </a:cubicBezTo>
                    <a:cubicBezTo>
                      <a:pt x="190" y="571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2191675" y="42704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90" y="206"/>
                      <a:pt x="1854" y="587"/>
                      <a:pt x="1854" y="1030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0" y="1490"/>
                      <a:pt x="190" y="1030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585" y="2060"/>
                      <a:pt x="2060" y="1616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2318400" y="42360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22"/>
                    </a:moveTo>
                    <a:cubicBezTo>
                      <a:pt x="1490" y="222"/>
                      <a:pt x="1855" y="586"/>
                      <a:pt x="1855" y="1046"/>
                    </a:cubicBezTo>
                    <a:cubicBezTo>
                      <a:pt x="1855" y="1505"/>
                      <a:pt x="1490" y="1885"/>
                      <a:pt x="1031" y="1885"/>
                    </a:cubicBezTo>
                    <a:cubicBezTo>
                      <a:pt x="571" y="1885"/>
                      <a:pt x="191" y="1505"/>
                      <a:pt x="191" y="1046"/>
                    </a:cubicBezTo>
                    <a:cubicBezTo>
                      <a:pt x="191" y="586"/>
                      <a:pt x="571" y="222"/>
                      <a:pt x="1031" y="222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2383750" y="443322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1" y="223"/>
                    </a:moveTo>
                    <a:cubicBezTo>
                      <a:pt x="1490" y="223"/>
                      <a:pt x="1855" y="587"/>
                      <a:pt x="1855" y="1062"/>
                    </a:cubicBezTo>
                    <a:cubicBezTo>
                      <a:pt x="1855" y="1522"/>
                      <a:pt x="1490" y="1886"/>
                      <a:pt x="1031" y="1886"/>
                    </a:cubicBezTo>
                    <a:cubicBezTo>
                      <a:pt x="571" y="1886"/>
                      <a:pt x="191" y="1522"/>
                      <a:pt x="191" y="1062"/>
                    </a:cubicBezTo>
                    <a:cubicBezTo>
                      <a:pt x="191" y="603"/>
                      <a:pt x="571" y="223"/>
                      <a:pt x="1031" y="223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17"/>
                      <a:pt x="2060" y="1031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210" name="Google Shape;210;p5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678750" y="41665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1" name="Google Shape;211;p5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194800" y="37056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15" name="Google Shape;215;p6"/>
          <p:cNvGrpSpPr/>
          <p:nvPr/>
        </p:nvGrpSpPr>
        <p:grpSpPr>
          <a:xfrm>
            <a:off x="7990275" y="3274400"/>
            <a:ext cx="3920587" cy="1824125"/>
            <a:chOff x="7423500" y="3586650"/>
            <a:chExt cx="3920587" cy="1824125"/>
          </a:xfrm>
        </p:grpSpPr>
        <p:grpSp>
          <p:nvGrpSpPr>
            <p:cNvPr id="216" name="Google Shape;216;p6"/>
            <p:cNvGrpSpPr/>
            <p:nvPr/>
          </p:nvGrpSpPr>
          <p:grpSpPr>
            <a:xfrm>
              <a:off x="7802532" y="3702559"/>
              <a:ext cx="3541556" cy="1323917"/>
              <a:chOff x="2133050" y="2071900"/>
              <a:chExt cx="2132825" cy="797300"/>
            </a:xfrm>
          </p:grpSpPr>
          <p:sp>
            <p:nvSpPr>
              <p:cNvPr id="217" name="Google Shape;217;p6"/>
              <p:cNvSpPr/>
              <p:nvPr/>
            </p:nvSpPr>
            <p:spPr>
              <a:xfrm>
                <a:off x="2270875" y="2219625"/>
                <a:ext cx="747000" cy="267375"/>
              </a:xfrm>
              <a:custGeom>
                <a:avLst/>
                <a:gdLst/>
                <a:ahLst/>
                <a:cxnLst/>
                <a:rect l="l" t="t" r="r" b="b"/>
                <a:pathLst>
                  <a:path w="29880" h="10695" extrusionOk="0">
                    <a:moveTo>
                      <a:pt x="20359" y="1"/>
                    </a:moveTo>
                    <a:lnTo>
                      <a:pt x="17111" y="3359"/>
                    </a:lnTo>
                    <a:lnTo>
                      <a:pt x="5799" y="3359"/>
                    </a:lnTo>
                    <a:lnTo>
                      <a:pt x="1" y="9126"/>
                    </a:lnTo>
                    <a:lnTo>
                      <a:pt x="1" y="10694"/>
                    </a:lnTo>
                    <a:lnTo>
                      <a:pt x="191" y="10694"/>
                    </a:lnTo>
                    <a:lnTo>
                      <a:pt x="191" y="9205"/>
                    </a:lnTo>
                    <a:lnTo>
                      <a:pt x="5878" y="3565"/>
                    </a:lnTo>
                    <a:lnTo>
                      <a:pt x="17190" y="3565"/>
                    </a:lnTo>
                    <a:lnTo>
                      <a:pt x="20438" y="191"/>
                    </a:lnTo>
                    <a:lnTo>
                      <a:pt x="29405" y="191"/>
                    </a:lnTo>
                    <a:lnTo>
                      <a:pt x="29737" y="507"/>
                    </a:lnTo>
                    <a:lnTo>
                      <a:pt x="29880" y="365"/>
                    </a:lnTo>
                    <a:lnTo>
                      <a:pt x="294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6"/>
              <p:cNvSpPr/>
              <p:nvPr/>
            </p:nvSpPr>
            <p:spPr>
              <a:xfrm>
                <a:off x="2182175" y="2199825"/>
                <a:ext cx="1311375" cy="282025"/>
              </a:xfrm>
              <a:custGeom>
                <a:avLst/>
                <a:gdLst/>
                <a:ahLst/>
                <a:cxnLst/>
                <a:rect l="l" t="t" r="r" b="b"/>
                <a:pathLst>
                  <a:path w="52455" h="11281" extrusionOk="0">
                    <a:moveTo>
                      <a:pt x="23907" y="0"/>
                    </a:moveTo>
                    <a:lnTo>
                      <a:pt x="20659" y="3359"/>
                    </a:lnTo>
                    <a:lnTo>
                      <a:pt x="9347" y="3359"/>
                    </a:lnTo>
                    <a:lnTo>
                      <a:pt x="1505" y="11090"/>
                    </a:lnTo>
                    <a:lnTo>
                      <a:pt x="0" y="11090"/>
                    </a:lnTo>
                    <a:lnTo>
                      <a:pt x="0" y="11280"/>
                    </a:lnTo>
                    <a:lnTo>
                      <a:pt x="1584" y="11280"/>
                    </a:lnTo>
                    <a:lnTo>
                      <a:pt x="9426" y="3565"/>
                    </a:lnTo>
                    <a:lnTo>
                      <a:pt x="20738" y="3565"/>
                    </a:lnTo>
                    <a:lnTo>
                      <a:pt x="23986" y="190"/>
                    </a:lnTo>
                    <a:lnTo>
                      <a:pt x="52455" y="190"/>
                    </a:lnTo>
                    <a:lnTo>
                      <a:pt x="524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6"/>
              <p:cNvSpPr/>
              <p:nvPr/>
            </p:nvSpPr>
            <p:spPr>
              <a:xfrm>
                <a:off x="3182625" y="2105550"/>
                <a:ext cx="901850" cy="61825"/>
              </a:xfrm>
              <a:custGeom>
                <a:avLst/>
                <a:gdLst/>
                <a:ahLst/>
                <a:cxnLst/>
                <a:rect l="l" t="t" r="r" b="b"/>
                <a:pathLst>
                  <a:path w="36074" h="2473" extrusionOk="0">
                    <a:moveTo>
                      <a:pt x="33254" y="1"/>
                    </a:moveTo>
                    <a:lnTo>
                      <a:pt x="33254" y="207"/>
                    </a:lnTo>
                    <a:lnTo>
                      <a:pt x="34094" y="207"/>
                    </a:lnTo>
                    <a:lnTo>
                      <a:pt x="35646" y="2187"/>
                    </a:lnTo>
                    <a:lnTo>
                      <a:pt x="31559" y="2187"/>
                    </a:lnTo>
                    <a:lnTo>
                      <a:pt x="29658" y="207"/>
                    </a:lnTo>
                    <a:lnTo>
                      <a:pt x="27709" y="207"/>
                    </a:lnTo>
                    <a:lnTo>
                      <a:pt x="26014" y="1981"/>
                    </a:lnTo>
                    <a:lnTo>
                      <a:pt x="15986" y="1981"/>
                    </a:lnTo>
                    <a:lnTo>
                      <a:pt x="14417" y="207"/>
                    </a:lnTo>
                    <a:lnTo>
                      <a:pt x="1901" y="207"/>
                    </a:lnTo>
                    <a:lnTo>
                      <a:pt x="0" y="2361"/>
                    </a:lnTo>
                    <a:lnTo>
                      <a:pt x="159" y="2472"/>
                    </a:lnTo>
                    <a:lnTo>
                      <a:pt x="2012" y="397"/>
                    </a:lnTo>
                    <a:lnTo>
                      <a:pt x="14338" y="397"/>
                    </a:lnTo>
                    <a:lnTo>
                      <a:pt x="15906" y="2187"/>
                    </a:lnTo>
                    <a:lnTo>
                      <a:pt x="26093" y="2187"/>
                    </a:lnTo>
                    <a:lnTo>
                      <a:pt x="27788" y="397"/>
                    </a:lnTo>
                    <a:lnTo>
                      <a:pt x="29578" y="397"/>
                    </a:lnTo>
                    <a:lnTo>
                      <a:pt x="31480" y="2377"/>
                    </a:lnTo>
                    <a:lnTo>
                      <a:pt x="36074" y="2377"/>
                    </a:lnTo>
                    <a:lnTo>
                      <a:pt x="34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6"/>
              <p:cNvSpPr/>
              <p:nvPr/>
            </p:nvSpPr>
            <p:spPr>
              <a:xfrm>
                <a:off x="3306975" y="2135275"/>
                <a:ext cx="93435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37374" h="3169" extrusionOk="0">
                    <a:moveTo>
                      <a:pt x="96" y="0"/>
                    </a:moveTo>
                    <a:lnTo>
                      <a:pt x="96" y="206"/>
                    </a:lnTo>
                    <a:lnTo>
                      <a:pt x="8730" y="206"/>
                    </a:lnTo>
                    <a:lnTo>
                      <a:pt x="10932" y="2376"/>
                    </a:lnTo>
                    <a:lnTo>
                      <a:pt x="37168" y="2376"/>
                    </a:lnTo>
                    <a:lnTo>
                      <a:pt x="37168" y="2978"/>
                    </a:lnTo>
                    <a:lnTo>
                      <a:pt x="11012" y="2978"/>
                    </a:lnTo>
                    <a:lnTo>
                      <a:pt x="8809" y="792"/>
                    </a:lnTo>
                    <a:lnTo>
                      <a:pt x="1" y="792"/>
                    </a:lnTo>
                    <a:lnTo>
                      <a:pt x="1" y="998"/>
                    </a:lnTo>
                    <a:lnTo>
                      <a:pt x="8730" y="998"/>
                    </a:lnTo>
                    <a:lnTo>
                      <a:pt x="10932" y="3169"/>
                    </a:lnTo>
                    <a:lnTo>
                      <a:pt x="37374" y="3169"/>
                    </a:lnTo>
                    <a:lnTo>
                      <a:pt x="37374" y="2186"/>
                    </a:lnTo>
                    <a:lnTo>
                      <a:pt x="11012" y="2186"/>
                    </a:lnTo>
                    <a:lnTo>
                      <a:pt x="88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6"/>
              <p:cNvSpPr/>
              <p:nvPr/>
            </p:nvSpPr>
            <p:spPr>
              <a:xfrm>
                <a:off x="2627350" y="2303600"/>
                <a:ext cx="1638525" cy="516475"/>
              </a:xfrm>
              <a:custGeom>
                <a:avLst/>
                <a:gdLst/>
                <a:ahLst/>
                <a:cxnLst/>
                <a:rect l="l" t="t" r="r" b="b"/>
                <a:pathLst>
                  <a:path w="65541" h="20659" extrusionOk="0">
                    <a:moveTo>
                      <a:pt x="40747" y="0"/>
                    </a:moveTo>
                    <a:lnTo>
                      <a:pt x="34743" y="5941"/>
                    </a:lnTo>
                    <a:lnTo>
                      <a:pt x="31923" y="5941"/>
                    </a:lnTo>
                    <a:lnTo>
                      <a:pt x="29420" y="3375"/>
                    </a:lnTo>
                    <a:lnTo>
                      <a:pt x="21293" y="3375"/>
                    </a:lnTo>
                    <a:lnTo>
                      <a:pt x="13926" y="10694"/>
                    </a:lnTo>
                    <a:lnTo>
                      <a:pt x="8016" y="10694"/>
                    </a:lnTo>
                    <a:lnTo>
                      <a:pt x="6844" y="11882"/>
                    </a:lnTo>
                    <a:lnTo>
                      <a:pt x="3660" y="11882"/>
                    </a:lnTo>
                    <a:lnTo>
                      <a:pt x="2377" y="13245"/>
                    </a:lnTo>
                    <a:lnTo>
                      <a:pt x="2377" y="17189"/>
                    </a:lnTo>
                    <a:lnTo>
                      <a:pt x="0" y="19645"/>
                    </a:lnTo>
                    <a:lnTo>
                      <a:pt x="0" y="20659"/>
                    </a:lnTo>
                    <a:lnTo>
                      <a:pt x="190" y="20659"/>
                    </a:lnTo>
                    <a:lnTo>
                      <a:pt x="190" y="19724"/>
                    </a:lnTo>
                    <a:lnTo>
                      <a:pt x="2567" y="17269"/>
                    </a:lnTo>
                    <a:lnTo>
                      <a:pt x="2567" y="13324"/>
                    </a:lnTo>
                    <a:lnTo>
                      <a:pt x="3739" y="12088"/>
                    </a:lnTo>
                    <a:lnTo>
                      <a:pt x="6923" y="12088"/>
                    </a:lnTo>
                    <a:lnTo>
                      <a:pt x="8096" y="10900"/>
                    </a:lnTo>
                    <a:lnTo>
                      <a:pt x="14005" y="10900"/>
                    </a:lnTo>
                    <a:lnTo>
                      <a:pt x="21372" y="3565"/>
                    </a:lnTo>
                    <a:lnTo>
                      <a:pt x="29341" y="3565"/>
                    </a:lnTo>
                    <a:lnTo>
                      <a:pt x="31844" y="6147"/>
                    </a:lnTo>
                    <a:lnTo>
                      <a:pt x="34838" y="6147"/>
                    </a:lnTo>
                    <a:lnTo>
                      <a:pt x="40826" y="206"/>
                    </a:lnTo>
                    <a:lnTo>
                      <a:pt x="55354" y="206"/>
                    </a:lnTo>
                    <a:lnTo>
                      <a:pt x="57144" y="1980"/>
                    </a:lnTo>
                    <a:lnTo>
                      <a:pt x="65541" y="1980"/>
                    </a:lnTo>
                    <a:lnTo>
                      <a:pt x="65541" y="1790"/>
                    </a:lnTo>
                    <a:lnTo>
                      <a:pt x="57223" y="1790"/>
                    </a:lnTo>
                    <a:lnTo>
                      <a:pt x="554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6"/>
              <p:cNvSpPr/>
              <p:nvPr/>
            </p:nvSpPr>
            <p:spPr>
              <a:xfrm>
                <a:off x="2216225" y="2328550"/>
                <a:ext cx="1225450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9018" h="18410" extrusionOk="0">
                    <a:moveTo>
                      <a:pt x="37928" y="0"/>
                    </a:moveTo>
                    <a:lnTo>
                      <a:pt x="31242" y="6923"/>
                    </a:lnTo>
                    <a:lnTo>
                      <a:pt x="13039" y="6923"/>
                    </a:lnTo>
                    <a:lnTo>
                      <a:pt x="9950" y="10076"/>
                    </a:lnTo>
                    <a:lnTo>
                      <a:pt x="9902" y="10092"/>
                    </a:lnTo>
                    <a:lnTo>
                      <a:pt x="9902" y="12357"/>
                    </a:lnTo>
                    <a:lnTo>
                      <a:pt x="7130" y="15162"/>
                    </a:lnTo>
                    <a:lnTo>
                      <a:pt x="7130" y="17110"/>
                    </a:lnTo>
                    <a:lnTo>
                      <a:pt x="5878" y="18219"/>
                    </a:lnTo>
                    <a:lnTo>
                      <a:pt x="2488" y="18219"/>
                    </a:lnTo>
                    <a:lnTo>
                      <a:pt x="1189" y="17031"/>
                    </a:lnTo>
                    <a:lnTo>
                      <a:pt x="1" y="17031"/>
                    </a:lnTo>
                    <a:lnTo>
                      <a:pt x="1" y="17221"/>
                    </a:lnTo>
                    <a:lnTo>
                      <a:pt x="1141" y="17221"/>
                    </a:lnTo>
                    <a:lnTo>
                      <a:pt x="2409" y="18409"/>
                    </a:lnTo>
                    <a:lnTo>
                      <a:pt x="5942" y="18409"/>
                    </a:lnTo>
                    <a:lnTo>
                      <a:pt x="7336" y="17189"/>
                    </a:lnTo>
                    <a:lnTo>
                      <a:pt x="7336" y="15241"/>
                    </a:lnTo>
                    <a:lnTo>
                      <a:pt x="10108" y="12437"/>
                    </a:lnTo>
                    <a:lnTo>
                      <a:pt x="10108" y="10171"/>
                    </a:lnTo>
                    <a:lnTo>
                      <a:pt x="13118" y="7129"/>
                    </a:lnTo>
                    <a:lnTo>
                      <a:pt x="31321" y="7129"/>
                    </a:lnTo>
                    <a:lnTo>
                      <a:pt x="38007" y="190"/>
                    </a:lnTo>
                    <a:lnTo>
                      <a:pt x="45912" y="190"/>
                    </a:lnTo>
                    <a:lnTo>
                      <a:pt x="48780" y="2963"/>
                    </a:lnTo>
                    <a:lnTo>
                      <a:pt x="48796" y="3834"/>
                    </a:lnTo>
                    <a:lnTo>
                      <a:pt x="45992" y="982"/>
                    </a:lnTo>
                    <a:lnTo>
                      <a:pt x="37928" y="982"/>
                    </a:lnTo>
                    <a:lnTo>
                      <a:pt x="31242" y="7716"/>
                    </a:lnTo>
                    <a:lnTo>
                      <a:pt x="13372" y="7716"/>
                    </a:lnTo>
                    <a:lnTo>
                      <a:pt x="12279" y="8872"/>
                    </a:lnTo>
                    <a:lnTo>
                      <a:pt x="12279" y="10884"/>
                    </a:lnTo>
                    <a:lnTo>
                      <a:pt x="12484" y="10884"/>
                    </a:lnTo>
                    <a:lnTo>
                      <a:pt x="12484" y="8951"/>
                    </a:lnTo>
                    <a:lnTo>
                      <a:pt x="13451" y="7922"/>
                    </a:lnTo>
                    <a:lnTo>
                      <a:pt x="31321" y="7922"/>
                    </a:lnTo>
                    <a:lnTo>
                      <a:pt x="38007" y="1188"/>
                    </a:lnTo>
                    <a:lnTo>
                      <a:pt x="45912" y="1188"/>
                    </a:lnTo>
                    <a:lnTo>
                      <a:pt x="49017" y="4357"/>
                    </a:lnTo>
                    <a:lnTo>
                      <a:pt x="48986" y="2884"/>
                    </a:lnTo>
                    <a:lnTo>
                      <a:pt x="459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6"/>
              <p:cNvSpPr/>
              <p:nvPr/>
            </p:nvSpPr>
            <p:spPr>
              <a:xfrm>
                <a:off x="2338600" y="2308750"/>
                <a:ext cx="11458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834" h="15336" extrusionOk="0">
                    <a:moveTo>
                      <a:pt x="32763" y="0"/>
                    </a:moveTo>
                    <a:lnTo>
                      <a:pt x="25919" y="6923"/>
                    </a:lnTo>
                    <a:lnTo>
                      <a:pt x="10457" y="6923"/>
                    </a:lnTo>
                    <a:lnTo>
                      <a:pt x="8096" y="4547"/>
                    </a:lnTo>
                    <a:lnTo>
                      <a:pt x="4215" y="4547"/>
                    </a:lnTo>
                    <a:lnTo>
                      <a:pt x="3233" y="5513"/>
                    </a:lnTo>
                    <a:lnTo>
                      <a:pt x="3233" y="12009"/>
                    </a:lnTo>
                    <a:lnTo>
                      <a:pt x="1" y="15209"/>
                    </a:lnTo>
                    <a:lnTo>
                      <a:pt x="143" y="15336"/>
                    </a:lnTo>
                    <a:lnTo>
                      <a:pt x="3423" y="12088"/>
                    </a:lnTo>
                    <a:lnTo>
                      <a:pt x="3423" y="5593"/>
                    </a:lnTo>
                    <a:lnTo>
                      <a:pt x="4294" y="4753"/>
                    </a:lnTo>
                    <a:lnTo>
                      <a:pt x="8017" y="4753"/>
                    </a:lnTo>
                    <a:lnTo>
                      <a:pt x="10378" y="7129"/>
                    </a:lnTo>
                    <a:lnTo>
                      <a:pt x="25999" y="7129"/>
                    </a:lnTo>
                    <a:lnTo>
                      <a:pt x="32843" y="190"/>
                    </a:lnTo>
                    <a:lnTo>
                      <a:pt x="43916" y="190"/>
                    </a:lnTo>
                    <a:lnTo>
                      <a:pt x="45691" y="1933"/>
                    </a:lnTo>
                    <a:lnTo>
                      <a:pt x="45833" y="1774"/>
                    </a:lnTo>
                    <a:lnTo>
                      <a:pt x="440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6"/>
              <p:cNvSpPr/>
              <p:nvPr/>
            </p:nvSpPr>
            <p:spPr>
              <a:xfrm>
                <a:off x="2270875" y="2288925"/>
                <a:ext cx="1995000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79800" h="15448" extrusionOk="0">
                    <a:moveTo>
                      <a:pt x="34886" y="1"/>
                    </a:moveTo>
                    <a:lnTo>
                      <a:pt x="28074" y="6734"/>
                    </a:lnTo>
                    <a:lnTo>
                      <a:pt x="13720" y="6734"/>
                    </a:lnTo>
                    <a:lnTo>
                      <a:pt x="11360" y="4358"/>
                    </a:lnTo>
                    <a:lnTo>
                      <a:pt x="6084" y="4358"/>
                    </a:lnTo>
                    <a:lnTo>
                      <a:pt x="5150" y="5482"/>
                    </a:lnTo>
                    <a:lnTo>
                      <a:pt x="5150" y="11978"/>
                    </a:lnTo>
                    <a:lnTo>
                      <a:pt x="1918" y="15242"/>
                    </a:lnTo>
                    <a:lnTo>
                      <a:pt x="1" y="15242"/>
                    </a:lnTo>
                    <a:lnTo>
                      <a:pt x="1" y="15447"/>
                    </a:lnTo>
                    <a:lnTo>
                      <a:pt x="1997" y="15447"/>
                    </a:lnTo>
                    <a:lnTo>
                      <a:pt x="5340" y="12057"/>
                    </a:lnTo>
                    <a:lnTo>
                      <a:pt x="5340" y="5546"/>
                    </a:lnTo>
                    <a:lnTo>
                      <a:pt x="6179" y="4548"/>
                    </a:lnTo>
                    <a:lnTo>
                      <a:pt x="11281" y="4548"/>
                    </a:lnTo>
                    <a:lnTo>
                      <a:pt x="13641" y="6924"/>
                    </a:lnTo>
                    <a:lnTo>
                      <a:pt x="28153" y="6924"/>
                    </a:lnTo>
                    <a:lnTo>
                      <a:pt x="34997" y="191"/>
                    </a:lnTo>
                    <a:lnTo>
                      <a:pt x="79800" y="191"/>
                    </a:lnTo>
                    <a:lnTo>
                      <a:pt x="798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6"/>
              <p:cNvSpPr/>
              <p:nvPr/>
            </p:nvSpPr>
            <p:spPr>
              <a:xfrm>
                <a:off x="2607925" y="2239425"/>
                <a:ext cx="850775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34031" h="7526" extrusionOk="0">
                    <a:moveTo>
                      <a:pt x="20580" y="1"/>
                    </a:moveTo>
                    <a:lnTo>
                      <a:pt x="14592" y="5736"/>
                    </a:lnTo>
                    <a:lnTo>
                      <a:pt x="11978" y="5736"/>
                    </a:lnTo>
                    <a:lnTo>
                      <a:pt x="11075" y="4944"/>
                    </a:lnTo>
                    <a:lnTo>
                      <a:pt x="9665" y="4944"/>
                    </a:lnTo>
                    <a:lnTo>
                      <a:pt x="7653" y="6924"/>
                    </a:lnTo>
                    <a:lnTo>
                      <a:pt x="1363" y="6924"/>
                    </a:lnTo>
                    <a:lnTo>
                      <a:pt x="460" y="5942"/>
                    </a:lnTo>
                    <a:lnTo>
                      <a:pt x="5562" y="5942"/>
                    </a:lnTo>
                    <a:lnTo>
                      <a:pt x="7193" y="4310"/>
                    </a:lnTo>
                    <a:lnTo>
                      <a:pt x="7051" y="4167"/>
                    </a:lnTo>
                    <a:lnTo>
                      <a:pt x="5467" y="5736"/>
                    </a:lnTo>
                    <a:lnTo>
                      <a:pt x="1" y="5736"/>
                    </a:lnTo>
                    <a:lnTo>
                      <a:pt x="1268" y="7130"/>
                    </a:lnTo>
                    <a:lnTo>
                      <a:pt x="7732" y="7130"/>
                    </a:lnTo>
                    <a:lnTo>
                      <a:pt x="9744" y="5149"/>
                    </a:lnTo>
                    <a:lnTo>
                      <a:pt x="11011" y="5149"/>
                    </a:lnTo>
                    <a:lnTo>
                      <a:pt x="11899" y="5942"/>
                    </a:lnTo>
                    <a:lnTo>
                      <a:pt x="14671" y="5942"/>
                    </a:lnTo>
                    <a:lnTo>
                      <a:pt x="20660" y="191"/>
                    </a:lnTo>
                    <a:lnTo>
                      <a:pt x="25476" y="191"/>
                    </a:lnTo>
                    <a:lnTo>
                      <a:pt x="32969" y="207"/>
                    </a:lnTo>
                    <a:lnTo>
                      <a:pt x="33540" y="793"/>
                    </a:lnTo>
                    <a:lnTo>
                      <a:pt x="21135" y="793"/>
                    </a:lnTo>
                    <a:lnTo>
                      <a:pt x="14544" y="7320"/>
                    </a:lnTo>
                    <a:lnTo>
                      <a:pt x="10473" y="7320"/>
                    </a:lnTo>
                    <a:lnTo>
                      <a:pt x="10473" y="7526"/>
                    </a:lnTo>
                    <a:lnTo>
                      <a:pt x="14624" y="7526"/>
                    </a:lnTo>
                    <a:lnTo>
                      <a:pt x="21214" y="983"/>
                    </a:lnTo>
                    <a:lnTo>
                      <a:pt x="34031" y="983"/>
                    </a:lnTo>
                    <a:lnTo>
                      <a:pt x="33048" y="16"/>
                    </a:lnTo>
                    <a:lnTo>
                      <a:pt x="254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6"/>
              <p:cNvSpPr/>
              <p:nvPr/>
            </p:nvSpPr>
            <p:spPr>
              <a:xfrm>
                <a:off x="2686750" y="2749175"/>
                <a:ext cx="134675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1965" extrusionOk="0">
                    <a:moveTo>
                      <a:pt x="1601" y="0"/>
                    </a:moveTo>
                    <a:lnTo>
                      <a:pt x="1" y="1648"/>
                    </a:lnTo>
                    <a:lnTo>
                      <a:pt x="143" y="1790"/>
                    </a:lnTo>
                    <a:lnTo>
                      <a:pt x="1680" y="206"/>
                    </a:lnTo>
                    <a:lnTo>
                      <a:pt x="3470" y="206"/>
                    </a:lnTo>
                    <a:lnTo>
                      <a:pt x="5229" y="1965"/>
                    </a:lnTo>
                    <a:lnTo>
                      <a:pt x="5387" y="1822"/>
                    </a:lnTo>
                    <a:lnTo>
                      <a:pt x="35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6"/>
              <p:cNvSpPr/>
              <p:nvPr/>
            </p:nvSpPr>
            <p:spPr>
              <a:xfrm>
                <a:off x="3467400" y="217645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6"/>
              <p:cNvSpPr/>
              <p:nvPr/>
            </p:nvSpPr>
            <p:spPr>
              <a:xfrm>
                <a:off x="2234450" y="2646575"/>
                <a:ext cx="46750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1" extrusionOk="0">
                    <a:moveTo>
                      <a:pt x="935" y="1"/>
                    </a:moveTo>
                    <a:cubicBezTo>
                      <a:pt x="428" y="1"/>
                      <a:pt x="0" y="429"/>
                      <a:pt x="0" y="936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6"/>
                    </a:cubicBezTo>
                    <a:cubicBezTo>
                      <a:pt x="1870" y="429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6"/>
              <p:cNvSpPr/>
              <p:nvPr/>
            </p:nvSpPr>
            <p:spPr>
              <a:xfrm>
                <a:off x="2175025" y="2735700"/>
                <a:ext cx="467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0" extrusionOk="0">
                    <a:moveTo>
                      <a:pt x="936" y="0"/>
                    </a:moveTo>
                    <a:cubicBezTo>
                      <a:pt x="429" y="0"/>
                      <a:pt x="1" y="428"/>
                      <a:pt x="1" y="935"/>
                    </a:cubicBezTo>
                    <a:cubicBezTo>
                      <a:pt x="1" y="1442"/>
                      <a:pt x="429" y="1870"/>
                      <a:pt x="936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28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6"/>
              <p:cNvSpPr/>
              <p:nvPr/>
            </p:nvSpPr>
            <p:spPr>
              <a:xfrm>
                <a:off x="2502175" y="258717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20" y="0"/>
                    </a:moveTo>
                    <a:cubicBezTo>
                      <a:pt x="413" y="0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20" y="1870"/>
                    </a:cubicBezTo>
                    <a:cubicBezTo>
                      <a:pt x="1443" y="1870"/>
                      <a:pt x="1854" y="1442"/>
                      <a:pt x="1854" y="935"/>
                    </a:cubicBezTo>
                    <a:cubicBezTo>
                      <a:pt x="1854" y="428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6"/>
              <p:cNvSpPr/>
              <p:nvPr/>
            </p:nvSpPr>
            <p:spPr>
              <a:xfrm>
                <a:off x="2774275" y="2309925"/>
                <a:ext cx="46775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1" extrusionOk="0">
                    <a:moveTo>
                      <a:pt x="935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5" y="1870"/>
                    </a:cubicBezTo>
                    <a:cubicBezTo>
                      <a:pt x="1442" y="1870"/>
                      <a:pt x="1870" y="1442"/>
                      <a:pt x="1870" y="935"/>
                    </a:cubicBezTo>
                    <a:cubicBezTo>
                      <a:pt x="1870" y="428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6"/>
              <p:cNvSpPr/>
              <p:nvPr/>
            </p:nvSpPr>
            <p:spPr>
              <a:xfrm>
                <a:off x="2803975" y="2780450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6"/>
              <p:cNvSpPr/>
              <p:nvPr/>
            </p:nvSpPr>
            <p:spPr>
              <a:xfrm>
                <a:off x="3462250" y="233487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0" y="413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3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6"/>
              <p:cNvSpPr/>
              <p:nvPr/>
            </p:nvSpPr>
            <p:spPr>
              <a:xfrm>
                <a:off x="3165600" y="2141600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1"/>
                    </a:moveTo>
                    <a:cubicBezTo>
                      <a:pt x="412" y="1"/>
                      <a:pt x="0" y="428"/>
                      <a:pt x="0" y="935"/>
                    </a:cubicBezTo>
                    <a:cubicBezTo>
                      <a:pt x="0" y="1442"/>
                      <a:pt x="412" y="1870"/>
                      <a:pt x="919" y="1870"/>
                    </a:cubicBezTo>
                    <a:cubicBezTo>
                      <a:pt x="1442" y="1870"/>
                      <a:pt x="1854" y="1442"/>
                      <a:pt x="1854" y="935"/>
                    </a:cubicBezTo>
                    <a:cubicBezTo>
                      <a:pt x="1854" y="428"/>
                      <a:pt x="1442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6"/>
              <p:cNvSpPr/>
              <p:nvPr/>
            </p:nvSpPr>
            <p:spPr>
              <a:xfrm>
                <a:off x="2843600" y="24042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6"/>
              <p:cNvSpPr/>
              <p:nvPr/>
            </p:nvSpPr>
            <p:spPr>
              <a:xfrm>
                <a:off x="2249500" y="24834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6"/>
              <p:cNvSpPr/>
              <p:nvPr/>
            </p:nvSpPr>
            <p:spPr>
              <a:xfrm>
                <a:off x="2864575" y="2111500"/>
                <a:ext cx="217075" cy="25375"/>
              </a:xfrm>
              <a:custGeom>
                <a:avLst/>
                <a:gdLst/>
                <a:ahLst/>
                <a:cxnLst/>
                <a:rect l="l" t="t" r="r" b="b"/>
                <a:pathLst>
                  <a:path w="8683" h="1015" extrusionOk="0">
                    <a:moveTo>
                      <a:pt x="8556" y="0"/>
                    </a:moveTo>
                    <a:lnTo>
                      <a:pt x="7700" y="808"/>
                    </a:lnTo>
                    <a:lnTo>
                      <a:pt x="730" y="808"/>
                    </a:lnTo>
                    <a:lnTo>
                      <a:pt x="128" y="238"/>
                    </a:lnTo>
                    <a:lnTo>
                      <a:pt x="1" y="381"/>
                    </a:lnTo>
                    <a:lnTo>
                      <a:pt x="650" y="1014"/>
                    </a:lnTo>
                    <a:lnTo>
                      <a:pt x="7780" y="1014"/>
                    </a:lnTo>
                    <a:lnTo>
                      <a:pt x="8683" y="143"/>
                    </a:lnTo>
                    <a:lnTo>
                      <a:pt x="85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6"/>
              <p:cNvSpPr/>
              <p:nvPr/>
            </p:nvSpPr>
            <p:spPr>
              <a:xfrm>
                <a:off x="3067775" y="20790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19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6"/>
              <p:cNvSpPr/>
              <p:nvPr/>
            </p:nvSpPr>
            <p:spPr>
              <a:xfrm>
                <a:off x="2827750" y="20719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4"/>
                    </a:moveTo>
                    <a:cubicBezTo>
                      <a:pt x="1490" y="174"/>
                      <a:pt x="1870" y="555"/>
                      <a:pt x="1870" y="1014"/>
                    </a:cubicBezTo>
                    <a:cubicBezTo>
                      <a:pt x="1870" y="1474"/>
                      <a:pt x="1490" y="1838"/>
                      <a:pt x="1030" y="1838"/>
                    </a:cubicBezTo>
                    <a:cubicBezTo>
                      <a:pt x="571" y="1838"/>
                      <a:pt x="206" y="1474"/>
                      <a:pt x="206" y="1014"/>
                    </a:cubicBezTo>
                    <a:cubicBezTo>
                      <a:pt x="206" y="555"/>
                      <a:pt x="571" y="174"/>
                      <a:pt x="1030" y="174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0" y="460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6"/>
              <p:cNvSpPr/>
              <p:nvPr/>
            </p:nvSpPr>
            <p:spPr>
              <a:xfrm>
                <a:off x="3261825" y="21194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1" y="206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60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60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6"/>
              <p:cNvSpPr/>
              <p:nvPr/>
            </p:nvSpPr>
            <p:spPr>
              <a:xfrm>
                <a:off x="3004400" y="22235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89" y="191"/>
                      <a:pt x="1870" y="571"/>
                      <a:pt x="1870" y="1031"/>
                    </a:cubicBezTo>
                    <a:cubicBezTo>
                      <a:pt x="1870" y="1474"/>
                      <a:pt x="1489" y="1855"/>
                      <a:pt x="1030" y="1855"/>
                    </a:cubicBezTo>
                    <a:cubicBezTo>
                      <a:pt x="586" y="1855"/>
                      <a:pt x="206" y="1474"/>
                      <a:pt x="206" y="1031"/>
                    </a:cubicBezTo>
                    <a:cubicBezTo>
                      <a:pt x="206" y="571"/>
                      <a:pt x="586" y="191"/>
                      <a:pt x="1030" y="191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0" y="445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584" y="2060"/>
                      <a:pt x="2060" y="1601"/>
                      <a:pt x="2060" y="1031"/>
                    </a:cubicBezTo>
                    <a:cubicBezTo>
                      <a:pt x="2060" y="445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6"/>
              <p:cNvSpPr/>
              <p:nvPr/>
            </p:nvSpPr>
            <p:spPr>
              <a:xfrm>
                <a:off x="2301375" y="26838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70"/>
                      <a:pt x="1870" y="1030"/>
                    </a:cubicBezTo>
                    <a:cubicBezTo>
                      <a:pt x="1870" y="1489"/>
                      <a:pt x="1490" y="1869"/>
                      <a:pt x="1030" y="1869"/>
                    </a:cubicBezTo>
                    <a:cubicBezTo>
                      <a:pt x="571" y="1869"/>
                      <a:pt x="207" y="1489"/>
                      <a:pt x="207" y="1030"/>
                    </a:cubicBezTo>
                    <a:cubicBezTo>
                      <a:pt x="207" y="570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6"/>
              <p:cNvSpPr/>
              <p:nvPr/>
            </p:nvSpPr>
            <p:spPr>
              <a:xfrm>
                <a:off x="2133050" y="245607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0" y="206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60"/>
                      <a:pt x="1" y="1030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585" y="2060"/>
                      <a:pt x="2060" y="1601"/>
                      <a:pt x="2060" y="1030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6"/>
              <p:cNvSpPr/>
              <p:nvPr/>
            </p:nvSpPr>
            <p:spPr>
              <a:xfrm>
                <a:off x="2603575" y="28172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07"/>
                    </a:moveTo>
                    <a:cubicBezTo>
                      <a:pt x="1490" y="207"/>
                      <a:pt x="1854" y="587"/>
                      <a:pt x="1854" y="1047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1" y="1490"/>
                      <a:pt x="191" y="1047"/>
                    </a:cubicBezTo>
                    <a:cubicBezTo>
                      <a:pt x="191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585" y="2076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6"/>
              <p:cNvSpPr/>
              <p:nvPr/>
            </p:nvSpPr>
            <p:spPr>
              <a:xfrm>
                <a:off x="2647925" y="27828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6"/>
              <p:cNvSpPr/>
              <p:nvPr/>
            </p:nvSpPr>
            <p:spPr>
              <a:xfrm>
                <a:off x="3964850" y="2084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73"/>
                      <a:pt x="1490" y="1854"/>
                      <a:pt x="1030" y="1854"/>
                    </a:cubicBezTo>
                    <a:cubicBezTo>
                      <a:pt x="587" y="1854"/>
                      <a:pt x="206" y="1473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44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247" name="Google Shape;247;p6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423500" y="42334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8" name="Google Shape;248;p6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300725" y="35866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9" name="Google Shape;249;p6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300725" y="42334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7"/>
          <p:cNvSpPr txBox="1">
            <a:spLocks noGrp="1"/>
          </p:cNvSpPr>
          <p:nvPr>
            <p:ph type="title"/>
          </p:nvPr>
        </p:nvSpPr>
        <p:spPr>
          <a:xfrm>
            <a:off x="3974167" y="788525"/>
            <a:ext cx="4175700" cy="120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7"/>
          <p:cNvSpPr txBox="1">
            <a:spLocks noGrp="1"/>
          </p:cNvSpPr>
          <p:nvPr>
            <p:ph type="body" idx="1"/>
          </p:nvPr>
        </p:nvSpPr>
        <p:spPr>
          <a:xfrm>
            <a:off x="3974169" y="1990075"/>
            <a:ext cx="4175700" cy="23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arabicPeriod"/>
              <a:defRPr/>
            </a:lvl1pPr>
            <a:lvl2pPr marL="914400" lvl="1" indent="-3048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54" name="Google Shape;254;p7"/>
          <p:cNvSpPr>
            <a:spLocks noGrp="1"/>
          </p:cNvSpPr>
          <p:nvPr>
            <p:ph type="pic" idx="2"/>
          </p:nvPr>
        </p:nvSpPr>
        <p:spPr>
          <a:xfrm>
            <a:off x="994131" y="694950"/>
            <a:ext cx="2540700" cy="3753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255" name="Google Shape;255;p7"/>
          <p:cNvGrpSpPr/>
          <p:nvPr/>
        </p:nvGrpSpPr>
        <p:grpSpPr>
          <a:xfrm>
            <a:off x="-1776656" y="986429"/>
            <a:ext cx="3025131" cy="1757025"/>
            <a:chOff x="-1776656" y="986429"/>
            <a:chExt cx="3025131" cy="1757025"/>
          </a:xfrm>
        </p:grpSpPr>
        <p:grpSp>
          <p:nvGrpSpPr>
            <p:cNvPr id="256" name="Google Shape;256;p7"/>
            <p:cNvGrpSpPr/>
            <p:nvPr/>
          </p:nvGrpSpPr>
          <p:grpSpPr>
            <a:xfrm>
              <a:off x="-1776656" y="986429"/>
              <a:ext cx="2590356" cy="1757025"/>
              <a:chOff x="-1776656" y="986429"/>
              <a:chExt cx="2590356" cy="1757025"/>
            </a:xfrm>
          </p:grpSpPr>
          <p:grpSp>
            <p:nvGrpSpPr>
              <p:cNvPr id="257" name="Google Shape;257;p7"/>
              <p:cNvGrpSpPr/>
              <p:nvPr/>
            </p:nvGrpSpPr>
            <p:grpSpPr>
              <a:xfrm flipH="1">
                <a:off x="-1776656" y="986429"/>
                <a:ext cx="2590356" cy="1757025"/>
                <a:chOff x="2280775" y="570800"/>
                <a:chExt cx="1702725" cy="1154950"/>
              </a:xfrm>
            </p:grpSpPr>
            <p:sp>
              <p:nvSpPr>
                <p:cNvPr id="258" name="Google Shape;258;p7"/>
                <p:cNvSpPr/>
                <p:nvPr/>
              </p:nvSpPr>
              <p:spPr>
                <a:xfrm>
                  <a:off x="2562775" y="1179175"/>
                  <a:ext cx="1420725" cy="54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29" h="21863" extrusionOk="0">
                      <a:moveTo>
                        <a:pt x="143" y="0"/>
                      </a:moveTo>
                      <a:lnTo>
                        <a:pt x="1" y="143"/>
                      </a:lnTo>
                      <a:lnTo>
                        <a:pt x="777" y="871"/>
                      </a:lnTo>
                      <a:lnTo>
                        <a:pt x="777" y="6495"/>
                      </a:lnTo>
                      <a:lnTo>
                        <a:pt x="15843" y="21831"/>
                      </a:lnTo>
                      <a:lnTo>
                        <a:pt x="15875" y="21863"/>
                      </a:lnTo>
                      <a:lnTo>
                        <a:pt x="56828" y="21863"/>
                      </a:lnTo>
                      <a:lnTo>
                        <a:pt x="56828" y="21673"/>
                      </a:lnTo>
                      <a:lnTo>
                        <a:pt x="15954" y="21673"/>
                      </a:lnTo>
                      <a:lnTo>
                        <a:pt x="983" y="6416"/>
                      </a:lnTo>
                      <a:lnTo>
                        <a:pt x="983" y="776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7"/>
                <p:cNvSpPr/>
                <p:nvPr/>
              </p:nvSpPr>
              <p:spPr>
                <a:xfrm>
                  <a:off x="2385350" y="1087275"/>
                  <a:ext cx="1598150" cy="57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26" h="22973" extrusionOk="0">
                      <a:moveTo>
                        <a:pt x="1901" y="1"/>
                      </a:moveTo>
                      <a:lnTo>
                        <a:pt x="0" y="1886"/>
                      </a:lnTo>
                      <a:lnTo>
                        <a:pt x="127" y="2013"/>
                      </a:lnTo>
                      <a:lnTo>
                        <a:pt x="1981" y="191"/>
                      </a:lnTo>
                      <a:lnTo>
                        <a:pt x="9363" y="191"/>
                      </a:lnTo>
                      <a:lnTo>
                        <a:pt x="9854" y="824"/>
                      </a:lnTo>
                      <a:lnTo>
                        <a:pt x="9854" y="8096"/>
                      </a:lnTo>
                      <a:lnTo>
                        <a:pt x="24636" y="22972"/>
                      </a:lnTo>
                      <a:lnTo>
                        <a:pt x="63925" y="22972"/>
                      </a:lnTo>
                      <a:lnTo>
                        <a:pt x="63925" y="22766"/>
                      </a:lnTo>
                      <a:lnTo>
                        <a:pt x="24715" y="22766"/>
                      </a:lnTo>
                      <a:lnTo>
                        <a:pt x="10060" y="8017"/>
                      </a:lnTo>
                      <a:lnTo>
                        <a:pt x="10060" y="745"/>
                      </a:lnTo>
                      <a:lnTo>
                        <a:pt x="945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7"/>
                <p:cNvSpPr/>
                <p:nvPr/>
              </p:nvSpPr>
              <p:spPr>
                <a:xfrm>
                  <a:off x="2329900" y="1057575"/>
                  <a:ext cx="1653600" cy="57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44" h="23163" extrusionOk="0">
                      <a:moveTo>
                        <a:pt x="0" y="0"/>
                      </a:moveTo>
                      <a:lnTo>
                        <a:pt x="0" y="190"/>
                      </a:lnTo>
                      <a:lnTo>
                        <a:pt x="12278" y="190"/>
                      </a:lnTo>
                      <a:lnTo>
                        <a:pt x="13070" y="808"/>
                      </a:lnTo>
                      <a:lnTo>
                        <a:pt x="13070" y="8777"/>
                      </a:lnTo>
                      <a:lnTo>
                        <a:pt x="27297" y="23131"/>
                      </a:lnTo>
                      <a:lnTo>
                        <a:pt x="27329" y="23162"/>
                      </a:lnTo>
                      <a:lnTo>
                        <a:pt x="66143" y="23162"/>
                      </a:lnTo>
                      <a:lnTo>
                        <a:pt x="66143" y="22972"/>
                      </a:lnTo>
                      <a:lnTo>
                        <a:pt x="27408" y="22972"/>
                      </a:lnTo>
                      <a:lnTo>
                        <a:pt x="13261" y="8698"/>
                      </a:lnTo>
                      <a:lnTo>
                        <a:pt x="13261" y="713"/>
                      </a:lnTo>
                      <a:lnTo>
                        <a:pt x="1232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7"/>
                <p:cNvSpPr/>
                <p:nvPr/>
              </p:nvSpPr>
              <p:spPr>
                <a:xfrm>
                  <a:off x="2547725" y="1017975"/>
                  <a:ext cx="1435775" cy="59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31" h="23955" extrusionOk="0">
                      <a:moveTo>
                        <a:pt x="1" y="0"/>
                      </a:moveTo>
                      <a:lnTo>
                        <a:pt x="1" y="190"/>
                      </a:lnTo>
                      <a:lnTo>
                        <a:pt x="4310" y="190"/>
                      </a:lnTo>
                      <a:lnTo>
                        <a:pt x="5340" y="1172"/>
                      </a:lnTo>
                      <a:lnTo>
                        <a:pt x="5340" y="9854"/>
                      </a:lnTo>
                      <a:lnTo>
                        <a:pt x="19059" y="23922"/>
                      </a:lnTo>
                      <a:lnTo>
                        <a:pt x="19091" y="23954"/>
                      </a:lnTo>
                      <a:lnTo>
                        <a:pt x="57430" y="23954"/>
                      </a:lnTo>
                      <a:lnTo>
                        <a:pt x="57430" y="23764"/>
                      </a:lnTo>
                      <a:lnTo>
                        <a:pt x="19186" y="23764"/>
                      </a:lnTo>
                      <a:lnTo>
                        <a:pt x="5546" y="9775"/>
                      </a:lnTo>
                      <a:lnTo>
                        <a:pt x="5546" y="1093"/>
                      </a:lnTo>
                      <a:lnTo>
                        <a:pt x="438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7"/>
                <p:cNvSpPr/>
                <p:nvPr/>
              </p:nvSpPr>
              <p:spPr>
                <a:xfrm>
                  <a:off x="2442775" y="978350"/>
                  <a:ext cx="1540725" cy="6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29" h="24557" extrusionOk="0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9126" y="191"/>
                      </a:lnTo>
                      <a:lnTo>
                        <a:pt x="10330" y="1522"/>
                      </a:lnTo>
                      <a:lnTo>
                        <a:pt x="10330" y="10948"/>
                      </a:lnTo>
                      <a:lnTo>
                        <a:pt x="23733" y="24509"/>
                      </a:lnTo>
                      <a:lnTo>
                        <a:pt x="23780" y="24557"/>
                      </a:lnTo>
                      <a:lnTo>
                        <a:pt x="61628" y="24557"/>
                      </a:lnTo>
                      <a:lnTo>
                        <a:pt x="61628" y="24351"/>
                      </a:lnTo>
                      <a:lnTo>
                        <a:pt x="23859" y="24351"/>
                      </a:lnTo>
                      <a:lnTo>
                        <a:pt x="10536" y="10869"/>
                      </a:lnTo>
                      <a:lnTo>
                        <a:pt x="10536" y="1442"/>
                      </a:lnTo>
                      <a:lnTo>
                        <a:pt x="920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7"/>
                <p:cNvSpPr/>
                <p:nvPr/>
              </p:nvSpPr>
              <p:spPr>
                <a:xfrm>
                  <a:off x="2676850" y="934800"/>
                  <a:ext cx="1306650" cy="637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66" h="25507" extrusionOk="0">
                      <a:moveTo>
                        <a:pt x="143" y="0"/>
                      </a:moveTo>
                      <a:lnTo>
                        <a:pt x="0" y="143"/>
                      </a:lnTo>
                      <a:lnTo>
                        <a:pt x="1965" y="2060"/>
                      </a:lnTo>
                      <a:lnTo>
                        <a:pt x="1965" y="12183"/>
                      </a:lnTo>
                      <a:lnTo>
                        <a:pt x="14845" y="25459"/>
                      </a:lnTo>
                      <a:lnTo>
                        <a:pt x="14892" y="25507"/>
                      </a:lnTo>
                      <a:lnTo>
                        <a:pt x="52265" y="25507"/>
                      </a:lnTo>
                      <a:lnTo>
                        <a:pt x="52265" y="25301"/>
                      </a:lnTo>
                      <a:lnTo>
                        <a:pt x="14972" y="25301"/>
                      </a:lnTo>
                      <a:lnTo>
                        <a:pt x="2155" y="12104"/>
                      </a:lnTo>
                      <a:lnTo>
                        <a:pt x="2155" y="1980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7"/>
                <p:cNvSpPr/>
                <p:nvPr/>
              </p:nvSpPr>
              <p:spPr>
                <a:xfrm>
                  <a:off x="2508525" y="824675"/>
                  <a:ext cx="1474975" cy="7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99" h="28914" extrusionOk="0">
                      <a:moveTo>
                        <a:pt x="3391" y="1"/>
                      </a:moveTo>
                      <a:lnTo>
                        <a:pt x="0" y="3439"/>
                      </a:lnTo>
                      <a:lnTo>
                        <a:pt x="143" y="3565"/>
                      </a:lnTo>
                      <a:lnTo>
                        <a:pt x="3470" y="207"/>
                      </a:lnTo>
                      <a:lnTo>
                        <a:pt x="6337" y="207"/>
                      </a:lnTo>
                      <a:lnTo>
                        <a:pt x="9490" y="3407"/>
                      </a:lnTo>
                      <a:lnTo>
                        <a:pt x="9490" y="16081"/>
                      </a:lnTo>
                      <a:lnTo>
                        <a:pt x="22085" y="28882"/>
                      </a:lnTo>
                      <a:lnTo>
                        <a:pt x="22101" y="28914"/>
                      </a:lnTo>
                      <a:lnTo>
                        <a:pt x="58998" y="28914"/>
                      </a:lnTo>
                      <a:lnTo>
                        <a:pt x="58998" y="28724"/>
                      </a:lnTo>
                      <a:lnTo>
                        <a:pt x="22180" y="28724"/>
                      </a:lnTo>
                      <a:lnTo>
                        <a:pt x="9680" y="16002"/>
                      </a:lnTo>
                      <a:lnTo>
                        <a:pt x="9680" y="3328"/>
                      </a:lnTo>
                      <a:lnTo>
                        <a:pt x="641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7"/>
                <p:cNvSpPr/>
                <p:nvPr/>
              </p:nvSpPr>
              <p:spPr>
                <a:xfrm>
                  <a:off x="2413850" y="804875"/>
                  <a:ext cx="1569650" cy="71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86" h="28724" extrusionOk="0">
                      <a:moveTo>
                        <a:pt x="7178" y="1"/>
                      </a:moveTo>
                      <a:lnTo>
                        <a:pt x="4738" y="2377"/>
                      </a:lnTo>
                      <a:lnTo>
                        <a:pt x="1" y="2377"/>
                      </a:lnTo>
                      <a:lnTo>
                        <a:pt x="1" y="2583"/>
                      </a:lnTo>
                      <a:lnTo>
                        <a:pt x="4817" y="2583"/>
                      </a:lnTo>
                      <a:lnTo>
                        <a:pt x="7257" y="207"/>
                      </a:lnTo>
                      <a:lnTo>
                        <a:pt x="10901" y="207"/>
                      </a:lnTo>
                      <a:lnTo>
                        <a:pt x="14259" y="3597"/>
                      </a:lnTo>
                      <a:lnTo>
                        <a:pt x="14259" y="16382"/>
                      </a:lnTo>
                      <a:lnTo>
                        <a:pt x="26347" y="28676"/>
                      </a:lnTo>
                      <a:lnTo>
                        <a:pt x="26363" y="28723"/>
                      </a:lnTo>
                      <a:lnTo>
                        <a:pt x="62785" y="28723"/>
                      </a:lnTo>
                      <a:lnTo>
                        <a:pt x="62785" y="28517"/>
                      </a:lnTo>
                      <a:lnTo>
                        <a:pt x="26442" y="28517"/>
                      </a:lnTo>
                      <a:lnTo>
                        <a:pt x="14465" y="16303"/>
                      </a:lnTo>
                      <a:lnTo>
                        <a:pt x="14465" y="3502"/>
                      </a:lnTo>
                      <a:lnTo>
                        <a:pt x="1096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7"/>
                <p:cNvSpPr/>
                <p:nvPr/>
              </p:nvSpPr>
              <p:spPr>
                <a:xfrm>
                  <a:off x="2946975" y="1316600"/>
                  <a:ext cx="1036525" cy="16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61" h="6671" extrusionOk="0">
                      <a:moveTo>
                        <a:pt x="143" y="0"/>
                      </a:moveTo>
                      <a:lnTo>
                        <a:pt x="0" y="127"/>
                      </a:lnTo>
                      <a:lnTo>
                        <a:pt x="6559" y="6670"/>
                      </a:lnTo>
                      <a:lnTo>
                        <a:pt x="41460" y="6670"/>
                      </a:lnTo>
                      <a:lnTo>
                        <a:pt x="41460" y="6464"/>
                      </a:lnTo>
                      <a:lnTo>
                        <a:pt x="6638" y="6464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7"/>
                <p:cNvSpPr/>
                <p:nvPr/>
              </p:nvSpPr>
              <p:spPr>
                <a:xfrm>
                  <a:off x="2770325" y="666250"/>
                  <a:ext cx="1213175" cy="75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27" h="30102" extrusionOk="0">
                      <a:moveTo>
                        <a:pt x="0" y="1"/>
                      </a:moveTo>
                      <a:lnTo>
                        <a:pt x="0" y="2979"/>
                      </a:lnTo>
                      <a:lnTo>
                        <a:pt x="2377" y="5292"/>
                      </a:lnTo>
                      <a:lnTo>
                        <a:pt x="2377" y="19725"/>
                      </a:lnTo>
                      <a:lnTo>
                        <a:pt x="13039" y="30102"/>
                      </a:lnTo>
                      <a:lnTo>
                        <a:pt x="48526" y="30102"/>
                      </a:lnTo>
                      <a:lnTo>
                        <a:pt x="48526" y="29912"/>
                      </a:lnTo>
                      <a:lnTo>
                        <a:pt x="13118" y="29912"/>
                      </a:lnTo>
                      <a:lnTo>
                        <a:pt x="2583" y="19630"/>
                      </a:lnTo>
                      <a:lnTo>
                        <a:pt x="2583" y="5213"/>
                      </a:lnTo>
                      <a:lnTo>
                        <a:pt x="206" y="2900"/>
                      </a:lnTo>
                      <a:lnTo>
                        <a:pt x="20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7"/>
                <p:cNvSpPr/>
                <p:nvPr/>
              </p:nvSpPr>
              <p:spPr>
                <a:xfrm>
                  <a:off x="2864575" y="798150"/>
                  <a:ext cx="1118925" cy="60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57" h="24240" extrusionOk="0">
                      <a:moveTo>
                        <a:pt x="1" y="0"/>
                      </a:moveTo>
                      <a:lnTo>
                        <a:pt x="1" y="14132"/>
                      </a:lnTo>
                      <a:lnTo>
                        <a:pt x="10140" y="24240"/>
                      </a:lnTo>
                      <a:lnTo>
                        <a:pt x="44756" y="24240"/>
                      </a:lnTo>
                      <a:lnTo>
                        <a:pt x="44756" y="24034"/>
                      </a:lnTo>
                      <a:lnTo>
                        <a:pt x="10219" y="24034"/>
                      </a:lnTo>
                      <a:lnTo>
                        <a:pt x="191" y="14053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7"/>
                <p:cNvSpPr/>
                <p:nvPr/>
              </p:nvSpPr>
              <p:spPr>
                <a:xfrm>
                  <a:off x="2857050" y="695175"/>
                  <a:ext cx="1126450" cy="68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58" h="27361" extrusionOk="0">
                      <a:moveTo>
                        <a:pt x="143" y="0"/>
                      </a:moveTo>
                      <a:lnTo>
                        <a:pt x="1" y="143"/>
                      </a:lnTo>
                      <a:lnTo>
                        <a:pt x="1680" y="1901"/>
                      </a:lnTo>
                      <a:lnTo>
                        <a:pt x="1680" y="17760"/>
                      </a:lnTo>
                      <a:lnTo>
                        <a:pt x="11503" y="27361"/>
                      </a:lnTo>
                      <a:lnTo>
                        <a:pt x="45057" y="27361"/>
                      </a:lnTo>
                      <a:lnTo>
                        <a:pt x="45057" y="27170"/>
                      </a:lnTo>
                      <a:lnTo>
                        <a:pt x="11582" y="27170"/>
                      </a:lnTo>
                      <a:lnTo>
                        <a:pt x="1886" y="17681"/>
                      </a:lnTo>
                      <a:lnTo>
                        <a:pt x="1886" y="1822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7"/>
                <p:cNvSpPr/>
                <p:nvPr/>
              </p:nvSpPr>
              <p:spPr>
                <a:xfrm>
                  <a:off x="2567525" y="596950"/>
                  <a:ext cx="1415975" cy="72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39" h="29120" extrusionOk="0">
                      <a:moveTo>
                        <a:pt x="1" y="0"/>
                      </a:moveTo>
                      <a:lnTo>
                        <a:pt x="1" y="206"/>
                      </a:lnTo>
                      <a:lnTo>
                        <a:pt x="12247" y="206"/>
                      </a:lnTo>
                      <a:lnTo>
                        <a:pt x="15241" y="3296"/>
                      </a:lnTo>
                      <a:lnTo>
                        <a:pt x="15241" y="20279"/>
                      </a:lnTo>
                      <a:lnTo>
                        <a:pt x="24256" y="29119"/>
                      </a:lnTo>
                      <a:lnTo>
                        <a:pt x="56638" y="29119"/>
                      </a:lnTo>
                      <a:lnTo>
                        <a:pt x="56638" y="28913"/>
                      </a:lnTo>
                      <a:lnTo>
                        <a:pt x="24335" y="28913"/>
                      </a:lnTo>
                      <a:lnTo>
                        <a:pt x="15447" y="20200"/>
                      </a:lnTo>
                      <a:lnTo>
                        <a:pt x="15447" y="3216"/>
                      </a:lnTo>
                      <a:lnTo>
                        <a:pt x="1232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7"/>
                <p:cNvSpPr/>
                <p:nvPr/>
              </p:nvSpPr>
              <p:spPr>
                <a:xfrm>
                  <a:off x="2357225" y="1123325"/>
                  <a:ext cx="46750" cy="4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0" h="1854" extrusionOk="0">
                      <a:moveTo>
                        <a:pt x="935" y="0"/>
                      </a:moveTo>
                      <a:cubicBezTo>
                        <a:pt x="428" y="0"/>
                        <a:pt x="1" y="412"/>
                        <a:pt x="1" y="935"/>
                      </a:cubicBezTo>
                      <a:cubicBezTo>
                        <a:pt x="1" y="1442"/>
                        <a:pt x="428" y="1854"/>
                        <a:pt x="935" y="1854"/>
                      </a:cubicBezTo>
                      <a:cubicBezTo>
                        <a:pt x="1458" y="1854"/>
                        <a:pt x="1870" y="1442"/>
                        <a:pt x="1870" y="935"/>
                      </a:cubicBezTo>
                      <a:cubicBezTo>
                        <a:pt x="1870" y="412"/>
                        <a:pt x="1458" y="0"/>
                        <a:pt x="93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7"/>
                <p:cNvSpPr/>
                <p:nvPr/>
              </p:nvSpPr>
              <p:spPr>
                <a:xfrm>
                  <a:off x="2748525" y="633375"/>
                  <a:ext cx="46775" cy="4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1" h="1855" extrusionOk="0">
                      <a:moveTo>
                        <a:pt x="936" y="1"/>
                      </a:moveTo>
                      <a:cubicBezTo>
                        <a:pt x="413" y="1"/>
                        <a:pt x="1" y="413"/>
                        <a:pt x="1" y="920"/>
                      </a:cubicBezTo>
                      <a:cubicBezTo>
                        <a:pt x="1" y="1443"/>
                        <a:pt x="413" y="1854"/>
                        <a:pt x="936" y="1854"/>
                      </a:cubicBezTo>
                      <a:cubicBezTo>
                        <a:pt x="1443" y="1854"/>
                        <a:pt x="1870" y="1443"/>
                        <a:pt x="1870" y="920"/>
                      </a:cubicBezTo>
                      <a:cubicBezTo>
                        <a:pt x="1870" y="413"/>
                        <a:pt x="1443" y="1"/>
                        <a:pt x="9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7"/>
                <p:cNvSpPr/>
                <p:nvPr/>
              </p:nvSpPr>
              <p:spPr>
                <a:xfrm>
                  <a:off x="2842800" y="682900"/>
                  <a:ext cx="46375" cy="4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5" h="1854" extrusionOk="0">
                      <a:moveTo>
                        <a:pt x="919" y="0"/>
                      </a:moveTo>
                      <a:cubicBezTo>
                        <a:pt x="412" y="0"/>
                        <a:pt x="0" y="412"/>
                        <a:pt x="0" y="919"/>
                      </a:cubicBezTo>
                      <a:cubicBezTo>
                        <a:pt x="0" y="1442"/>
                        <a:pt x="412" y="1854"/>
                        <a:pt x="919" y="1854"/>
                      </a:cubicBezTo>
                      <a:cubicBezTo>
                        <a:pt x="1442" y="1854"/>
                        <a:pt x="1854" y="1442"/>
                        <a:pt x="1854" y="919"/>
                      </a:cubicBezTo>
                      <a:cubicBezTo>
                        <a:pt x="1854" y="412"/>
                        <a:pt x="1442" y="0"/>
                        <a:pt x="9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7"/>
                <p:cNvSpPr/>
                <p:nvPr/>
              </p:nvSpPr>
              <p:spPr>
                <a:xfrm>
                  <a:off x="2530700" y="1148275"/>
                  <a:ext cx="46375" cy="4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5" h="1854" extrusionOk="0">
                      <a:moveTo>
                        <a:pt x="935" y="0"/>
                      </a:moveTo>
                      <a:cubicBezTo>
                        <a:pt x="412" y="0"/>
                        <a:pt x="1" y="412"/>
                        <a:pt x="1" y="919"/>
                      </a:cubicBezTo>
                      <a:cubicBezTo>
                        <a:pt x="1" y="1442"/>
                        <a:pt x="412" y="1854"/>
                        <a:pt x="935" y="1854"/>
                      </a:cubicBezTo>
                      <a:cubicBezTo>
                        <a:pt x="1442" y="1854"/>
                        <a:pt x="1854" y="1442"/>
                        <a:pt x="1854" y="919"/>
                      </a:cubicBezTo>
                      <a:cubicBezTo>
                        <a:pt x="1854" y="412"/>
                        <a:pt x="1442" y="0"/>
                        <a:pt x="93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7"/>
                <p:cNvSpPr/>
                <p:nvPr/>
              </p:nvSpPr>
              <p:spPr>
                <a:xfrm>
                  <a:off x="2916875" y="1286900"/>
                  <a:ext cx="46750" cy="4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0" h="1854" extrusionOk="0">
                      <a:moveTo>
                        <a:pt x="935" y="0"/>
                      </a:moveTo>
                      <a:cubicBezTo>
                        <a:pt x="412" y="0"/>
                        <a:pt x="0" y="412"/>
                        <a:pt x="0" y="919"/>
                      </a:cubicBezTo>
                      <a:cubicBezTo>
                        <a:pt x="0" y="1442"/>
                        <a:pt x="412" y="1854"/>
                        <a:pt x="935" y="1854"/>
                      </a:cubicBezTo>
                      <a:cubicBezTo>
                        <a:pt x="1442" y="1854"/>
                        <a:pt x="1869" y="1442"/>
                        <a:pt x="1869" y="919"/>
                      </a:cubicBezTo>
                      <a:cubicBezTo>
                        <a:pt x="1869" y="412"/>
                        <a:pt x="1442" y="0"/>
                        <a:pt x="93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7"/>
                <p:cNvSpPr/>
                <p:nvPr/>
              </p:nvSpPr>
              <p:spPr>
                <a:xfrm>
                  <a:off x="2280775" y="1031425"/>
                  <a:ext cx="51525" cy="5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" h="2061" extrusionOk="0">
                      <a:moveTo>
                        <a:pt x="1031" y="207"/>
                      </a:moveTo>
                      <a:cubicBezTo>
                        <a:pt x="1490" y="207"/>
                        <a:pt x="1854" y="587"/>
                        <a:pt x="1854" y="1046"/>
                      </a:cubicBezTo>
                      <a:cubicBezTo>
                        <a:pt x="1854" y="1506"/>
                        <a:pt x="1490" y="1870"/>
                        <a:pt x="1031" y="1870"/>
                      </a:cubicBezTo>
                      <a:cubicBezTo>
                        <a:pt x="571" y="1870"/>
                        <a:pt x="191" y="1506"/>
                        <a:pt x="191" y="1046"/>
                      </a:cubicBezTo>
                      <a:cubicBezTo>
                        <a:pt x="191" y="587"/>
                        <a:pt x="571" y="207"/>
                        <a:pt x="1031" y="207"/>
                      </a:cubicBezTo>
                      <a:close/>
                      <a:moveTo>
                        <a:pt x="1031" y="1"/>
                      </a:moveTo>
                      <a:cubicBezTo>
                        <a:pt x="460" y="1"/>
                        <a:pt x="1" y="476"/>
                        <a:pt x="1" y="1030"/>
                      </a:cubicBezTo>
                      <a:cubicBezTo>
                        <a:pt x="1" y="1601"/>
                        <a:pt x="476" y="2060"/>
                        <a:pt x="1031" y="2060"/>
                      </a:cubicBezTo>
                      <a:cubicBezTo>
                        <a:pt x="1601" y="2060"/>
                        <a:pt x="2060" y="1601"/>
                        <a:pt x="2060" y="1030"/>
                      </a:cubicBezTo>
                      <a:cubicBezTo>
                        <a:pt x="2060" y="444"/>
                        <a:pt x="1585" y="1"/>
                        <a:pt x="10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7"/>
                <p:cNvSpPr/>
                <p:nvPr/>
              </p:nvSpPr>
              <p:spPr>
                <a:xfrm>
                  <a:off x="2364750" y="842900"/>
                  <a:ext cx="51525" cy="5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" h="2077" extrusionOk="0">
                      <a:moveTo>
                        <a:pt x="1030" y="222"/>
                      </a:moveTo>
                      <a:cubicBezTo>
                        <a:pt x="1490" y="222"/>
                        <a:pt x="1870" y="603"/>
                        <a:pt x="1870" y="1062"/>
                      </a:cubicBezTo>
                      <a:cubicBezTo>
                        <a:pt x="1870" y="1506"/>
                        <a:pt x="1490" y="1886"/>
                        <a:pt x="1030" y="1886"/>
                      </a:cubicBezTo>
                      <a:cubicBezTo>
                        <a:pt x="587" y="1886"/>
                        <a:pt x="206" y="1522"/>
                        <a:pt x="206" y="1062"/>
                      </a:cubicBezTo>
                      <a:cubicBezTo>
                        <a:pt x="206" y="603"/>
                        <a:pt x="587" y="222"/>
                        <a:pt x="1030" y="222"/>
                      </a:cubicBezTo>
                      <a:close/>
                      <a:moveTo>
                        <a:pt x="1030" y="1"/>
                      </a:moveTo>
                      <a:cubicBezTo>
                        <a:pt x="460" y="1"/>
                        <a:pt x="1" y="492"/>
                        <a:pt x="1" y="1046"/>
                      </a:cubicBezTo>
                      <a:cubicBezTo>
                        <a:pt x="1" y="1617"/>
                        <a:pt x="476" y="2076"/>
                        <a:pt x="1030" y="2076"/>
                      </a:cubicBezTo>
                      <a:cubicBezTo>
                        <a:pt x="1616" y="2076"/>
                        <a:pt x="2060" y="1617"/>
                        <a:pt x="2060" y="1046"/>
                      </a:cubicBezTo>
                      <a:cubicBezTo>
                        <a:pt x="2060" y="460"/>
                        <a:pt x="1585" y="1"/>
                        <a:pt x="10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7"/>
                <p:cNvSpPr/>
                <p:nvPr/>
              </p:nvSpPr>
              <p:spPr>
                <a:xfrm>
                  <a:off x="2468925" y="902700"/>
                  <a:ext cx="51500" cy="5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0" h="2061" extrusionOk="0">
                      <a:moveTo>
                        <a:pt x="1030" y="207"/>
                      </a:moveTo>
                      <a:cubicBezTo>
                        <a:pt x="1489" y="207"/>
                        <a:pt x="1854" y="587"/>
                        <a:pt x="1854" y="1046"/>
                      </a:cubicBezTo>
                      <a:cubicBezTo>
                        <a:pt x="1854" y="1490"/>
                        <a:pt x="1489" y="1870"/>
                        <a:pt x="1030" y="1870"/>
                      </a:cubicBezTo>
                      <a:cubicBezTo>
                        <a:pt x="570" y="1870"/>
                        <a:pt x="190" y="1506"/>
                        <a:pt x="190" y="1046"/>
                      </a:cubicBezTo>
                      <a:cubicBezTo>
                        <a:pt x="190" y="587"/>
                        <a:pt x="570" y="207"/>
                        <a:pt x="1030" y="207"/>
                      </a:cubicBezTo>
                      <a:close/>
                      <a:moveTo>
                        <a:pt x="1030" y="1"/>
                      </a:moveTo>
                      <a:cubicBezTo>
                        <a:pt x="444" y="1"/>
                        <a:pt x="0" y="476"/>
                        <a:pt x="0" y="1031"/>
                      </a:cubicBezTo>
                      <a:cubicBezTo>
                        <a:pt x="0" y="1601"/>
                        <a:pt x="475" y="2060"/>
                        <a:pt x="1030" y="2060"/>
                      </a:cubicBezTo>
                      <a:cubicBezTo>
                        <a:pt x="1600" y="2060"/>
                        <a:pt x="2060" y="1601"/>
                        <a:pt x="2060" y="1031"/>
                      </a:cubicBezTo>
                      <a:cubicBezTo>
                        <a:pt x="2060" y="444"/>
                        <a:pt x="1584" y="1"/>
                        <a:pt x="10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7"/>
                <p:cNvSpPr/>
                <p:nvPr/>
              </p:nvSpPr>
              <p:spPr>
                <a:xfrm>
                  <a:off x="2637250" y="892800"/>
                  <a:ext cx="51500" cy="5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0" h="2061" extrusionOk="0">
                      <a:moveTo>
                        <a:pt x="1030" y="207"/>
                      </a:moveTo>
                      <a:cubicBezTo>
                        <a:pt x="1489" y="207"/>
                        <a:pt x="1854" y="587"/>
                        <a:pt x="1854" y="1046"/>
                      </a:cubicBezTo>
                      <a:cubicBezTo>
                        <a:pt x="1854" y="1490"/>
                        <a:pt x="1489" y="1870"/>
                        <a:pt x="1030" y="1870"/>
                      </a:cubicBezTo>
                      <a:cubicBezTo>
                        <a:pt x="571" y="1870"/>
                        <a:pt x="190" y="1506"/>
                        <a:pt x="190" y="1046"/>
                      </a:cubicBezTo>
                      <a:cubicBezTo>
                        <a:pt x="190" y="587"/>
                        <a:pt x="571" y="207"/>
                        <a:pt x="1030" y="207"/>
                      </a:cubicBezTo>
                      <a:close/>
                      <a:moveTo>
                        <a:pt x="1030" y="1"/>
                      </a:moveTo>
                      <a:cubicBezTo>
                        <a:pt x="444" y="1"/>
                        <a:pt x="0" y="476"/>
                        <a:pt x="0" y="1031"/>
                      </a:cubicBezTo>
                      <a:cubicBezTo>
                        <a:pt x="0" y="1601"/>
                        <a:pt x="475" y="2060"/>
                        <a:pt x="1030" y="2060"/>
                      </a:cubicBezTo>
                      <a:cubicBezTo>
                        <a:pt x="1600" y="2060"/>
                        <a:pt x="2060" y="1601"/>
                        <a:pt x="2060" y="1031"/>
                      </a:cubicBezTo>
                      <a:cubicBezTo>
                        <a:pt x="2060" y="444"/>
                        <a:pt x="1600" y="1"/>
                        <a:pt x="10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7"/>
                <p:cNvSpPr/>
                <p:nvPr/>
              </p:nvSpPr>
              <p:spPr>
                <a:xfrm>
                  <a:off x="2394450" y="952225"/>
                  <a:ext cx="51525" cy="51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" h="2060" extrusionOk="0">
                      <a:moveTo>
                        <a:pt x="1030" y="206"/>
                      </a:moveTo>
                      <a:cubicBezTo>
                        <a:pt x="1490" y="206"/>
                        <a:pt x="1870" y="586"/>
                        <a:pt x="1870" y="1046"/>
                      </a:cubicBezTo>
                      <a:cubicBezTo>
                        <a:pt x="1870" y="1489"/>
                        <a:pt x="1490" y="1870"/>
                        <a:pt x="1030" y="1870"/>
                      </a:cubicBezTo>
                      <a:cubicBezTo>
                        <a:pt x="587" y="1870"/>
                        <a:pt x="207" y="1505"/>
                        <a:pt x="207" y="1046"/>
                      </a:cubicBezTo>
                      <a:cubicBezTo>
                        <a:pt x="207" y="586"/>
                        <a:pt x="587" y="206"/>
                        <a:pt x="1030" y="206"/>
                      </a:cubicBezTo>
                      <a:close/>
                      <a:moveTo>
                        <a:pt x="1030" y="0"/>
                      </a:moveTo>
                      <a:cubicBezTo>
                        <a:pt x="460" y="0"/>
                        <a:pt x="1" y="475"/>
                        <a:pt x="1" y="1030"/>
                      </a:cubicBezTo>
                      <a:cubicBezTo>
                        <a:pt x="1" y="1600"/>
                        <a:pt x="476" y="2060"/>
                        <a:pt x="1030" y="2060"/>
                      </a:cubicBezTo>
                      <a:cubicBezTo>
                        <a:pt x="1617" y="2060"/>
                        <a:pt x="2060" y="1600"/>
                        <a:pt x="2060" y="1030"/>
                      </a:cubicBezTo>
                      <a:cubicBezTo>
                        <a:pt x="2060" y="444"/>
                        <a:pt x="1585" y="0"/>
                        <a:pt x="10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7"/>
                <p:cNvSpPr/>
                <p:nvPr/>
              </p:nvSpPr>
              <p:spPr>
                <a:xfrm>
                  <a:off x="2498625" y="991825"/>
                  <a:ext cx="51500" cy="51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0" h="2060" extrusionOk="0">
                      <a:moveTo>
                        <a:pt x="1030" y="206"/>
                      </a:moveTo>
                      <a:cubicBezTo>
                        <a:pt x="1489" y="206"/>
                        <a:pt x="1854" y="587"/>
                        <a:pt x="1854" y="1046"/>
                      </a:cubicBezTo>
                      <a:cubicBezTo>
                        <a:pt x="1854" y="1490"/>
                        <a:pt x="1489" y="1870"/>
                        <a:pt x="1030" y="1870"/>
                      </a:cubicBezTo>
                      <a:cubicBezTo>
                        <a:pt x="571" y="1870"/>
                        <a:pt x="190" y="1506"/>
                        <a:pt x="190" y="1046"/>
                      </a:cubicBezTo>
                      <a:cubicBezTo>
                        <a:pt x="190" y="587"/>
                        <a:pt x="571" y="206"/>
                        <a:pt x="1030" y="206"/>
                      </a:cubicBezTo>
                      <a:close/>
                      <a:moveTo>
                        <a:pt x="1030" y="0"/>
                      </a:moveTo>
                      <a:cubicBezTo>
                        <a:pt x="444" y="0"/>
                        <a:pt x="0" y="476"/>
                        <a:pt x="0" y="1030"/>
                      </a:cubicBezTo>
                      <a:cubicBezTo>
                        <a:pt x="0" y="1601"/>
                        <a:pt x="476" y="2060"/>
                        <a:pt x="1030" y="2060"/>
                      </a:cubicBezTo>
                      <a:cubicBezTo>
                        <a:pt x="1600" y="2060"/>
                        <a:pt x="2060" y="1601"/>
                        <a:pt x="2060" y="1030"/>
                      </a:cubicBezTo>
                      <a:cubicBezTo>
                        <a:pt x="2060" y="444"/>
                        <a:pt x="1585" y="0"/>
                        <a:pt x="10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7"/>
                <p:cNvSpPr/>
                <p:nvPr/>
              </p:nvSpPr>
              <p:spPr>
                <a:xfrm>
                  <a:off x="2840025" y="749025"/>
                  <a:ext cx="51525" cy="5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" h="2061" extrusionOk="0">
                      <a:moveTo>
                        <a:pt x="1030" y="223"/>
                      </a:moveTo>
                      <a:cubicBezTo>
                        <a:pt x="1490" y="223"/>
                        <a:pt x="1870" y="603"/>
                        <a:pt x="1870" y="1047"/>
                      </a:cubicBezTo>
                      <a:cubicBezTo>
                        <a:pt x="1870" y="1506"/>
                        <a:pt x="1490" y="1886"/>
                        <a:pt x="1030" y="1886"/>
                      </a:cubicBezTo>
                      <a:cubicBezTo>
                        <a:pt x="587" y="1886"/>
                        <a:pt x="207" y="1506"/>
                        <a:pt x="207" y="1047"/>
                      </a:cubicBezTo>
                      <a:cubicBezTo>
                        <a:pt x="207" y="603"/>
                        <a:pt x="587" y="223"/>
                        <a:pt x="1030" y="223"/>
                      </a:cubicBezTo>
                      <a:close/>
                      <a:moveTo>
                        <a:pt x="1030" y="1"/>
                      </a:moveTo>
                      <a:cubicBezTo>
                        <a:pt x="460" y="1"/>
                        <a:pt x="1" y="476"/>
                        <a:pt x="1" y="1031"/>
                      </a:cubicBezTo>
                      <a:cubicBezTo>
                        <a:pt x="1" y="1601"/>
                        <a:pt x="476" y="2060"/>
                        <a:pt x="1030" y="2060"/>
                      </a:cubicBezTo>
                      <a:cubicBezTo>
                        <a:pt x="1617" y="2060"/>
                        <a:pt x="2060" y="1601"/>
                        <a:pt x="2060" y="1031"/>
                      </a:cubicBezTo>
                      <a:cubicBezTo>
                        <a:pt x="2060" y="460"/>
                        <a:pt x="1601" y="1"/>
                        <a:pt x="10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7"/>
                <p:cNvSpPr/>
                <p:nvPr/>
              </p:nvSpPr>
              <p:spPr>
                <a:xfrm>
                  <a:off x="2518425" y="570800"/>
                  <a:ext cx="51500" cy="5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0" h="2061" extrusionOk="0">
                      <a:moveTo>
                        <a:pt x="1030" y="223"/>
                      </a:moveTo>
                      <a:cubicBezTo>
                        <a:pt x="1490" y="223"/>
                        <a:pt x="1854" y="603"/>
                        <a:pt x="1854" y="1046"/>
                      </a:cubicBezTo>
                      <a:cubicBezTo>
                        <a:pt x="1854" y="1506"/>
                        <a:pt x="1490" y="1886"/>
                        <a:pt x="1030" y="1886"/>
                      </a:cubicBezTo>
                      <a:cubicBezTo>
                        <a:pt x="571" y="1886"/>
                        <a:pt x="191" y="1506"/>
                        <a:pt x="191" y="1046"/>
                      </a:cubicBezTo>
                      <a:cubicBezTo>
                        <a:pt x="191" y="603"/>
                        <a:pt x="571" y="223"/>
                        <a:pt x="1030" y="223"/>
                      </a:cubicBezTo>
                      <a:close/>
                      <a:moveTo>
                        <a:pt x="1030" y="1"/>
                      </a:moveTo>
                      <a:cubicBezTo>
                        <a:pt x="444" y="1"/>
                        <a:pt x="0" y="476"/>
                        <a:pt x="0" y="1031"/>
                      </a:cubicBezTo>
                      <a:cubicBezTo>
                        <a:pt x="0" y="1601"/>
                        <a:pt x="476" y="2060"/>
                        <a:pt x="1030" y="2060"/>
                      </a:cubicBezTo>
                      <a:cubicBezTo>
                        <a:pt x="1601" y="2060"/>
                        <a:pt x="2060" y="1601"/>
                        <a:pt x="2060" y="1031"/>
                      </a:cubicBezTo>
                      <a:cubicBezTo>
                        <a:pt x="2060" y="460"/>
                        <a:pt x="1585" y="1"/>
                        <a:pt x="10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4" name="Google Shape;284;p7"/>
              <p:cNvSpPr/>
              <p:nvPr/>
            </p:nvSpPr>
            <p:spPr>
              <a:xfrm flipH="1">
                <a:off x="-621102" y="1681604"/>
                <a:ext cx="831600" cy="831600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alpha val="52549"/>
                    </a:srgbClr>
                  </a:gs>
                  <a:gs pos="68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aira"/>
                  <a:ea typeface="Saira"/>
                  <a:cs typeface="Saira"/>
                  <a:sym typeface="Saira"/>
                </a:endParaRPr>
              </a:p>
            </p:txBody>
          </p:sp>
        </p:grpSp>
        <p:pic>
          <p:nvPicPr>
            <p:cNvPr id="285" name="Google Shape;285;p7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1125" y="1276263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6" name="Google Shape;286;p7"/>
          <p:cNvGrpSpPr/>
          <p:nvPr/>
        </p:nvGrpSpPr>
        <p:grpSpPr>
          <a:xfrm>
            <a:off x="7706000" y="3177613"/>
            <a:ext cx="1582102" cy="3138965"/>
            <a:chOff x="7706000" y="3177613"/>
            <a:chExt cx="1582102" cy="3138965"/>
          </a:xfrm>
        </p:grpSpPr>
        <p:grpSp>
          <p:nvGrpSpPr>
            <p:cNvPr id="287" name="Google Shape;287;p7"/>
            <p:cNvGrpSpPr/>
            <p:nvPr/>
          </p:nvGrpSpPr>
          <p:grpSpPr>
            <a:xfrm flipH="1">
              <a:off x="8246887" y="3744934"/>
              <a:ext cx="1041216" cy="2571644"/>
              <a:chOff x="4709050" y="974800"/>
              <a:chExt cx="684425" cy="1690425"/>
            </a:xfrm>
          </p:grpSpPr>
          <p:sp>
            <p:nvSpPr>
              <p:cNvPr id="288" name="Google Shape;288;p7"/>
              <p:cNvSpPr/>
              <p:nvPr/>
            </p:nvSpPr>
            <p:spPr>
              <a:xfrm>
                <a:off x="4909450" y="1554625"/>
                <a:ext cx="445600" cy="869400"/>
              </a:xfrm>
              <a:custGeom>
                <a:avLst/>
                <a:gdLst/>
                <a:ahLst/>
                <a:cxnLst/>
                <a:rect l="l" t="t" r="r" b="b"/>
                <a:pathLst>
                  <a:path w="17824" h="34776" extrusionOk="0">
                    <a:moveTo>
                      <a:pt x="16303" y="1"/>
                    </a:moveTo>
                    <a:lnTo>
                      <a:pt x="13832" y="2377"/>
                    </a:lnTo>
                    <a:lnTo>
                      <a:pt x="9887" y="2377"/>
                    </a:lnTo>
                    <a:lnTo>
                      <a:pt x="8524" y="3645"/>
                    </a:lnTo>
                    <a:lnTo>
                      <a:pt x="8524" y="6829"/>
                    </a:lnTo>
                    <a:lnTo>
                      <a:pt x="7336" y="8001"/>
                    </a:lnTo>
                    <a:lnTo>
                      <a:pt x="7336" y="13895"/>
                    </a:lnTo>
                    <a:lnTo>
                      <a:pt x="48" y="21246"/>
                    </a:lnTo>
                    <a:lnTo>
                      <a:pt x="1" y="21262"/>
                    </a:lnTo>
                    <a:lnTo>
                      <a:pt x="1" y="29405"/>
                    </a:lnTo>
                    <a:lnTo>
                      <a:pt x="2583" y="31908"/>
                    </a:lnTo>
                    <a:lnTo>
                      <a:pt x="2583" y="34775"/>
                    </a:lnTo>
                    <a:lnTo>
                      <a:pt x="2773" y="34775"/>
                    </a:lnTo>
                    <a:lnTo>
                      <a:pt x="2773" y="31829"/>
                    </a:lnTo>
                    <a:lnTo>
                      <a:pt x="207" y="29325"/>
                    </a:lnTo>
                    <a:lnTo>
                      <a:pt x="207" y="21341"/>
                    </a:lnTo>
                    <a:lnTo>
                      <a:pt x="7526" y="13974"/>
                    </a:lnTo>
                    <a:lnTo>
                      <a:pt x="7526" y="8081"/>
                    </a:lnTo>
                    <a:lnTo>
                      <a:pt x="8714" y="6908"/>
                    </a:lnTo>
                    <a:lnTo>
                      <a:pt x="8714" y="3740"/>
                    </a:lnTo>
                    <a:lnTo>
                      <a:pt x="9966" y="2567"/>
                    </a:lnTo>
                    <a:lnTo>
                      <a:pt x="13911" y="2567"/>
                    </a:lnTo>
                    <a:lnTo>
                      <a:pt x="16382" y="191"/>
                    </a:lnTo>
                    <a:lnTo>
                      <a:pt x="17824" y="191"/>
                    </a:lnTo>
                    <a:lnTo>
                      <a:pt x="178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7"/>
              <p:cNvSpPr/>
              <p:nvPr/>
            </p:nvSpPr>
            <p:spPr>
              <a:xfrm>
                <a:off x="5210875" y="1019950"/>
                <a:ext cx="139425" cy="359250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14370" extrusionOk="0">
                    <a:moveTo>
                      <a:pt x="2994" y="0"/>
                    </a:moveTo>
                    <a:lnTo>
                      <a:pt x="2994" y="1426"/>
                    </a:lnTo>
                    <a:lnTo>
                      <a:pt x="5371" y="3977"/>
                    </a:lnTo>
                    <a:lnTo>
                      <a:pt x="5371" y="6290"/>
                    </a:lnTo>
                    <a:lnTo>
                      <a:pt x="4579" y="7240"/>
                    </a:lnTo>
                    <a:lnTo>
                      <a:pt x="4579" y="11280"/>
                    </a:lnTo>
                    <a:lnTo>
                      <a:pt x="3153" y="12864"/>
                    </a:lnTo>
                    <a:lnTo>
                      <a:pt x="1378" y="12864"/>
                    </a:lnTo>
                    <a:lnTo>
                      <a:pt x="0" y="14243"/>
                    </a:lnTo>
                    <a:lnTo>
                      <a:pt x="143" y="14370"/>
                    </a:lnTo>
                    <a:lnTo>
                      <a:pt x="1458" y="13070"/>
                    </a:lnTo>
                    <a:lnTo>
                      <a:pt x="3264" y="13070"/>
                    </a:lnTo>
                    <a:lnTo>
                      <a:pt x="4785" y="11359"/>
                    </a:lnTo>
                    <a:lnTo>
                      <a:pt x="4785" y="7320"/>
                    </a:lnTo>
                    <a:lnTo>
                      <a:pt x="5577" y="6369"/>
                    </a:lnTo>
                    <a:lnTo>
                      <a:pt x="5577" y="3898"/>
                    </a:lnTo>
                    <a:lnTo>
                      <a:pt x="3200" y="1363"/>
                    </a:ln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7"/>
              <p:cNvSpPr/>
              <p:nvPr/>
            </p:nvSpPr>
            <p:spPr>
              <a:xfrm>
                <a:off x="4850050" y="1150250"/>
                <a:ext cx="460650" cy="1218325"/>
              </a:xfrm>
              <a:custGeom>
                <a:avLst/>
                <a:gdLst/>
                <a:ahLst/>
                <a:cxnLst/>
                <a:rect l="l" t="t" r="r" b="b"/>
                <a:pathLst>
                  <a:path w="18426" h="48733" extrusionOk="0">
                    <a:moveTo>
                      <a:pt x="17031" y="0"/>
                    </a:moveTo>
                    <a:lnTo>
                      <a:pt x="17031" y="919"/>
                    </a:lnTo>
                    <a:lnTo>
                      <a:pt x="18220" y="2187"/>
                    </a:lnTo>
                    <a:lnTo>
                      <a:pt x="18220" y="5593"/>
                    </a:lnTo>
                    <a:lnTo>
                      <a:pt x="17111" y="6860"/>
                    </a:lnTo>
                    <a:lnTo>
                      <a:pt x="15194" y="6860"/>
                    </a:lnTo>
                    <a:lnTo>
                      <a:pt x="12358" y="9633"/>
                    </a:lnTo>
                    <a:lnTo>
                      <a:pt x="10124" y="9633"/>
                    </a:lnTo>
                    <a:lnTo>
                      <a:pt x="6940" y="12754"/>
                    </a:lnTo>
                    <a:lnTo>
                      <a:pt x="6940" y="30941"/>
                    </a:lnTo>
                    <a:lnTo>
                      <a:pt x="1" y="37643"/>
                    </a:lnTo>
                    <a:lnTo>
                      <a:pt x="1" y="45706"/>
                    </a:lnTo>
                    <a:lnTo>
                      <a:pt x="2900" y="48685"/>
                    </a:lnTo>
                    <a:lnTo>
                      <a:pt x="4357" y="48732"/>
                    </a:lnTo>
                    <a:lnTo>
                      <a:pt x="1189" y="45627"/>
                    </a:lnTo>
                    <a:lnTo>
                      <a:pt x="1189" y="37722"/>
                    </a:lnTo>
                    <a:lnTo>
                      <a:pt x="7922" y="31020"/>
                    </a:lnTo>
                    <a:lnTo>
                      <a:pt x="7922" y="13182"/>
                    </a:lnTo>
                    <a:lnTo>
                      <a:pt x="8952" y="12215"/>
                    </a:lnTo>
                    <a:lnTo>
                      <a:pt x="10900" y="12215"/>
                    </a:lnTo>
                    <a:lnTo>
                      <a:pt x="10900" y="12009"/>
                    </a:lnTo>
                    <a:lnTo>
                      <a:pt x="8872" y="12009"/>
                    </a:lnTo>
                    <a:lnTo>
                      <a:pt x="7732" y="13086"/>
                    </a:lnTo>
                    <a:lnTo>
                      <a:pt x="7732" y="30941"/>
                    </a:lnTo>
                    <a:lnTo>
                      <a:pt x="999" y="37643"/>
                    </a:lnTo>
                    <a:lnTo>
                      <a:pt x="999" y="45706"/>
                    </a:lnTo>
                    <a:lnTo>
                      <a:pt x="3866" y="48526"/>
                    </a:lnTo>
                    <a:lnTo>
                      <a:pt x="2995" y="48495"/>
                    </a:lnTo>
                    <a:lnTo>
                      <a:pt x="207" y="45627"/>
                    </a:lnTo>
                    <a:lnTo>
                      <a:pt x="207" y="37722"/>
                    </a:lnTo>
                    <a:lnTo>
                      <a:pt x="7130" y="31020"/>
                    </a:lnTo>
                    <a:lnTo>
                      <a:pt x="7130" y="12833"/>
                    </a:lnTo>
                    <a:lnTo>
                      <a:pt x="10203" y="9839"/>
                    </a:lnTo>
                    <a:lnTo>
                      <a:pt x="12437" y="9839"/>
                    </a:lnTo>
                    <a:lnTo>
                      <a:pt x="15273" y="7066"/>
                    </a:lnTo>
                    <a:lnTo>
                      <a:pt x="17221" y="7066"/>
                    </a:lnTo>
                    <a:lnTo>
                      <a:pt x="18425" y="5672"/>
                    </a:lnTo>
                    <a:lnTo>
                      <a:pt x="18425" y="2108"/>
                    </a:lnTo>
                    <a:lnTo>
                      <a:pt x="17237" y="840"/>
                    </a:lnTo>
                    <a:lnTo>
                      <a:pt x="17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7"/>
              <p:cNvSpPr/>
              <p:nvPr/>
            </p:nvSpPr>
            <p:spPr>
              <a:xfrm>
                <a:off x="4830250" y="1265900"/>
                <a:ext cx="383425" cy="1145050"/>
              </a:xfrm>
              <a:custGeom>
                <a:avLst/>
                <a:gdLst/>
                <a:ahLst/>
                <a:cxnLst/>
                <a:rect l="l" t="t" r="r" b="b"/>
                <a:pathLst>
                  <a:path w="15337" h="45802" extrusionOk="0">
                    <a:moveTo>
                      <a:pt x="15193" y="1"/>
                    </a:moveTo>
                    <a:lnTo>
                      <a:pt x="12041" y="3232"/>
                    </a:lnTo>
                    <a:lnTo>
                      <a:pt x="5529" y="3232"/>
                    </a:lnTo>
                    <a:lnTo>
                      <a:pt x="4563" y="4199"/>
                    </a:lnTo>
                    <a:lnTo>
                      <a:pt x="4563" y="8080"/>
                    </a:lnTo>
                    <a:lnTo>
                      <a:pt x="6939" y="10441"/>
                    </a:lnTo>
                    <a:lnTo>
                      <a:pt x="6939" y="25903"/>
                    </a:lnTo>
                    <a:lnTo>
                      <a:pt x="0" y="32731"/>
                    </a:lnTo>
                    <a:lnTo>
                      <a:pt x="0" y="43980"/>
                    </a:lnTo>
                    <a:lnTo>
                      <a:pt x="1806" y="45801"/>
                    </a:lnTo>
                    <a:lnTo>
                      <a:pt x="1949" y="45675"/>
                    </a:lnTo>
                    <a:lnTo>
                      <a:pt x="206" y="43900"/>
                    </a:lnTo>
                    <a:lnTo>
                      <a:pt x="206" y="32811"/>
                    </a:lnTo>
                    <a:lnTo>
                      <a:pt x="7130" y="25982"/>
                    </a:lnTo>
                    <a:lnTo>
                      <a:pt x="7130" y="10362"/>
                    </a:lnTo>
                    <a:lnTo>
                      <a:pt x="4753" y="8001"/>
                    </a:lnTo>
                    <a:lnTo>
                      <a:pt x="4753" y="4278"/>
                    </a:lnTo>
                    <a:lnTo>
                      <a:pt x="5609" y="3423"/>
                    </a:lnTo>
                    <a:lnTo>
                      <a:pt x="12120" y="3423"/>
                    </a:lnTo>
                    <a:lnTo>
                      <a:pt x="15336" y="143"/>
                    </a:lnTo>
                    <a:lnTo>
                      <a:pt x="151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7"/>
              <p:cNvSpPr/>
              <p:nvPr/>
            </p:nvSpPr>
            <p:spPr>
              <a:xfrm>
                <a:off x="4810450" y="1204500"/>
                <a:ext cx="386175" cy="1412000"/>
              </a:xfrm>
              <a:custGeom>
                <a:avLst/>
                <a:gdLst/>
                <a:ahLst/>
                <a:cxnLst/>
                <a:rect l="l" t="t" r="r" b="b"/>
                <a:pathLst>
                  <a:path w="15447" h="56480" extrusionOk="0">
                    <a:moveTo>
                      <a:pt x="15257" y="1"/>
                    </a:moveTo>
                    <a:lnTo>
                      <a:pt x="15257" y="1649"/>
                    </a:lnTo>
                    <a:lnTo>
                      <a:pt x="11993" y="4896"/>
                    </a:lnTo>
                    <a:lnTo>
                      <a:pt x="5498" y="4896"/>
                    </a:lnTo>
                    <a:lnTo>
                      <a:pt x="4357" y="5831"/>
                    </a:lnTo>
                    <a:lnTo>
                      <a:pt x="4357" y="11107"/>
                    </a:lnTo>
                    <a:lnTo>
                      <a:pt x="6733" y="13451"/>
                    </a:lnTo>
                    <a:lnTo>
                      <a:pt x="6733" y="27805"/>
                    </a:lnTo>
                    <a:lnTo>
                      <a:pt x="0" y="34633"/>
                    </a:lnTo>
                    <a:lnTo>
                      <a:pt x="0" y="56480"/>
                    </a:lnTo>
                    <a:lnTo>
                      <a:pt x="206" y="56480"/>
                    </a:lnTo>
                    <a:lnTo>
                      <a:pt x="206" y="34712"/>
                    </a:lnTo>
                    <a:lnTo>
                      <a:pt x="6939" y="27884"/>
                    </a:lnTo>
                    <a:lnTo>
                      <a:pt x="6939" y="13372"/>
                    </a:lnTo>
                    <a:lnTo>
                      <a:pt x="4563" y="11012"/>
                    </a:lnTo>
                    <a:lnTo>
                      <a:pt x="4563" y="5910"/>
                    </a:lnTo>
                    <a:lnTo>
                      <a:pt x="5577" y="5086"/>
                    </a:lnTo>
                    <a:lnTo>
                      <a:pt x="12056" y="5086"/>
                    </a:lnTo>
                    <a:lnTo>
                      <a:pt x="15447" y="1728"/>
                    </a:lnTo>
                    <a:lnTo>
                      <a:pt x="15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7"/>
              <p:cNvSpPr/>
              <p:nvPr/>
            </p:nvSpPr>
            <p:spPr>
              <a:xfrm>
                <a:off x="4746675" y="1534825"/>
                <a:ext cx="192525" cy="533125"/>
              </a:xfrm>
              <a:custGeom>
                <a:avLst/>
                <a:gdLst/>
                <a:ahLst/>
                <a:cxnLst/>
                <a:rect l="l" t="t" r="r" b="b"/>
                <a:pathLst>
                  <a:path w="7701" h="21325" extrusionOk="0">
                    <a:moveTo>
                      <a:pt x="6322" y="1"/>
                    </a:moveTo>
                    <a:lnTo>
                      <a:pt x="6322" y="5482"/>
                    </a:lnTo>
                    <a:lnTo>
                      <a:pt x="5435" y="6670"/>
                    </a:lnTo>
                    <a:lnTo>
                      <a:pt x="5593" y="6797"/>
                    </a:lnTo>
                    <a:lnTo>
                      <a:pt x="6512" y="5546"/>
                    </a:lnTo>
                    <a:lnTo>
                      <a:pt x="6512" y="460"/>
                    </a:lnTo>
                    <a:lnTo>
                      <a:pt x="7510" y="1363"/>
                    </a:lnTo>
                    <a:lnTo>
                      <a:pt x="7510" y="7637"/>
                    </a:lnTo>
                    <a:lnTo>
                      <a:pt x="5530" y="9665"/>
                    </a:lnTo>
                    <a:lnTo>
                      <a:pt x="5530" y="11090"/>
                    </a:lnTo>
                    <a:lnTo>
                      <a:pt x="6322" y="11978"/>
                    </a:lnTo>
                    <a:lnTo>
                      <a:pt x="6322" y="14592"/>
                    </a:lnTo>
                    <a:lnTo>
                      <a:pt x="1" y="21182"/>
                    </a:lnTo>
                    <a:lnTo>
                      <a:pt x="159" y="21325"/>
                    </a:lnTo>
                    <a:lnTo>
                      <a:pt x="6512" y="14671"/>
                    </a:lnTo>
                    <a:lnTo>
                      <a:pt x="6512" y="11914"/>
                    </a:lnTo>
                    <a:lnTo>
                      <a:pt x="5720" y="11011"/>
                    </a:lnTo>
                    <a:lnTo>
                      <a:pt x="5720" y="9760"/>
                    </a:lnTo>
                    <a:lnTo>
                      <a:pt x="7700" y="7716"/>
                    </a:lnTo>
                    <a:lnTo>
                      <a:pt x="7700" y="1284"/>
                    </a:lnTo>
                    <a:lnTo>
                      <a:pt x="6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7"/>
              <p:cNvSpPr/>
              <p:nvPr/>
            </p:nvSpPr>
            <p:spPr>
              <a:xfrm>
                <a:off x="4780750" y="1797025"/>
                <a:ext cx="168350" cy="692350"/>
              </a:xfrm>
              <a:custGeom>
                <a:avLst/>
                <a:gdLst/>
                <a:ahLst/>
                <a:cxnLst/>
                <a:rect l="l" t="t" r="r" b="b"/>
                <a:pathLst>
                  <a:path w="6734" h="27694" extrusionOk="0">
                    <a:moveTo>
                      <a:pt x="6543" y="0"/>
                    </a:moveTo>
                    <a:lnTo>
                      <a:pt x="6543" y="4040"/>
                    </a:lnTo>
                    <a:lnTo>
                      <a:pt x="0" y="10663"/>
                    </a:lnTo>
                    <a:lnTo>
                      <a:pt x="0" y="27693"/>
                    </a:lnTo>
                    <a:lnTo>
                      <a:pt x="206" y="27693"/>
                    </a:lnTo>
                    <a:lnTo>
                      <a:pt x="206" y="10742"/>
                    </a:lnTo>
                    <a:lnTo>
                      <a:pt x="6733" y="4151"/>
                    </a:lnTo>
                    <a:lnTo>
                      <a:pt x="6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7"/>
              <p:cNvSpPr/>
              <p:nvPr/>
            </p:nvSpPr>
            <p:spPr>
              <a:xfrm>
                <a:off x="5346725" y="1534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20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7"/>
              <p:cNvSpPr/>
              <p:nvPr/>
            </p:nvSpPr>
            <p:spPr>
              <a:xfrm>
                <a:off x="5262750" y="9748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1" y="412"/>
                      <a:pt x="1" y="935"/>
                    </a:cubicBezTo>
                    <a:cubicBezTo>
                      <a:pt x="1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7"/>
              <p:cNvSpPr/>
              <p:nvPr/>
            </p:nvSpPr>
            <p:spPr>
              <a:xfrm>
                <a:off x="4861525" y="239072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2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7"/>
              <p:cNvSpPr/>
              <p:nvPr/>
            </p:nvSpPr>
            <p:spPr>
              <a:xfrm>
                <a:off x="4920950" y="177207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7"/>
              <p:cNvSpPr/>
              <p:nvPr/>
            </p:nvSpPr>
            <p:spPr>
              <a:xfrm>
                <a:off x="4709050" y="20592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7"/>
              <p:cNvSpPr/>
              <p:nvPr/>
            </p:nvSpPr>
            <p:spPr>
              <a:xfrm>
                <a:off x="5109075" y="14354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7"/>
              <p:cNvSpPr/>
              <p:nvPr/>
            </p:nvSpPr>
            <p:spPr>
              <a:xfrm>
                <a:off x="5188300" y="13609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7"/>
              <p:cNvSpPr/>
              <p:nvPr/>
            </p:nvSpPr>
            <p:spPr>
              <a:xfrm>
                <a:off x="5250075" y="11011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62" y="190"/>
                    </a:moveTo>
                    <a:cubicBezTo>
                      <a:pt x="1506" y="190"/>
                      <a:pt x="1886" y="570"/>
                      <a:pt x="1886" y="1030"/>
                    </a:cubicBezTo>
                    <a:cubicBezTo>
                      <a:pt x="1886" y="1489"/>
                      <a:pt x="1506" y="1854"/>
                      <a:pt x="1062" y="1854"/>
                    </a:cubicBezTo>
                    <a:cubicBezTo>
                      <a:pt x="603" y="1854"/>
                      <a:pt x="222" y="1489"/>
                      <a:pt x="222" y="1030"/>
                    </a:cubicBezTo>
                    <a:cubicBezTo>
                      <a:pt x="222" y="570"/>
                      <a:pt x="587" y="222"/>
                      <a:pt x="1062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75"/>
                      <a:pt x="1616" y="16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7"/>
              <p:cNvSpPr/>
              <p:nvPr/>
            </p:nvSpPr>
            <p:spPr>
              <a:xfrm>
                <a:off x="5166100" y="11554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7" y="206"/>
                    </a:moveTo>
                    <a:cubicBezTo>
                      <a:pt x="1506" y="206"/>
                      <a:pt x="1886" y="587"/>
                      <a:pt x="1886" y="1030"/>
                    </a:cubicBezTo>
                    <a:cubicBezTo>
                      <a:pt x="1886" y="1490"/>
                      <a:pt x="1506" y="1870"/>
                      <a:pt x="1047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87"/>
                      <a:pt x="571" y="222"/>
                      <a:pt x="1047" y="206"/>
                    </a:cubicBezTo>
                    <a:close/>
                    <a:moveTo>
                      <a:pt x="1031" y="0"/>
                    </a:moveTo>
                    <a:cubicBezTo>
                      <a:pt x="445" y="0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76"/>
                      <a:pt x="1601" y="32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7"/>
              <p:cNvSpPr/>
              <p:nvPr/>
            </p:nvSpPr>
            <p:spPr>
              <a:xfrm>
                <a:off x="5205725" y="12298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46" y="191"/>
                    </a:moveTo>
                    <a:cubicBezTo>
                      <a:pt x="1505" y="191"/>
                      <a:pt x="1885" y="571"/>
                      <a:pt x="1885" y="1031"/>
                    </a:cubicBezTo>
                    <a:cubicBezTo>
                      <a:pt x="1885" y="1490"/>
                      <a:pt x="1505" y="1854"/>
                      <a:pt x="1046" y="1854"/>
                    </a:cubicBezTo>
                    <a:cubicBezTo>
                      <a:pt x="586" y="1854"/>
                      <a:pt x="206" y="1490"/>
                      <a:pt x="206" y="1031"/>
                    </a:cubicBezTo>
                    <a:cubicBezTo>
                      <a:pt x="206" y="571"/>
                      <a:pt x="571" y="223"/>
                      <a:pt x="1046" y="191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76"/>
                      <a:pt x="1600" y="17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7"/>
              <p:cNvSpPr/>
              <p:nvPr/>
            </p:nvSpPr>
            <p:spPr>
              <a:xfrm>
                <a:off x="4844100" y="16952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62" y="191"/>
                    </a:moveTo>
                    <a:cubicBezTo>
                      <a:pt x="1506" y="191"/>
                      <a:pt x="1886" y="571"/>
                      <a:pt x="1886" y="1031"/>
                    </a:cubicBezTo>
                    <a:cubicBezTo>
                      <a:pt x="1886" y="1490"/>
                      <a:pt x="1506" y="1854"/>
                      <a:pt x="1062" y="1854"/>
                    </a:cubicBezTo>
                    <a:cubicBezTo>
                      <a:pt x="603" y="1854"/>
                      <a:pt x="223" y="1490"/>
                      <a:pt x="223" y="1031"/>
                    </a:cubicBezTo>
                    <a:cubicBezTo>
                      <a:pt x="223" y="571"/>
                      <a:pt x="587" y="207"/>
                      <a:pt x="1062" y="191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0" y="1585"/>
                      <a:pt x="2060" y="1031"/>
                    </a:cubicBezTo>
                    <a:cubicBezTo>
                      <a:pt x="2060" y="476"/>
                      <a:pt x="1601" y="17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7"/>
              <p:cNvSpPr/>
              <p:nvPr/>
            </p:nvSpPr>
            <p:spPr>
              <a:xfrm>
                <a:off x="4787075" y="2613700"/>
                <a:ext cx="51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76" h="2061" extrusionOk="0">
                    <a:moveTo>
                      <a:pt x="1062" y="191"/>
                    </a:moveTo>
                    <a:cubicBezTo>
                      <a:pt x="1521" y="191"/>
                      <a:pt x="1886" y="571"/>
                      <a:pt x="1886" y="1031"/>
                    </a:cubicBezTo>
                    <a:cubicBezTo>
                      <a:pt x="1886" y="1474"/>
                      <a:pt x="1506" y="1854"/>
                      <a:pt x="1062" y="1854"/>
                    </a:cubicBezTo>
                    <a:cubicBezTo>
                      <a:pt x="603" y="1854"/>
                      <a:pt x="222" y="1474"/>
                      <a:pt x="222" y="1031"/>
                    </a:cubicBezTo>
                    <a:cubicBezTo>
                      <a:pt x="222" y="587"/>
                      <a:pt x="587" y="207"/>
                      <a:pt x="1062" y="191"/>
                    </a:cubicBezTo>
                    <a:close/>
                    <a:moveTo>
                      <a:pt x="1046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92" y="2060"/>
                      <a:pt x="1046" y="2060"/>
                    </a:cubicBezTo>
                    <a:cubicBezTo>
                      <a:pt x="1617" y="2060"/>
                      <a:pt x="2076" y="1585"/>
                      <a:pt x="2076" y="1031"/>
                    </a:cubicBezTo>
                    <a:cubicBezTo>
                      <a:pt x="2076" y="476"/>
                      <a:pt x="1617" y="17"/>
                      <a:pt x="10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7"/>
              <p:cNvSpPr/>
              <p:nvPr/>
            </p:nvSpPr>
            <p:spPr>
              <a:xfrm>
                <a:off x="4752625" y="2486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46" y="190"/>
                    </a:moveTo>
                    <a:cubicBezTo>
                      <a:pt x="1505" y="190"/>
                      <a:pt x="1886" y="571"/>
                      <a:pt x="1886" y="1030"/>
                    </a:cubicBezTo>
                    <a:cubicBezTo>
                      <a:pt x="1886" y="1474"/>
                      <a:pt x="1505" y="1854"/>
                      <a:pt x="1046" y="1854"/>
                    </a:cubicBezTo>
                    <a:cubicBezTo>
                      <a:pt x="586" y="1854"/>
                      <a:pt x="222" y="1474"/>
                      <a:pt x="222" y="1030"/>
                    </a:cubicBezTo>
                    <a:cubicBezTo>
                      <a:pt x="222" y="571"/>
                      <a:pt x="602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6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76"/>
                      <a:pt x="1600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7"/>
              <p:cNvSpPr/>
              <p:nvPr/>
            </p:nvSpPr>
            <p:spPr>
              <a:xfrm>
                <a:off x="4950250" y="24216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6" y="190"/>
                    </a:moveTo>
                    <a:cubicBezTo>
                      <a:pt x="1506" y="190"/>
                      <a:pt x="1886" y="571"/>
                      <a:pt x="1886" y="1030"/>
                    </a:cubicBezTo>
                    <a:cubicBezTo>
                      <a:pt x="1886" y="1474"/>
                      <a:pt x="1506" y="1854"/>
                      <a:pt x="1046" y="1854"/>
                    </a:cubicBezTo>
                    <a:cubicBezTo>
                      <a:pt x="587" y="1854"/>
                      <a:pt x="223" y="1474"/>
                      <a:pt x="223" y="1030"/>
                    </a:cubicBezTo>
                    <a:cubicBezTo>
                      <a:pt x="223" y="571"/>
                      <a:pt x="587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1" y="476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76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309" name="Google Shape;309;p7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772900" y="3177613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0" name="Google Shape;310;p7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706000" y="4077138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14" name="Google Shape;314;p8"/>
          <p:cNvGrpSpPr/>
          <p:nvPr/>
        </p:nvGrpSpPr>
        <p:grpSpPr>
          <a:xfrm>
            <a:off x="126425" y="3058850"/>
            <a:ext cx="1694475" cy="3126028"/>
            <a:chOff x="126425" y="3058850"/>
            <a:chExt cx="1694475" cy="3126028"/>
          </a:xfrm>
        </p:grpSpPr>
        <p:grpSp>
          <p:nvGrpSpPr>
            <p:cNvPr id="315" name="Google Shape;315;p8"/>
            <p:cNvGrpSpPr/>
            <p:nvPr/>
          </p:nvGrpSpPr>
          <p:grpSpPr>
            <a:xfrm>
              <a:off x="256564" y="3613234"/>
              <a:ext cx="1041216" cy="2571644"/>
              <a:chOff x="4709050" y="974800"/>
              <a:chExt cx="684425" cy="1690425"/>
            </a:xfrm>
          </p:grpSpPr>
          <p:sp>
            <p:nvSpPr>
              <p:cNvPr id="316" name="Google Shape;316;p8"/>
              <p:cNvSpPr/>
              <p:nvPr/>
            </p:nvSpPr>
            <p:spPr>
              <a:xfrm>
                <a:off x="4909450" y="1554625"/>
                <a:ext cx="445600" cy="869400"/>
              </a:xfrm>
              <a:custGeom>
                <a:avLst/>
                <a:gdLst/>
                <a:ahLst/>
                <a:cxnLst/>
                <a:rect l="l" t="t" r="r" b="b"/>
                <a:pathLst>
                  <a:path w="17824" h="34776" extrusionOk="0">
                    <a:moveTo>
                      <a:pt x="16303" y="1"/>
                    </a:moveTo>
                    <a:lnTo>
                      <a:pt x="13832" y="2377"/>
                    </a:lnTo>
                    <a:lnTo>
                      <a:pt x="9887" y="2377"/>
                    </a:lnTo>
                    <a:lnTo>
                      <a:pt x="8524" y="3645"/>
                    </a:lnTo>
                    <a:lnTo>
                      <a:pt x="8524" y="6829"/>
                    </a:lnTo>
                    <a:lnTo>
                      <a:pt x="7336" y="8001"/>
                    </a:lnTo>
                    <a:lnTo>
                      <a:pt x="7336" y="13895"/>
                    </a:lnTo>
                    <a:lnTo>
                      <a:pt x="48" y="21246"/>
                    </a:lnTo>
                    <a:lnTo>
                      <a:pt x="1" y="21262"/>
                    </a:lnTo>
                    <a:lnTo>
                      <a:pt x="1" y="29405"/>
                    </a:lnTo>
                    <a:lnTo>
                      <a:pt x="2583" y="31908"/>
                    </a:lnTo>
                    <a:lnTo>
                      <a:pt x="2583" y="34775"/>
                    </a:lnTo>
                    <a:lnTo>
                      <a:pt x="2773" y="34775"/>
                    </a:lnTo>
                    <a:lnTo>
                      <a:pt x="2773" y="31829"/>
                    </a:lnTo>
                    <a:lnTo>
                      <a:pt x="207" y="29325"/>
                    </a:lnTo>
                    <a:lnTo>
                      <a:pt x="207" y="21341"/>
                    </a:lnTo>
                    <a:lnTo>
                      <a:pt x="7526" y="13974"/>
                    </a:lnTo>
                    <a:lnTo>
                      <a:pt x="7526" y="8081"/>
                    </a:lnTo>
                    <a:lnTo>
                      <a:pt x="8714" y="6908"/>
                    </a:lnTo>
                    <a:lnTo>
                      <a:pt x="8714" y="3740"/>
                    </a:lnTo>
                    <a:lnTo>
                      <a:pt x="9966" y="2567"/>
                    </a:lnTo>
                    <a:lnTo>
                      <a:pt x="13911" y="2567"/>
                    </a:lnTo>
                    <a:lnTo>
                      <a:pt x="16382" y="191"/>
                    </a:lnTo>
                    <a:lnTo>
                      <a:pt x="17824" y="191"/>
                    </a:lnTo>
                    <a:lnTo>
                      <a:pt x="178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8"/>
              <p:cNvSpPr/>
              <p:nvPr/>
            </p:nvSpPr>
            <p:spPr>
              <a:xfrm>
                <a:off x="5210875" y="1019950"/>
                <a:ext cx="139425" cy="359250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14370" extrusionOk="0">
                    <a:moveTo>
                      <a:pt x="2994" y="0"/>
                    </a:moveTo>
                    <a:lnTo>
                      <a:pt x="2994" y="1426"/>
                    </a:lnTo>
                    <a:lnTo>
                      <a:pt x="5371" y="3977"/>
                    </a:lnTo>
                    <a:lnTo>
                      <a:pt x="5371" y="6290"/>
                    </a:lnTo>
                    <a:lnTo>
                      <a:pt x="4579" y="7240"/>
                    </a:lnTo>
                    <a:lnTo>
                      <a:pt x="4579" y="11280"/>
                    </a:lnTo>
                    <a:lnTo>
                      <a:pt x="3153" y="12864"/>
                    </a:lnTo>
                    <a:lnTo>
                      <a:pt x="1378" y="12864"/>
                    </a:lnTo>
                    <a:lnTo>
                      <a:pt x="0" y="14243"/>
                    </a:lnTo>
                    <a:lnTo>
                      <a:pt x="143" y="14370"/>
                    </a:lnTo>
                    <a:lnTo>
                      <a:pt x="1458" y="13070"/>
                    </a:lnTo>
                    <a:lnTo>
                      <a:pt x="3264" y="13070"/>
                    </a:lnTo>
                    <a:lnTo>
                      <a:pt x="4785" y="11359"/>
                    </a:lnTo>
                    <a:lnTo>
                      <a:pt x="4785" y="7320"/>
                    </a:lnTo>
                    <a:lnTo>
                      <a:pt x="5577" y="6369"/>
                    </a:lnTo>
                    <a:lnTo>
                      <a:pt x="5577" y="3898"/>
                    </a:lnTo>
                    <a:lnTo>
                      <a:pt x="3200" y="1363"/>
                    </a:ln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8"/>
              <p:cNvSpPr/>
              <p:nvPr/>
            </p:nvSpPr>
            <p:spPr>
              <a:xfrm>
                <a:off x="4850050" y="1150250"/>
                <a:ext cx="460650" cy="1218325"/>
              </a:xfrm>
              <a:custGeom>
                <a:avLst/>
                <a:gdLst/>
                <a:ahLst/>
                <a:cxnLst/>
                <a:rect l="l" t="t" r="r" b="b"/>
                <a:pathLst>
                  <a:path w="18426" h="48733" extrusionOk="0">
                    <a:moveTo>
                      <a:pt x="17031" y="0"/>
                    </a:moveTo>
                    <a:lnTo>
                      <a:pt x="17031" y="919"/>
                    </a:lnTo>
                    <a:lnTo>
                      <a:pt x="18220" y="2187"/>
                    </a:lnTo>
                    <a:lnTo>
                      <a:pt x="18220" y="5593"/>
                    </a:lnTo>
                    <a:lnTo>
                      <a:pt x="17111" y="6860"/>
                    </a:lnTo>
                    <a:lnTo>
                      <a:pt x="15194" y="6860"/>
                    </a:lnTo>
                    <a:lnTo>
                      <a:pt x="12358" y="9633"/>
                    </a:lnTo>
                    <a:lnTo>
                      <a:pt x="10124" y="9633"/>
                    </a:lnTo>
                    <a:lnTo>
                      <a:pt x="6940" y="12754"/>
                    </a:lnTo>
                    <a:lnTo>
                      <a:pt x="6940" y="30941"/>
                    </a:lnTo>
                    <a:lnTo>
                      <a:pt x="1" y="37643"/>
                    </a:lnTo>
                    <a:lnTo>
                      <a:pt x="1" y="45706"/>
                    </a:lnTo>
                    <a:lnTo>
                      <a:pt x="2900" y="48685"/>
                    </a:lnTo>
                    <a:lnTo>
                      <a:pt x="4357" y="48732"/>
                    </a:lnTo>
                    <a:lnTo>
                      <a:pt x="1189" y="45627"/>
                    </a:lnTo>
                    <a:lnTo>
                      <a:pt x="1189" y="37722"/>
                    </a:lnTo>
                    <a:lnTo>
                      <a:pt x="7922" y="31020"/>
                    </a:lnTo>
                    <a:lnTo>
                      <a:pt x="7922" y="13182"/>
                    </a:lnTo>
                    <a:lnTo>
                      <a:pt x="8952" y="12215"/>
                    </a:lnTo>
                    <a:lnTo>
                      <a:pt x="10900" y="12215"/>
                    </a:lnTo>
                    <a:lnTo>
                      <a:pt x="10900" y="12009"/>
                    </a:lnTo>
                    <a:lnTo>
                      <a:pt x="8872" y="12009"/>
                    </a:lnTo>
                    <a:lnTo>
                      <a:pt x="7732" y="13086"/>
                    </a:lnTo>
                    <a:lnTo>
                      <a:pt x="7732" y="30941"/>
                    </a:lnTo>
                    <a:lnTo>
                      <a:pt x="999" y="37643"/>
                    </a:lnTo>
                    <a:lnTo>
                      <a:pt x="999" y="45706"/>
                    </a:lnTo>
                    <a:lnTo>
                      <a:pt x="3866" y="48526"/>
                    </a:lnTo>
                    <a:lnTo>
                      <a:pt x="2995" y="48495"/>
                    </a:lnTo>
                    <a:lnTo>
                      <a:pt x="207" y="45627"/>
                    </a:lnTo>
                    <a:lnTo>
                      <a:pt x="207" y="37722"/>
                    </a:lnTo>
                    <a:lnTo>
                      <a:pt x="7130" y="31020"/>
                    </a:lnTo>
                    <a:lnTo>
                      <a:pt x="7130" y="12833"/>
                    </a:lnTo>
                    <a:lnTo>
                      <a:pt x="10203" y="9839"/>
                    </a:lnTo>
                    <a:lnTo>
                      <a:pt x="12437" y="9839"/>
                    </a:lnTo>
                    <a:lnTo>
                      <a:pt x="15273" y="7066"/>
                    </a:lnTo>
                    <a:lnTo>
                      <a:pt x="17221" y="7066"/>
                    </a:lnTo>
                    <a:lnTo>
                      <a:pt x="18425" y="5672"/>
                    </a:lnTo>
                    <a:lnTo>
                      <a:pt x="18425" y="2108"/>
                    </a:lnTo>
                    <a:lnTo>
                      <a:pt x="17237" y="840"/>
                    </a:lnTo>
                    <a:lnTo>
                      <a:pt x="17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8"/>
              <p:cNvSpPr/>
              <p:nvPr/>
            </p:nvSpPr>
            <p:spPr>
              <a:xfrm>
                <a:off x="4830250" y="1265900"/>
                <a:ext cx="383425" cy="1145050"/>
              </a:xfrm>
              <a:custGeom>
                <a:avLst/>
                <a:gdLst/>
                <a:ahLst/>
                <a:cxnLst/>
                <a:rect l="l" t="t" r="r" b="b"/>
                <a:pathLst>
                  <a:path w="15337" h="45802" extrusionOk="0">
                    <a:moveTo>
                      <a:pt x="15193" y="1"/>
                    </a:moveTo>
                    <a:lnTo>
                      <a:pt x="12041" y="3232"/>
                    </a:lnTo>
                    <a:lnTo>
                      <a:pt x="5529" y="3232"/>
                    </a:lnTo>
                    <a:lnTo>
                      <a:pt x="4563" y="4199"/>
                    </a:lnTo>
                    <a:lnTo>
                      <a:pt x="4563" y="8080"/>
                    </a:lnTo>
                    <a:lnTo>
                      <a:pt x="6939" y="10441"/>
                    </a:lnTo>
                    <a:lnTo>
                      <a:pt x="6939" y="25903"/>
                    </a:lnTo>
                    <a:lnTo>
                      <a:pt x="0" y="32731"/>
                    </a:lnTo>
                    <a:lnTo>
                      <a:pt x="0" y="43980"/>
                    </a:lnTo>
                    <a:lnTo>
                      <a:pt x="1806" y="45801"/>
                    </a:lnTo>
                    <a:lnTo>
                      <a:pt x="1949" y="45675"/>
                    </a:lnTo>
                    <a:lnTo>
                      <a:pt x="206" y="43900"/>
                    </a:lnTo>
                    <a:lnTo>
                      <a:pt x="206" y="32811"/>
                    </a:lnTo>
                    <a:lnTo>
                      <a:pt x="7130" y="25982"/>
                    </a:lnTo>
                    <a:lnTo>
                      <a:pt x="7130" y="10362"/>
                    </a:lnTo>
                    <a:lnTo>
                      <a:pt x="4753" y="8001"/>
                    </a:lnTo>
                    <a:lnTo>
                      <a:pt x="4753" y="4278"/>
                    </a:lnTo>
                    <a:lnTo>
                      <a:pt x="5609" y="3423"/>
                    </a:lnTo>
                    <a:lnTo>
                      <a:pt x="12120" y="3423"/>
                    </a:lnTo>
                    <a:lnTo>
                      <a:pt x="15336" y="143"/>
                    </a:lnTo>
                    <a:lnTo>
                      <a:pt x="151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8"/>
              <p:cNvSpPr/>
              <p:nvPr/>
            </p:nvSpPr>
            <p:spPr>
              <a:xfrm>
                <a:off x="4810450" y="1204500"/>
                <a:ext cx="386175" cy="1412000"/>
              </a:xfrm>
              <a:custGeom>
                <a:avLst/>
                <a:gdLst/>
                <a:ahLst/>
                <a:cxnLst/>
                <a:rect l="l" t="t" r="r" b="b"/>
                <a:pathLst>
                  <a:path w="15447" h="56480" extrusionOk="0">
                    <a:moveTo>
                      <a:pt x="15257" y="1"/>
                    </a:moveTo>
                    <a:lnTo>
                      <a:pt x="15257" y="1649"/>
                    </a:lnTo>
                    <a:lnTo>
                      <a:pt x="11993" y="4896"/>
                    </a:lnTo>
                    <a:lnTo>
                      <a:pt x="5498" y="4896"/>
                    </a:lnTo>
                    <a:lnTo>
                      <a:pt x="4357" y="5831"/>
                    </a:lnTo>
                    <a:lnTo>
                      <a:pt x="4357" y="11107"/>
                    </a:lnTo>
                    <a:lnTo>
                      <a:pt x="6733" y="13451"/>
                    </a:lnTo>
                    <a:lnTo>
                      <a:pt x="6733" y="27805"/>
                    </a:lnTo>
                    <a:lnTo>
                      <a:pt x="0" y="34633"/>
                    </a:lnTo>
                    <a:lnTo>
                      <a:pt x="0" y="56480"/>
                    </a:lnTo>
                    <a:lnTo>
                      <a:pt x="206" y="56480"/>
                    </a:lnTo>
                    <a:lnTo>
                      <a:pt x="206" y="34712"/>
                    </a:lnTo>
                    <a:lnTo>
                      <a:pt x="6939" y="27884"/>
                    </a:lnTo>
                    <a:lnTo>
                      <a:pt x="6939" y="13372"/>
                    </a:lnTo>
                    <a:lnTo>
                      <a:pt x="4563" y="11012"/>
                    </a:lnTo>
                    <a:lnTo>
                      <a:pt x="4563" y="5910"/>
                    </a:lnTo>
                    <a:lnTo>
                      <a:pt x="5577" y="5086"/>
                    </a:lnTo>
                    <a:lnTo>
                      <a:pt x="12056" y="5086"/>
                    </a:lnTo>
                    <a:lnTo>
                      <a:pt x="15447" y="1728"/>
                    </a:lnTo>
                    <a:lnTo>
                      <a:pt x="15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8"/>
              <p:cNvSpPr/>
              <p:nvPr/>
            </p:nvSpPr>
            <p:spPr>
              <a:xfrm>
                <a:off x="4746675" y="1534825"/>
                <a:ext cx="192525" cy="533125"/>
              </a:xfrm>
              <a:custGeom>
                <a:avLst/>
                <a:gdLst/>
                <a:ahLst/>
                <a:cxnLst/>
                <a:rect l="l" t="t" r="r" b="b"/>
                <a:pathLst>
                  <a:path w="7701" h="21325" extrusionOk="0">
                    <a:moveTo>
                      <a:pt x="6322" y="1"/>
                    </a:moveTo>
                    <a:lnTo>
                      <a:pt x="6322" y="5482"/>
                    </a:lnTo>
                    <a:lnTo>
                      <a:pt x="5435" y="6670"/>
                    </a:lnTo>
                    <a:lnTo>
                      <a:pt x="5593" y="6797"/>
                    </a:lnTo>
                    <a:lnTo>
                      <a:pt x="6512" y="5546"/>
                    </a:lnTo>
                    <a:lnTo>
                      <a:pt x="6512" y="460"/>
                    </a:lnTo>
                    <a:lnTo>
                      <a:pt x="7510" y="1363"/>
                    </a:lnTo>
                    <a:lnTo>
                      <a:pt x="7510" y="7637"/>
                    </a:lnTo>
                    <a:lnTo>
                      <a:pt x="5530" y="9665"/>
                    </a:lnTo>
                    <a:lnTo>
                      <a:pt x="5530" y="11090"/>
                    </a:lnTo>
                    <a:lnTo>
                      <a:pt x="6322" y="11978"/>
                    </a:lnTo>
                    <a:lnTo>
                      <a:pt x="6322" y="14592"/>
                    </a:lnTo>
                    <a:lnTo>
                      <a:pt x="1" y="21182"/>
                    </a:lnTo>
                    <a:lnTo>
                      <a:pt x="159" y="21325"/>
                    </a:lnTo>
                    <a:lnTo>
                      <a:pt x="6512" y="14671"/>
                    </a:lnTo>
                    <a:lnTo>
                      <a:pt x="6512" y="11914"/>
                    </a:lnTo>
                    <a:lnTo>
                      <a:pt x="5720" y="11011"/>
                    </a:lnTo>
                    <a:lnTo>
                      <a:pt x="5720" y="9760"/>
                    </a:lnTo>
                    <a:lnTo>
                      <a:pt x="7700" y="7716"/>
                    </a:lnTo>
                    <a:lnTo>
                      <a:pt x="7700" y="1284"/>
                    </a:lnTo>
                    <a:lnTo>
                      <a:pt x="6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8"/>
              <p:cNvSpPr/>
              <p:nvPr/>
            </p:nvSpPr>
            <p:spPr>
              <a:xfrm>
                <a:off x="4780750" y="1797025"/>
                <a:ext cx="168350" cy="692350"/>
              </a:xfrm>
              <a:custGeom>
                <a:avLst/>
                <a:gdLst/>
                <a:ahLst/>
                <a:cxnLst/>
                <a:rect l="l" t="t" r="r" b="b"/>
                <a:pathLst>
                  <a:path w="6734" h="27694" extrusionOk="0">
                    <a:moveTo>
                      <a:pt x="6543" y="0"/>
                    </a:moveTo>
                    <a:lnTo>
                      <a:pt x="6543" y="4040"/>
                    </a:lnTo>
                    <a:lnTo>
                      <a:pt x="0" y="10663"/>
                    </a:lnTo>
                    <a:lnTo>
                      <a:pt x="0" y="27693"/>
                    </a:lnTo>
                    <a:lnTo>
                      <a:pt x="206" y="27693"/>
                    </a:lnTo>
                    <a:lnTo>
                      <a:pt x="206" y="10742"/>
                    </a:lnTo>
                    <a:lnTo>
                      <a:pt x="6733" y="4151"/>
                    </a:lnTo>
                    <a:lnTo>
                      <a:pt x="6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8"/>
              <p:cNvSpPr/>
              <p:nvPr/>
            </p:nvSpPr>
            <p:spPr>
              <a:xfrm>
                <a:off x="5346725" y="1534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20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8"/>
              <p:cNvSpPr/>
              <p:nvPr/>
            </p:nvSpPr>
            <p:spPr>
              <a:xfrm>
                <a:off x="5262750" y="9748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1" y="412"/>
                      <a:pt x="1" y="935"/>
                    </a:cubicBezTo>
                    <a:cubicBezTo>
                      <a:pt x="1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8"/>
              <p:cNvSpPr/>
              <p:nvPr/>
            </p:nvSpPr>
            <p:spPr>
              <a:xfrm>
                <a:off x="4861525" y="239072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2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8"/>
              <p:cNvSpPr/>
              <p:nvPr/>
            </p:nvSpPr>
            <p:spPr>
              <a:xfrm>
                <a:off x="4920950" y="177207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8"/>
              <p:cNvSpPr/>
              <p:nvPr/>
            </p:nvSpPr>
            <p:spPr>
              <a:xfrm>
                <a:off x="4709050" y="20592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8"/>
              <p:cNvSpPr/>
              <p:nvPr/>
            </p:nvSpPr>
            <p:spPr>
              <a:xfrm>
                <a:off x="5109075" y="14354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8"/>
              <p:cNvSpPr/>
              <p:nvPr/>
            </p:nvSpPr>
            <p:spPr>
              <a:xfrm>
                <a:off x="5188300" y="13609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8"/>
              <p:cNvSpPr/>
              <p:nvPr/>
            </p:nvSpPr>
            <p:spPr>
              <a:xfrm>
                <a:off x="5250075" y="11011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62" y="190"/>
                    </a:moveTo>
                    <a:cubicBezTo>
                      <a:pt x="1506" y="190"/>
                      <a:pt x="1886" y="570"/>
                      <a:pt x="1886" y="1030"/>
                    </a:cubicBezTo>
                    <a:cubicBezTo>
                      <a:pt x="1886" y="1489"/>
                      <a:pt x="1506" y="1854"/>
                      <a:pt x="1062" y="1854"/>
                    </a:cubicBezTo>
                    <a:cubicBezTo>
                      <a:pt x="603" y="1854"/>
                      <a:pt x="222" y="1489"/>
                      <a:pt x="222" y="1030"/>
                    </a:cubicBezTo>
                    <a:cubicBezTo>
                      <a:pt x="222" y="570"/>
                      <a:pt x="587" y="222"/>
                      <a:pt x="1062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75"/>
                      <a:pt x="1616" y="16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8"/>
              <p:cNvSpPr/>
              <p:nvPr/>
            </p:nvSpPr>
            <p:spPr>
              <a:xfrm>
                <a:off x="5166100" y="11554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7" y="206"/>
                    </a:moveTo>
                    <a:cubicBezTo>
                      <a:pt x="1506" y="206"/>
                      <a:pt x="1886" y="587"/>
                      <a:pt x="1886" y="1030"/>
                    </a:cubicBezTo>
                    <a:cubicBezTo>
                      <a:pt x="1886" y="1490"/>
                      <a:pt x="1506" y="1870"/>
                      <a:pt x="1047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87"/>
                      <a:pt x="571" y="222"/>
                      <a:pt x="1047" y="206"/>
                    </a:cubicBezTo>
                    <a:close/>
                    <a:moveTo>
                      <a:pt x="1031" y="0"/>
                    </a:moveTo>
                    <a:cubicBezTo>
                      <a:pt x="445" y="0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76"/>
                      <a:pt x="1601" y="32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8"/>
              <p:cNvSpPr/>
              <p:nvPr/>
            </p:nvSpPr>
            <p:spPr>
              <a:xfrm>
                <a:off x="5205725" y="12298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46" y="191"/>
                    </a:moveTo>
                    <a:cubicBezTo>
                      <a:pt x="1505" y="191"/>
                      <a:pt x="1885" y="571"/>
                      <a:pt x="1885" y="1031"/>
                    </a:cubicBezTo>
                    <a:cubicBezTo>
                      <a:pt x="1885" y="1490"/>
                      <a:pt x="1505" y="1854"/>
                      <a:pt x="1046" y="1854"/>
                    </a:cubicBezTo>
                    <a:cubicBezTo>
                      <a:pt x="586" y="1854"/>
                      <a:pt x="206" y="1490"/>
                      <a:pt x="206" y="1031"/>
                    </a:cubicBezTo>
                    <a:cubicBezTo>
                      <a:pt x="206" y="571"/>
                      <a:pt x="571" y="223"/>
                      <a:pt x="1046" y="191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76"/>
                      <a:pt x="1600" y="17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8"/>
              <p:cNvSpPr/>
              <p:nvPr/>
            </p:nvSpPr>
            <p:spPr>
              <a:xfrm>
                <a:off x="4844100" y="16952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62" y="191"/>
                    </a:moveTo>
                    <a:cubicBezTo>
                      <a:pt x="1506" y="191"/>
                      <a:pt x="1886" y="571"/>
                      <a:pt x="1886" y="1031"/>
                    </a:cubicBezTo>
                    <a:cubicBezTo>
                      <a:pt x="1886" y="1490"/>
                      <a:pt x="1506" y="1854"/>
                      <a:pt x="1062" y="1854"/>
                    </a:cubicBezTo>
                    <a:cubicBezTo>
                      <a:pt x="603" y="1854"/>
                      <a:pt x="223" y="1490"/>
                      <a:pt x="223" y="1031"/>
                    </a:cubicBezTo>
                    <a:cubicBezTo>
                      <a:pt x="223" y="571"/>
                      <a:pt x="587" y="207"/>
                      <a:pt x="1062" y="191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0" y="1585"/>
                      <a:pt x="2060" y="1031"/>
                    </a:cubicBezTo>
                    <a:cubicBezTo>
                      <a:pt x="2060" y="476"/>
                      <a:pt x="1601" y="17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8"/>
              <p:cNvSpPr/>
              <p:nvPr/>
            </p:nvSpPr>
            <p:spPr>
              <a:xfrm>
                <a:off x="4787075" y="2613700"/>
                <a:ext cx="51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76" h="2061" extrusionOk="0">
                    <a:moveTo>
                      <a:pt x="1062" y="191"/>
                    </a:moveTo>
                    <a:cubicBezTo>
                      <a:pt x="1521" y="191"/>
                      <a:pt x="1886" y="571"/>
                      <a:pt x="1886" y="1031"/>
                    </a:cubicBezTo>
                    <a:cubicBezTo>
                      <a:pt x="1886" y="1474"/>
                      <a:pt x="1506" y="1854"/>
                      <a:pt x="1062" y="1854"/>
                    </a:cubicBezTo>
                    <a:cubicBezTo>
                      <a:pt x="603" y="1854"/>
                      <a:pt x="222" y="1474"/>
                      <a:pt x="222" y="1031"/>
                    </a:cubicBezTo>
                    <a:cubicBezTo>
                      <a:pt x="222" y="587"/>
                      <a:pt x="587" y="207"/>
                      <a:pt x="1062" y="191"/>
                    </a:cubicBezTo>
                    <a:close/>
                    <a:moveTo>
                      <a:pt x="1046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92" y="2060"/>
                      <a:pt x="1046" y="2060"/>
                    </a:cubicBezTo>
                    <a:cubicBezTo>
                      <a:pt x="1617" y="2060"/>
                      <a:pt x="2076" y="1585"/>
                      <a:pt x="2076" y="1031"/>
                    </a:cubicBezTo>
                    <a:cubicBezTo>
                      <a:pt x="2076" y="476"/>
                      <a:pt x="1617" y="17"/>
                      <a:pt x="10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8"/>
              <p:cNvSpPr/>
              <p:nvPr/>
            </p:nvSpPr>
            <p:spPr>
              <a:xfrm>
                <a:off x="4752625" y="2486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46" y="190"/>
                    </a:moveTo>
                    <a:cubicBezTo>
                      <a:pt x="1505" y="190"/>
                      <a:pt x="1886" y="571"/>
                      <a:pt x="1886" y="1030"/>
                    </a:cubicBezTo>
                    <a:cubicBezTo>
                      <a:pt x="1886" y="1474"/>
                      <a:pt x="1505" y="1854"/>
                      <a:pt x="1046" y="1854"/>
                    </a:cubicBezTo>
                    <a:cubicBezTo>
                      <a:pt x="586" y="1854"/>
                      <a:pt x="222" y="1474"/>
                      <a:pt x="222" y="1030"/>
                    </a:cubicBezTo>
                    <a:cubicBezTo>
                      <a:pt x="222" y="571"/>
                      <a:pt x="602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6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76"/>
                      <a:pt x="1600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8"/>
              <p:cNvSpPr/>
              <p:nvPr/>
            </p:nvSpPr>
            <p:spPr>
              <a:xfrm>
                <a:off x="4950250" y="24216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6" y="190"/>
                    </a:moveTo>
                    <a:cubicBezTo>
                      <a:pt x="1506" y="190"/>
                      <a:pt x="1886" y="571"/>
                      <a:pt x="1886" y="1030"/>
                    </a:cubicBezTo>
                    <a:cubicBezTo>
                      <a:pt x="1886" y="1474"/>
                      <a:pt x="1506" y="1854"/>
                      <a:pt x="1046" y="1854"/>
                    </a:cubicBezTo>
                    <a:cubicBezTo>
                      <a:pt x="587" y="1854"/>
                      <a:pt x="223" y="1474"/>
                      <a:pt x="223" y="1030"/>
                    </a:cubicBezTo>
                    <a:cubicBezTo>
                      <a:pt x="223" y="571"/>
                      <a:pt x="587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1" y="476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76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337" name="Google Shape;337;p8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554350" y="30588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" name="Google Shape;338;p8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643550" y="39231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" name="Google Shape;339;p8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126425" y="43103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0" name="Google Shape;340;p8"/>
          <p:cNvGrpSpPr/>
          <p:nvPr/>
        </p:nvGrpSpPr>
        <p:grpSpPr>
          <a:xfrm>
            <a:off x="7114525" y="-120600"/>
            <a:ext cx="3487326" cy="2515170"/>
            <a:chOff x="7114525" y="-120600"/>
            <a:chExt cx="3487326" cy="2515170"/>
          </a:xfrm>
        </p:grpSpPr>
        <p:grpSp>
          <p:nvGrpSpPr>
            <p:cNvPr id="341" name="Google Shape;341;p8"/>
            <p:cNvGrpSpPr/>
            <p:nvPr/>
          </p:nvGrpSpPr>
          <p:grpSpPr>
            <a:xfrm>
              <a:off x="7467304" y="268423"/>
              <a:ext cx="3134546" cy="2126147"/>
              <a:chOff x="2280775" y="570800"/>
              <a:chExt cx="1702725" cy="1154950"/>
            </a:xfrm>
          </p:grpSpPr>
          <p:sp>
            <p:nvSpPr>
              <p:cNvPr id="342" name="Google Shape;342;p8"/>
              <p:cNvSpPr/>
              <p:nvPr/>
            </p:nvSpPr>
            <p:spPr>
              <a:xfrm>
                <a:off x="2562775" y="1179175"/>
                <a:ext cx="1420725" cy="546575"/>
              </a:xfrm>
              <a:custGeom>
                <a:avLst/>
                <a:gdLst/>
                <a:ahLst/>
                <a:cxnLst/>
                <a:rect l="l" t="t" r="r" b="b"/>
                <a:pathLst>
                  <a:path w="56829" h="21863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777" y="871"/>
                    </a:lnTo>
                    <a:lnTo>
                      <a:pt x="777" y="6495"/>
                    </a:lnTo>
                    <a:lnTo>
                      <a:pt x="15843" y="21831"/>
                    </a:lnTo>
                    <a:lnTo>
                      <a:pt x="15875" y="21863"/>
                    </a:lnTo>
                    <a:lnTo>
                      <a:pt x="56828" y="21863"/>
                    </a:lnTo>
                    <a:lnTo>
                      <a:pt x="56828" y="21673"/>
                    </a:lnTo>
                    <a:lnTo>
                      <a:pt x="15954" y="21673"/>
                    </a:lnTo>
                    <a:lnTo>
                      <a:pt x="983" y="6416"/>
                    </a:lnTo>
                    <a:lnTo>
                      <a:pt x="983" y="776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8"/>
              <p:cNvSpPr/>
              <p:nvPr/>
            </p:nvSpPr>
            <p:spPr>
              <a:xfrm>
                <a:off x="2385350" y="1087275"/>
                <a:ext cx="1598150" cy="574325"/>
              </a:xfrm>
              <a:custGeom>
                <a:avLst/>
                <a:gdLst/>
                <a:ahLst/>
                <a:cxnLst/>
                <a:rect l="l" t="t" r="r" b="b"/>
                <a:pathLst>
                  <a:path w="63926" h="22973" extrusionOk="0">
                    <a:moveTo>
                      <a:pt x="1901" y="1"/>
                    </a:moveTo>
                    <a:lnTo>
                      <a:pt x="0" y="1886"/>
                    </a:lnTo>
                    <a:lnTo>
                      <a:pt x="127" y="2013"/>
                    </a:lnTo>
                    <a:lnTo>
                      <a:pt x="1981" y="191"/>
                    </a:lnTo>
                    <a:lnTo>
                      <a:pt x="9363" y="191"/>
                    </a:lnTo>
                    <a:lnTo>
                      <a:pt x="9854" y="824"/>
                    </a:lnTo>
                    <a:lnTo>
                      <a:pt x="9854" y="8096"/>
                    </a:lnTo>
                    <a:lnTo>
                      <a:pt x="24636" y="22972"/>
                    </a:lnTo>
                    <a:lnTo>
                      <a:pt x="63925" y="22972"/>
                    </a:lnTo>
                    <a:lnTo>
                      <a:pt x="63925" y="22766"/>
                    </a:lnTo>
                    <a:lnTo>
                      <a:pt x="24715" y="22766"/>
                    </a:lnTo>
                    <a:lnTo>
                      <a:pt x="10060" y="8017"/>
                    </a:lnTo>
                    <a:lnTo>
                      <a:pt x="10060" y="745"/>
                    </a:lnTo>
                    <a:lnTo>
                      <a:pt x="94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8"/>
              <p:cNvSpPr/>
              <p:nvPr/>
            </p:nvSpPr>
            <p:spPr>
              <a:xfrm>
                <a:off x="2329900" y="1057575"/>
                <a:ext cx="1653600" cy="579075"/>
              </a:xfrm>
              <a:custGeom>
                <a:avLst/>
                <a:gdLst/>
                <a:ahLst/>
                <a:cxnLst/>
                <a:rect l="l" t="t" r="r" b="b"/>
                <a:pathLst>
                  <a:path w="66144" h="23163" extrusionOk="0">
                    <a:moveTo>
                      <a:pt x="0" y="0"/>
                    </a:moveTo>
                    <a:lnTo>
                      <a:pt x="0" y="190"/>
                    </a:lnTo>
                    <a:lnTo>
                      <a:pt x="12278" y="190"/>
                    </a:lnTo>
                    <a:lnTo>
                      <a:pt x="13070" y="808"/>
                    </a:lnTo>
                    <a:lnTo>
                      <a:pt x="13070" y="8777"/>
                    </a:lnTo>
                    <a:lnTo>
                      <a:pt x="27297" y="23131"/>
                    </a:lnTo>
                    <a:lnTo>
                      <a:pt x="27329" y="23162"/>
                    </a:lnTo>
                    <a:lnTo>
                      <a:pt x="66143" y="23162"/>
                    </a:lnTo>
                    <a:lnTo>
                      <a:pt x="66143" y="22972"/>
                    </a:lnTo>
                    <a:lnTo>
                      <a:pt x="27408" y="22972"/>
                    </a:lnTo>
                    <a:lnTo>
                      <a:pt x="13261" y="8698"/>
                    </a:lnTo>
                    <a:lnTo>
                      <a:pt x="13261" y="713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8"/>
              <p:cNvSpPr/>
              <p:nvPr/>
            </p:nvSpPr>
            <p:spPr>
              <a:xfrm>
                <a:off x="2547725" y="1017975"/>
                <a:ext cx="1435775" cy="598875"/>
              </a:xfrm>
              <a:custGeom>
                <a:avLst/>
                <a:gdLst/>
                <a:ahLst/>
                <a:cxnLst/>
                <a:rect l="l" t="t" r="r" b="b"/>
                <a:pathLst>
                  <a:path w="57431" h="23955" extrusionOk="0">
                    <a:moveTo>
                      <a:pt x="1" y="0"/>
                    </a:moveTo>
                    <a:lnTo>
                      <a:pt x="1" y="190"/>
                    </a:lnTo>
                    <a:lnTo>
                      <a:pt x="4310" y="190"/>
                    </a:lnTo>
                    <a:lnTo>
                      <a:pt x="5340" y="1172"/>
                    </a:lnTo>
                    <a:lnTo>
                      <a:pt x="5340" y="9854"/>
                    </a:lnTo>
                    <a:lnTo>
                      <a:pt x="19059" y="23922"/>
                    </a:lnTo>
                    <a:lnTo>
                      <a:pt x="19091" y="23954"/>
                    </a:lnTo>
                    <a:lnTo>
                      <a:pt x="57430" y="23954"/>
                    </a:lnTo>
                    <a:lnTo>
                      <a:pt x="57430" y="23764"/>
                    </a:lnTo>
                    <a:lnTo>
                      <a:pt x="19186" y="23764"/>
                    </a:lnTo>
                    <a:lnTo>
                      <a:pt x="5546" y="9775"/>
                    </a:lnTo>
                    <a:lnTo>
                      <a:pt x="5546" y="1093"/>
                    </a:lnTo>
                    <a:lnTo>
                      <a:pt x="43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8"/>
              <p:cNvSpPr/>
              <p:nvPr/>
            </p:nvSpPr>
            <p:spPr>
              <a:xfrm>
                <a:off x="2442775" y="978350"/>
                <a:ext cx="1540725" cy="613925"/>
              </a:xfrm>
              <a:custGeom>
                <a:avLst/>
                <a:gdLst/>
                <a:ahLst/>
                <a:cxnLst/>
                <a:rect l="l" t="t" r="r" b="b"/>
                <a:pathLst>
                  <a:path w="61629" h="24557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9126" y="191"/>
                    </a:lnTo>
                    <a:lnTo>
                      <a:pt x="10330" y="1522"/>
                    </a:lnTo>
                    <a:lnTo>
                      <a:pt x="10330" y="10948"/>
                    </a:lnTo>
                    <a:lnTo>
                      <a:pt x="23733" y="24509"/>
                    </a:lnTo>
                    <a:lnTo>
                      <a:pt x="23780" y="24557"/>
                    </a:lnTo>
                    <a:lnTo>
                      <a:pt x="61628" y="24557"/>
                    </a:lnTo>
                    <a:lnTo>
                      <a:pt x="61628" y="24351"/>
                    </a:lnTo>
                    <a:lnTo>
                      <a:pt x="23859" y="24351"/>
                    </a:lnTo>
                    <a:lnTo>
                      <a:pt x="10536" y="10869"/>
                    </a:lnTo>
                    <a:lnTo>
                      <a:pt x="10536" y="1442"/>
                    </a:lnTo>
                    <a:lnTo>
                      <a:pt x="92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8"/>
              <p:cNvSpPr/>
              <p:nvPr/>
            </p:nvSpPr>
            <p:spPr>
              <a:xfrm>
                <a:off x="2676850" y="934800"/>
                <a:ext cx="1306650" cy="637675"/>
              </a:xfrm>
              <a:custGeom>
                <a:avLst/>
                <a:gdLst/>
                <a:ahLst/>
                <a:cxnLst/>
                <a:rect l="l" t="t" r="r" b="b"/>
                <a:pathLst>
                  <a:path w="52266" h="2550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965" y="2060"/>
                    </a:lnTo>
                    <a:lnTo>
                      <a:pt x="1965" y="12183"/>
                    </a:lnTo>
                    <a:lnTo>
                      <a:pt x="14845" y="25459"/>
                    </a:lnTo>
                    <a:lnTo>
                      <a:pt x="14892" y="25507"/>
                    </a:lnTo>
                    <a:lnTo>
                      <a:pt x="52265" y="25507"/>
                    </a:lnTo>
                    <a:lnTo>
                      <a:pt x="52265" y="25301"/>
                    </a:lnTo>
                    <a:lnTo>
                      <a:pt x="14972" y="25301"/>
                    </a:lnTo>
                    <a:lnTo>
                      <a:pt x="2155" y="12104"/>
                    </a:lnTo>
                    <a:lnTo>
                      <a:pt x="2155" y="1980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8"/>
              <p:cNvSpPr/>
              <p:nvPr/>
            </p:nvSpPr>
            <p:spPr>
              <a:xfrm>
                <a:off x="2508525" y="824675"/>
                <a:ext cx="1474975" cy="722850"/>
              </a:xfrm>
              <a:custGeom>
                <a:avLst/>
                <a:gdLst/>
                <a:ahLst/>
                <a:cxnLst/>
                <a:rect l="l" t="t" r="r" b="b"/>
                <a:pathLst>
                  <a:path w="58999" h="28914" extrusionOk="0">
                    <a:moveTo>
                      <a:pt x="3391" y="1"/>
                    </a:moveTo>
                    <a:lnTo>
                      <a:pt x="0" y="3439"/>
                    </a:lnTo>
                    <a:lnTo>
                      <a:pt x="143" y="3565"/>
                    </a:lnTo>
                    <a:lnTo>
                      <a:pt x="3470" y="207"/>
                    </a:lnTo>
                    <a:lnTo>
                      <a:pt x="6337" y="207"/>
                    </a:lnTo>
                    <a:lnTo>
                      <a:pt x="9490" y="3407"/>
                    </a:lnTo>
                    <a:lnTo>
                      <a:pt x="9490" y="16081"/>
                    </a:lnTo>
                    <a:lnTo>
                      <a:pt x="22085" y="28882"/>
                    </a:lnTo>
                    <a:lnTo>
                      <a:pt x="22101" y="28914"/>
                    </a:lnTo>
                    <a:lnTo>
                      <a:pt x="58998" y="28914"/>
                    </a:lnTo>
                    <a:lnTo>
                      <a:pt x="58998" y="28724"/>
                    </a:lnTo>
                    <a:lnTo>
                      <a:pt x="22180" y="28724"/>
                    </a:lnTo>
                    <a:lnTo>
                      <a:pt x="9680" y="16002"/>
                    </a:lnTo>
                    <a:lnTo>
                      <a:pt x="9680" y="3328"/>
                    </a:lnTo>
                    <a:lnTo>
                      <a:pt x="64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8"/>
              <p:cNvSpPr/>
              <p:nvPr/>
            </p:nvSpPr>
            <p:spPr>
              <a:xfrm>
                <a:off x="2413850" y="804875"/>
                <a:ext cx="1569650" cy="718100"/>
              </a:xfrm>
              <a:custGeom>
                <a:avLst/>
                <a:gdLst/>
                <a:ahLst/>
                <a:cxnLst/>
                <a:rect l="l" t="t" r="r" b="b"/>
                <a:pathLst>
                  <a:path w="62786" h="28724" extrusionOk="0">
                    <a:moveTo>
                      <a:pt x="7178" y="1"/>
                    </a:moveTo>
                    <a:lnTo>
                      <a:pt x="4738" y="2377"/>
                    </a:lnTo>
                    <a:lnTo>
                      <a:pt x="1" y="2377"/>
                    </a:lnTo>
                    <a:lnTo>
                      <a:pt x="1" y="2583"/>
                    </a:lnTo>
                    <a:lnTo>
                      <a:pt x="4817" y="2583"/>
                    </a:lnTo>
                    <a:lnTo>
                      <a:pt x="7257" y="207"/>
                    </a:lnTo>
                    <a:lnTo>
                      <a:pt x="10901" y="207"/>
                    </a:lnTo>
                    <a:lnTo>
                      <a:pt x="14259" y="3597"/>
                    </a:lnTo>
                    <a:lnTo>
                      <a:pt x="14259" y="16382"/>
                    </a:lnTo>
                    <a:lnTo>
                      <a:pt x="26347" y="28676"/>
                    </a:lnTo>
                    <a:lnTo>
                      <a:pt x="26363" y="28723"/>
                    </a:lnTo>
                    <a:lnTo>
                      <a:pt x="62785" y="28723"/>
                    </a:lnTo>
                    <a:lnTo>
                      <a:pt x="62785" y="28517"/>
                    </a:lnTo>
                    <a:lnTo>
                      <a:pt x="26442" y="28517"/>
                    </a:lnTo>
                    <a:lnTo>
                      <a:pt x="14465" y="16303"/>
                    </a:lnTo>
                    <a:lnTo>
                      <a:pt x="14465" y="3502"/>
                    </a:lnTo>
                    <a:lnTo>
                      <a:pt x="109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8"/>
              <p:cNvSpPr/>
              <p:nvPr/>
            </p:nvSpPr>
            <p:spPr>
              <a:xfrm>
                <a:off x="2946975" y="1316600"/>
                <a:ext cx="1036525" cy="166775"/>
              </a:xfrm>
              <a:custGeom>
                <a:avLst/>
                <a:gdLst/>
                <a:ahLst/>
                <a:cxnLst/>
                <a:rect l="l" t="t" r="r" b="b"/>
                <a:pathLst>
                  <a:path w="41461" h="6671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559" y="6670"/>
                    </a:lnTo>
                    <a:lnTo>
                      <a:pt x="41460" y="6670"/>
                    </a:lnTo>
                    <a:lnTo>
                      <a:pt x="41460" y="6464"/>
                    </a:lnTo>
                    <a:lnTo>
                      <a:pt x="6638" y="6464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8"/>
              <p:cNvSpPr/>
              <p:nvPr/>
            </p:nvSpPr>
            <p:spPr>
              <a:xfrm>
                <a:off x="2770325" y="666250"/>
                <a:ext cx="1213175" cy="752550"/>
              </a:xfrm>
              <a:custGeom>
                <a:avLst/>
                <a:gdLst/>
                <a:ahLst/>
                <a:cxnLst/>
                <a:rect l="l" t="t" r="r" b="b"/>
                <a:pathLst>
                  <a:path w="48527" h="30102" extrusionOk="0">
                    <a:moveTo>
                      <a:pt x="0" y="1"/>
                    </a:moveTo>
                    <a:lnTo>
                      <a:pt x="0" y="2979"/>
                    </a:lnTo>
                    <a:lnTo>
                      <a:pt x="2377" y="5292"/>
                    </a:lnTo>
                    <a:lnTo>
                      <a:pt x="2377" y="19725"/>
                    </a:lnTo>
                    <a:lnTo>
                      <a:pt x="13039" y="30102"/>
                    </a:lnTo>
                    <a:lnTo>
                      <a:pt x="48526" y="30102"/>
                    </a:lnTo>
                    <a:lnTo>
                      <a:pt x="48526" y="29912"/>
                    </a:lnTo>
                    <a:lnTo>
                      <a:pt x="13118" y="29912"/>
                    </a:lnTo>
                    <a:lnTo>
                      <a:pt x="2583" y="19630"/>
                    </a:lnTo>
                    <a:lnTo>
                      <a:pt x="2583" y="5213"/>
                    </a:lnTo>
                    <a:lnTo>
                      <a:pt x="206" y="2900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8"/>
              <p:cNvSpPr/>
              <p:nvPr/>
            </p:nvSpPr>
            <p:spPr>
              <a:xfrm>
                <a:off x="2864575" y="798150"/>
                <a:ext cx="1118925" cy="606000"/>
              </a:xfrm>
              <a:custGeom>
                <a:avLst/>
                <a:gdLst/>
                <a:ahLst/>
                <a:cxnLst/>
                <a:rect l="l" t="t" r="r" b="b"/>
                <a:pathLst>
                  <a:path w="44757" h="24240" extrusionOk="0">
                    <a:moveTo>
                      <a:pt x="1" y="0"/>
                    </a:moveTo>
                    <a:lnTo>
                      <a:pt x="1" y="14132"/>
                    </a:lnTo>
                    <a:lnTo>
                      <a:pt x="10140" y="24240"/>
                    </a:lnTo>
                    <a:lnTo>
                      <a:pt x="44756" y="24240"/>
                    </a:lnTo>
                    <a:lnTo>
                      <a:pt x="44756" y="24034"/>
                    </a:lnTo>
                    <a:lnTo>
                      <a:pt x="10219" y="24034"/>
                    </a:lnTo>
                    <a:lnTo>
                      <a:pt x="191" y="14053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8"/>
              <p:cNvSpPr/>
              <p:nvPr/>
            </p:nvSpPr>
            <p:spPr>
              <a:xfrm>
                <a:off x="2857050" y="695175"/>
                <a:ext cx="1126450" cy="684025"/>
              </a:xfrm>
              <a:custGeom>
                <a:avLst/>
                <a:gdLst/>
                <a:ahLst/>
                <a:cxnLst/>
                <a:rect l="l" t="t" r="r" b="b"/>
                <a:pathLst>
                  <a:path w="45058" h="27361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1680" y="1901"/>
                    </a:lnTo>
                    <a:lnTo>
                      <a:pt x="1680" y="17760"/>
                    </a:lnTo>
                    <a:lnTo>
                      <a:pt x="11503" y="27361"/>
                    </a:lnTo>
                    <a:lnTo>
                      <a:pt x="45057" y="27361"/>
                    </a:lnTo>
                    <a:lnTo>
                      <a:pt x="45057" y="27170"/>
                    </a:lnTo>
                    <a:lnTo>
                      <a:pt x="11582" y="27170"/>
                    </a:lnTo>
                    <a:lnTo>
                      <a:pt x="1886" y="17681"/>
                    </a:lnTo>
                    <a:lnTo>
                      <a:pt x="1886" y="1822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8"/>
              <p:cNvSpPr/>
              <p:nvPr/>
            </p:nvSpPr>
            <p:spPr>
              <a:xfrm>
                <a:off x="2567525" y="596950"/>
                <a:ext cx="1415975" cy="728000"/>
              </a:xfrm>
              <a:custGeom>
                <a:avLst/>
                <a:gdLst/>
                <a:ahLst/>
                <a:cxnLst/>
                <a:rect l="l" t="t" r="r" b="b"/>
                <a:pathLst>
                  <a:path w="56639" h="29120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2247" y="206"/>
                    </a:lnTo>
                    <a:lnTo>
                      <a:pt x="15241" y="3296"/>
                    </a:lnTo>
                    <a:lnTo>
                      <a:pt x="15241" y="20279"/>
                    </a:lnTo>
                    <a:lnTo>
                      <a:pt x="24256" y="29119"/>
                    </a:lnTo>
                    <a:lnTo>
                      <a:pt x="56638" y="29119"/>
                    </a:lnTo>
                    <a:lnTo>
                      <a:pt x="56638" y="28913"/>
                    </a:lnTo>
                    <a:lnTo>
                      <a:pt x="24335" y="28913"/>
                    </a:lnTo>
                    <a:lnTo>
                      <a:pt x="15447" y="20200"/>
                    </a:lnTo>
                    <a:lnTo>
                      <a:pt x="15447" y="3216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8"/>
              <p:cNvSpPr/>
              <p:nvPr/>
            </p:nvSpPr>
            <p:spPr>
              <a:xfrm>
                <a:off x="2357225" y="11233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1" y="412"/>
                      <a:pt x="1" y="935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8"/>
              <p:cNvSpPr/>
              <p:nvPr/>
            </p:nvSpPr>
            <p:spPr>
              <a:xfrm>
                <a:off x="2748525" y="633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20"/>
                    </a:cubicBezTo>
                    <a:cubicBezTo>
                      <a:pt x="1" y="1443"/>
                      <a:pt x="413" y="1854"/>
                      <a:pt x="936" y="1854"/>
                    </a:cubicBezTo>
                    <a:cubicBezTo>
                      <a:pt x="1443" y="1854"/>
                      <a:pt x="1870" y="1443"/>
                      <a:pt x="1870" y="920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8"/>
              <p:cNvSpPr/>
              <p:nvPr/>
            </p:nvSpPr>
            <p:spPr>
              <a:xfrm>
                <a:off x="2842800" y="6829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8"/>
              <p:cNvSpPr/>
              <p:nvPr/>
            </p:nvSpPr>
            <p:spPr>
              <a:xfrm>
                <a:off x="2530700" y="11482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1" y="412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8"/>
              <p:cNvSpPr/>
              <p:nvPr/>
            </p:nvSpPr>
            <p:spPr>
              <a:xfrm>
                <a:off x="2916875" y="12869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8"/>
              <p:cNvSpPr/>
              <p:nvPr/>
            </p:nvSpPr>
            <p:spPr>
              <a:xfrm>
                <a:off x="2280775" y="10314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54" y="587"/>
                      <a:pt x="1854" y="1046"/>
                    </a:cubicBezTo>
                    <a:cubicBezTo>
                      <a:pt x="1854" y="1506"/>
                      <a:pt x="1490" y="1870"/>
                      <a:pt x="1031" y="1870"/>
                    </a:cubicBezTo>
                    <a:cubicBezTo>
                      <a:pt x="571" y="1870"/>
                      <a:pt x="191" y="1506"/>
                      <a:pt x="191" y="1046"/>
                    </a:cubicBezTo>
                    <a:cubicBezTo>
                      <a:pt x="191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601"/>
                      <a:pt x="2060" y="1030"/>
                    </a:cubicBezTo>
                    <a:cubicBezTo>
                      <a:pt x="2060" y="444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8"/>
              <p:cNvSpPr/>
              <p:nvPr/>
            </p:nvSpPr>
            <p:spPr>
              <a:xfrm>
                <a:off x="2364750" y="842900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22"/>
                    </a:moveTo>
                    <a:cubicBezTo>
                      <a:pt x="1490" y="222"/>
                      <a:pt x="1870" y="603"/>
                      <a:pt x="1870" y="1062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6" y="1522"/>
                      <a:pt x="206" y="1062"/>
                    </a:cubicBezTo>
                    <a:cubicBezTo>
                      <a:pt x="206" y="603"/>
                      <a:pt x="587" y="222"/>
                      <a:pt x="1030" y="222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46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616" y="2076"/>
                      <a:pt x="2060" y="1617"/>
                      <a:pt x="2060" y="1046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8"/>
              <p:cNvSpPr/>
              <p:nvPr/>
            </p:nvSpPr>
            <p:spPr>
              <a:xfrm>
                <a:off x="2468925" y="902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0" y="1870"/>
                      <a:pt x="190" y="1506"/>
                      <a:pt x="190" y="1046"/>
                    </a:cubicBezTo>
                    <a:cubicBezTo>
                      <a:pt x="190" y="587"/>
                      <a:pt x="570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8"/>
              <p:cNvSpPr/>
              <p:nvPr/>
            </p:nvSpPr>
            <p:spPr>
              <a:xfrm>
                <a:off x="2637250" y="892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8"/>
              <p:cNvSpPr/>
              <p:nvPr/>
            </p:nvSpPr>
            <p:spPr>
              <a:xfrm>
                <a:off x="2394450" y="9522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86"/>
                      <a:pt x="1870" y="1046"/>
                    </a:cubicBezTo>
                    <a:cubicBezTo>
                      <a:pt x="1870" y="1489"/>
                      <a:pt x="1490" y="1870"/>
                      <a:pt x="1030" y="1870"/>
                    </a:cubicBezTo>
                    <a:cubicBezTo>
                      <a:pt x="587" y="1870"/>
                      <a:pt x="207" y="1505"/>
                      <a:pt x="207" y="1046"/>
                    </a:cubicBezTo>
                    <a:cubicBezTo>
                      <a:pt x="207" y="586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7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8"/>
              <p:cNvSpPr/>
              <p:nvPr/>
            </p:nvSpPr>
            <p:spPr>
              <a:xfrm>
                <a:off x="2498625" y="99182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89" y="206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0" y="2060"/>
                      <a:pt x="2060" y="1601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8"/>
              <p:cNvSpPr/>
              <p:nvPr/>
            </p:nvSpPr>
            <p:spPr>
              <a:xfrm>
                <a:off x="2840025" y="7490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23"/>
                    </a:moveTo>
                    <a:cubicBezTo>
                      <a:pt x="1490" y="223"/>
                      <a:pt x="1870" y="603"/>
                      <a:pt x="1870" y="1047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7" y="1506"/>
                      <a:pt x="207" y="1047"/>
                    </a:cubicBezTo>
                    <a:cubicBezTo>
                      <a:pt x="207" y="603"/>
                      <a:pt x="587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617" y="2060"/>
                      <a:pt x="2060" y="1601"/>
                      <a:pt x="2060" y="1031"/>
                    </a:cubicBezTo>
                    <a:cubicBezTo>
                      <a:pt x="2060" y="460"/>
                      <a:pt x="1601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8"/>
              <p:cNvSpPr/>
              <p:nvPr/>
            </p:nvSpPr>
            <p:spPr>
              <a:xfrm>
                <a:off x="2518425" y="570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23"/>
                    </a:moveTo>
                    <a:cubicBezTo>
                      <a:pt x="1490" y="223"/>
                      <a:pt x="1854" y="603"/>
                      <a:pt x="1854" y="1046"/>
                    </a:cubicBezTo>
                    <a:cubicBezTo>
                      <a:pt x="1854" y="1506"/>
                      <a:pt x="1490" y="1886"/>
                      <a:pt x="1030" y="1886"/>
                    </a:cubicBezTo>
                    <a:cubicBezTo>
                      <a:pt x="571" y="1886"/>
                      <a:pt x="191" y="1506"/>
                      <a:pt x="191" y="1046"/>
                    </a:cubicBezTo>
                    <a:cubicBezTo>
                      <a:pt x="191" y="603"/>
                      <a:pt x="571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368" name="Google Shape;368;p8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114525" y="742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9" name="Google Shape;369;p8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902550" y="-1206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0" name="Google Shape;370;p8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073525" y="1016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9"/>
          <p:cNvSpPr txBox="1">
            <a:spLocks noGrp="1"/>
          </p:cNvSpPr>
          <p:nvPr>
            <p:ph type="title"/>
          </p:nvPr>
        </p:nvSpPr>
        <p:spPr>
          <a:xfrm>
            <a:off x="2241450" y="1583838"/>
            <a:ext cx="4661100" cy="98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4" name="Google Shape;374;p9"/>
          <p:cNvSpPr txBox="1">
            <a:spLocks noGrp="1"/>
          </p:cNvSpPr>
          <p:nvPr>
            <p:ph type="subTitle" idx="1"/>
          </p:nvPr>
        </p:nvSpPr>
        <p:spPr>
          <a:xfrm>
            <a:off x="2241450" y="2565163"/>
            <a:ext cx="4661100" cy="9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375" name="Google Shape;375;p9"/>
          <p:cNvGrpSpPr/>
          <p:nvPr/>
        </p:nvGrpSpPr>
        <p:grpSpPr>
          <a:xfrm>
            <a:off x="-1684333" y="361707"/>
            <a:ext cx="3490358" cy="1733468"/>
            <a:chOff x="-1684333" y="361707"/>
            <a:chExt cx="3490358" cy="1733468"/>
          </a:xfrm>
        </p:grpSpPr>
        <p:grpSp>
          <p:nvGrpSpPr>
            <p:cNvPr id="376" name="Google Shape;376;p9"/>
            <p:cNvGrpSpPr/>
            <p:nvPr/>
          </p:nvGrpSpPr>
          <p:grpSpPr>
            <a:xfrm>
              <a:off x="-1684333" y="361707"/>
              <a:ext cx="2907181" cy="1177348"/>
              <a:chOff x="2442775" y="3274750"/>
              <a:chExt cx="1690025" cy="684425"/>
            </a:xfrm>
          </p:grpSpPr>
          <p:sp>
            <p:nvSpPr>
              <p:cNvPr id="377" name="Google Shape;377;p9"/>
              <p:cNvSpPr/>
              <p:nvPr/>
            </p:nvSpPr>
            <p:spPr>
              <a:xfrm>
                <a:off x="2683575" y="3475550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9"/>
              <p:cNvSpPr/>
              <p:nvPr/>
            </p:nvSpPr>
            <p:spPr>
              <a:xfrm>
                <a:off x="3728800" y="3776950"/>
                <a:ext cx="359650" cy="139050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2" extrusionOk="0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9"/>
              <p:cNvSpPr/>
              <p:nvPr/>
            </p:nvSpPr>
            <p:spPr>
              <a:xfrm>
                <a:off x="2739025" y="3416125"/>
                <a:ext cx="1218725" cy="460275"/>
              </a:xfrm>
              <a:custGeom>
                <a:avLst/>
                <a:gdLst/>
                <a:ahLst/>
                <a:cxnLst/>
                <a:rect l="l" t="t" r="r" b="b"/>
                <a:pathLst>
                  <a:path w="48749" h="18411" extrusionOk="0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9"/>
              <p:cNvSpPr/>
              <p:nvPr/>
            </p:nvSpPr>
            <p:spPr>
              <a:xfrm>
                <a:off x="2696650" y="3396325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9"/>
              <p:cNvSpPr/>
              <p:nvPr/>
            </p:nvSpPr>
            <p:spPr>
              <a:xfrm>
                <a:off x="2491100" y="3376525"/>
                <a:ext cx="1412375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56495" h="15448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9"/>
              <p:cNvSpPr/>
              <p:nvPr/>
            </p:nvSpPr>
            <p:spPr>
              <a:xfrm>
                <a:off x="3040050" y="3312775"/>
                <a:ext cx="532725" cy="192500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0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9"/>
              <p:cNvSpPr/>
              <p:nvPr/>
            </p:nvSpPr>
            <p:spPr>
              <a:xfrm>
                <a:off x="2618225" y="3346825"/>
                <a:ext cx="692750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27710" h="6734" extrusionOk="0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9"/>
              <p:cNvSpPr/>
              <p:nvPr/>
            </p:nvSpPr>
            <p:spPr>
              <a:xfrm>
                <a:off x="3526800" y="39128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9"/>
              <p:cNvSpPr/>
              <p:nvPr/>
            </p:nvSpPr>
            <p:spPr>
              <a:xfrm>
                <a:off x="4086050" y="38284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9"/>
              <p:cNvSpPr/>
              <p:nvPr/>
            </p:nvSpPr>
            <p:spPr>
              <a:xfrm>
                <a:off x="2670500" y="342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9"/>
              <p:cNvSpPr/>
              <p:nvPr/>
            </p:nvSpPr>
            <p:spPr>
              <a:xfrm>
                <a:off x="3289175" y="348702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9"/>
              <p:cNvSpPr/>
              <p:nvPr/>
            </p:nvSpPr>
            <p:spPr>
              <a:xfrm>
                <a:off x="3002025" y="32747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9"/>
              <p:cNvSpPr/>
              <p:nvPr/>
            </p:nvSpPr>
            <p:spPr>
              <a:xfrm>
                <a:off x="3625825" y="3675175"/>
                <a:ext cx="463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9"/>
              <p:cNvSpPr/>
              <p:nvPr/>
            </p:nvSpPr>
            <p:spPr>
              <a:xfrm>
                <a:off x="3699875" y="3754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9"/>
              <p:cNvSpPr/>
              <p:nvPr/>
            </p:nvSpPr>
            <p:spPr>
              <a:xfrm>
                <a:off x="3954950" y="38161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9"/>
              <p:cNvSpPr/>
              <p:nvPr/>
            </p:nvSpPr>
            <p:spPr>
              <a:xfrm>
                <a:off x="3900675" y="37318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9"/>
              <p:cNvSpPr/>
              <p:nvPr/>
            </p:nvSpPr>
            <p:spPr>
              <a:xfrm>
                <a:off x="3826225" y="37714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9"/>
              <p:cNvSpPr/>
              <p:nvPr/>
            </p:nvSpPr>
            <p:spPr>
              <a:xfrm>
                <a:off x="3360850" y="34102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9"/>
              <p:cNvSpPr/>
              <p:nvPr/>
            </p:nvSpPr>
            <p:spPr>
              <a:xfrm>
                <a:off x="2442775" y="335317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9"/>
              <p:cNvSpPr/>
              <p:nvPr/>
            </p:nvSpPr>
            <p:spPr>
              <a:xfrm>
                <a:off x="2569525" y="3318300"/>
                <a:ext cx="51500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7" extrusionOk="0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2634875" y="35159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398" name="Google Shape;398;p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628675" y="7617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9" name="Google Shape;399;p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-337750" y="917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0" name="Google Shape;400;p9"/>
          <p:cNvGrpSpPr/>
          <p:nvPr/>
        </p:nvGrpSpPr>
        <p:grpSpPr>
          <a:xfrm>
            <a:off x="7323150" y="3559675"/>
            <a:ext cx="4020937" cy="1950500"/>
            <a:chOff x="7323150" y="3559675"/>
            <a:chExt cx="4020937" cy="1950500"/>
          </a:xfrm>
        </p:grpSpPr>
        <p:grpSp>
          <p:nvGrpSpPr>
            <p:cNvPr id="401" name="Google Shape;401;p9"/>
            <p:cNvGrpSpPr/>
            <p:nvPr/>
          </p:nvGrpSpPr>
          <p:grpSpPr>
            <a:xfrm>
              <a:off x="7802532" y="3702559"/>
              <a:ext cx="3541556" cy="1323917"/>
              <a:chOff x="2133050" y="2071900"/>
              <a:chExt cx="2132825" cy="797300"/>
            </a:xfrm>
          </p:grpSpPr>
          <p:sp>
            <p:nvSpPr>
              <p:cNvPr id="402" name="Google Shape;402;p9"/>
              <p:cNvSpPr/>
              <p:nvPr/>
            </p:nvSpPr>
            <p:spPr>
              <a:xfrm>
                <a:off x="2270875" y="2219625"/>
                <a:ext cx="747000" cy="267375"/>
              </a:xfrm>
              <a:custGeom>
                <a:avLst/>
                <a:gdLst/>
                <a:ahLst/>
                <a:cxnLst/>
                <a:rect l="l" t="t" r="r" b="b"/>
                <a:pathLst>
                  <a:path w="29880" h="10695" extrusionOk="0">
                    <a:moveTo>
                      <a:pt x="20359" y="1"/>
                    </a:moveTo>
                    <a:lnTo>
                      <a:pt x="17111" y="3359"/>
                    </a:lnTo>
                    <a:lnTo>
                      <a:pt x="5799" y="3359"/>
                    </a:lnTo>
                    <a:lnTo>
                      <a:pt x="1" y="9126"/>
                    </a:lnTo>
                    <a:lnTo>
                      <a:pt x="1" y="10694"/>
                    </a:lnTo>
                    <a:lnTo>
                      <a:pt x="191" y="10694"/>
                    </a:lnTo>
                    <a:lnTo>
                      <a:pt x="191" y="9205"/>
                    </a:lnTo>
                    <a:lnTo>
                      <a:pt x="5878" y="3565"/>
                    </a:lnTo>
                    <a:lnTo>
                      <a:pt x="17190" y="3565"/>
                    </a:lnTo>
                    <a:lnTo>
                      <a:pt x="20438" y="191"/>
                    </a:lnTo>
                    <a:lnTo>
                      <a:pt x="29405" y="191"/>
                    </a:lnTo>
                    <a:lnTo>
                      <a:pt x="29737" y="507"/>
                    </a:lnTo>
                    <a:lnTo>
                      <a:pt x="29880" y="365"/>
                    </a:lnTo>
                    <a:lnTo>
                      <a:pt x="294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2182175" y="2199825"/>
                <a:ext cx="1311375" cy="282025"/>
              </a:xfrm>
              <a:custGeom>
                <a:avLst/>
                <a:gdLst/>
                <a:ahLst/>
                <a:cxnLst/>
                <a:rect l="l" t="t" r="r" b="b"/>
                <a:pathLst>
                  <a:path w="52455" h="11281" extrusionOk="0">
                    <a:moveTo>
                      <a:pt x="23907" y="0"/>
                    </a:moveTo>
                    <a:lnTo>
                      <a:pt x="20659" y="3359"/>
                    </a:lnTo>
                    <a:lnTo>
                      <a:pt x="9347" y="3359"/>
                    </a:lnTo>
                    <a:lnTo>
                      <a:pt x="1505" y="11090"/>
                    </a:lnTo>
                    <a:lnTo>
                      <a:pt x="0" y="11090"/>
                    </a:lnTo>
                    <a:lnTo>
                      <a:pt x="0" y="11280"/>
                    </a:lnTo>
                    <a:lnTo>
                      <a:pt x="1584" y="11280"/>
                    </a:lnTo>
                    <a:lnTo>
                      <a:pt x="9426" y="3565"/>
                    </a:lnTo>
                    <a:lnTo>
                      <a:pt x="20738" y="3565"/>
                    </a:lnTo>
                    <a:lnTo>
                      <a:pt x="23986" y="190"/>
                    </a:lnTo>
                    <a:lnTo>
                      <a:pt x="52455" y="190"/>
                    </a:lnTo>
                    <a:lnTo>
                      <a:pt x="524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3182625" y="2105550"/>
                <a:ext cx="901850" cy="61825"/>
              </a:xfrm>
              <a:custGeom>
                <a:avLst/>
                <a:gdLst/>
                <a:ahLst/>
                <a:cxnLst/>
                <a:rect l="l" t="t" r="r" b="b"/>
                <a:pathLst>
                  <a:path w="36074" h="2473" extrusionOk="0">
                    <a:moveTo>
                      <a:pt x="33254" y="1"/>
                    </a:moveTo>
                    <a:lnTo>
                      <a:pt x="33254" y="207"/>
                    </a:lnTo>
                    <a:lnTo>
                      <a:pt x="34094" y="207"/>
                    </a:lnTo>
                    <a:lnTo>
                      <a:pt x="35646" y="2187"/>
                    </a:lnTo>
                    <a:lnTo>
                      <a:pt x="31559" y="2187"/>
                    </a:lnTo>
                    <a:lnTo>
                      <a:pt x="29658" y="207"/>
                    </a:lnTo>
                    <a:lnTo>
                      <a:pt x="27709" y="207"/>
                    </a:lnTo>
                    <a:lnTo>
                      <a:pt x="26014" y="1981"/>
                    </a:lnTo>
                    <a:lnTo>
                      <a:pt x="15986" y="1981"/>
                    </a:lnTo>
                    <a:lnTo>
                      <a:pt x="14417" y="207"/>
                    </a:lnTo>
                    <a:lnTo>
                      <a:pt x="1901" y="207"/>
                    </a:lnTo>
                    <a:lnTo>
                      <a:pt x="0" y="2361"/>
                    </a:lnTo>
                    <a:lnTo>
                      <a:pt x="159" y="2472"/>
                    </a:lnTo>
                    <a:lnTo>
                      <a:pt x="2012" y="397"/>
                    </a:lnTo>
                    <a:lnTo>
                      <a:pt x="14338" y="397"/>
                    </a:lnTo>
                    <a:lnTo>
                      <a:pt x="15906" y="2187"/>
                    </a:lnTo>
                    <a:lnTo>
                      <a:pt x="26093" y="2187"/>
                    </a:lnTo>
                    <a:lnTo>
                      <a:pt x="27788" y="397"/>
                    </a:lnTo>
                    <a:lnTo>
                      <a:pt x="29578" y="397"/>
                    </a:lnTo>
                    <a:lnTo>
                      <a:pt x="31480" y="2377"/>
                    </a:lnTo>
                    <a:lnTo>
                      <a:pt x="36074" y="2377"/>
                    </a:lnTo>
                    <a:lnTo>
                      <a:pt x="34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3306975" y="2135275"/>
                <a:ext cx="93435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37374" h="3169" extrusionOk="0">
                    <a:moveTo>
                      <a:pt x="96" y="0"/>
                    </a:moveTo>
                    <a:lnTo>
                      <a:pt x="96" y="206"/>
                    </a:lnTo>
                    <a:lnTo>
                      <a:pt x="8730" y="206"/>
                    </a:lnTo>
                    <a:lnTo>
                      <a:pt x="10932" y="2376"/>
                    </a:lnTo>
                    <a:lnTo>
                      <a:pt x="37168" y="2376"/>
                    </a:lnTo>
                    <a:lnTo>
                      <a:pt x="37168" y="2978"/>
                    </a:lnTo>
                    <a:lnTo>
                      <a:pt x="11012" y="2978"/>
                    </a:lnTo>
                    <a:lnTo>
                      <a:pt x="8809" y="792"/>
                    </a:lnTo>
                    <a:lnTo>
                      <a:pt x="1" y="792"/>
                    </a:lnTo>
                    <a:lnTo>
                      <a:pt x="1" y="998"/>
                    </a:lnTo>
                    <a:lnTo>
                      <a:pt x="8730" y="998"/>
                    </a:lnTo>
                    <a:lnTo>
                      <a:pt x="10932" y="3169"/>
                    </a:lnTo>
                    <a:lnTo>
                      <a:pt x="37374" y="3169"/>
                    </a:lnTo>
                    <a:lnTo>
                      <a:pt x="37374" y="2186"/>
                    </a:lnTo>
                    <a:lnTo>
                      <a:pt x="11012" y="2186"/>
                    </a:lnTo>
                    <a:lnTo>
                      <a:pt x="88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2627350" y="2303600"/>
                <a:ext cx="1638525" cy="516475"/>
              </a:xfrm>
              <a:custGeom>
                <a:avLst/>
                <a:gdLst/>
                <a:ahLst/>
                <a:cxnLst/>
                <a:rect l="l" t="t" r="r" b="b"/>
                <a:pathLst>
                  <a:path w="65541" h="20659" extrusionOk="0">
                    <a:moveTo>
                      <a:pt x="40747" y="0"/>
                    </a:moveTo>
                    <a:lnTo>
                      <a:pt x="34743" y="5941"/>
                    </a:lnTo>
                    <a:lnTo>
                      <a:pt x="31923" y="5941"/>
                    </a:lnTo>
                    <a:lnTo>
                      <a:pt x="29420" y="3375"/>
                    </a:lnTo>
                    <a:lnTo>
                      <a:pt x="21293" y="3375"/>
                    </a:lnTo>
                    <a:lnTo>
                      <a:pt x="13926" y="10694"/>
                    </a:lnTo>
                    <a:lnTo>
                      <a:pt x="8016" y="10694"/>
                    </a:lnTo>
                    <a:lnTo>
                      <a:pt x="6844" y="11882"/>
                    </a:lnTo>
                    <a:lnTo>
                      <a:pt x="3660" y="11882"/>
                    </a:lnTo>
                    <a:lnTo>
                      <a:pt x="2377" y="13245"/>
                    </a:lnTo>
                    <a:lnTo>
                      <a:pt x="2377" y="17189"/>
                    </a:lnTo>
                    <a:lnTo>
                      <a:pt x="0" y="19645"/>
                    </a:lnTo>
                    <a:lnTo>
                      <a:pt x="0" y="20659"/>
                    </a:lnTo>
                    <a:lnTo>
                      <a:pt x="190" y="20659"/>
                    </a:lnTo>
                    <a:lnTo>
                      <a:pt x="190" y="19724"/>
                    </a:lnTo>
                    <a:lnTo>
                      <a:pt x="2567" y="17269"/>
                    </a:lnTo>
                    <a:lnTo>
                      <a:pt x="2567" y="13324"/>
                    </a:lnTo>
                    <a:lnTo>
                      <a:pt x="3739" y="12088"/>
                    </a:lnTo>
                    <a:lnTo>
                      <a:pt x="6923" y="12088"/>
                    </a:lnTo>
                    <a:lnTo>
                      <a:pt x="8096" y="10900"/>
                    </a:lnTo>
                    <a:lnTo>
                      <a:pt x="14005" y="10900"/>
                    </a:lnTo>
                    <a:lnTo>
                      <a:pt x="21372" y="3565"/>
                    </a:lnTo>
                    <a:lnTo>
                      <a:pt x="29341" y="3565"/>
                    </a:lnTo>
                    <a:lnTo>
                      <a:pt x="31844" y="6147"/>
                    </a:lnTo>
                    <a:lnTo>
                      <a:pt x="34838" y="6147"/>
                    </a:lnTo>
                    <a:lnTo>
                      <a:pt x="40826" y="206"/>
                    </a:lnTo>
                    <a:lnTo>
                      <a:pt x="55354" y="206"/>
                    </a:lnTo>
                    <a:lnTo>
                      <a:pt x="57144" y="1980"/>
                    </a:lnTo>
                    <a:lnTo>
                      <a:pt x="65541" y="1980"/>
                    </a:lnTo>
                    <a:lnTo>
                      <a:pt x="65541" y="1790"/>
                    </a:lnTo>
                    <a:lnTo>
                      <a:pt x="57223" y="1790"/>
                    </a:lnTo>
                    <a:lnTo>
                      <a:pt x="554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9"/>
              <p:cNvSpPr/>
              <p:nvPr/>
            </p:nvSpPr>
            <p:spPr>
              <a:xfrm>
                <a:off x="2216225" y="2328550"/>
                <a:ext cx="1225450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9018" h="18410" extrusionOk="0">
                    <a:moveTo>
                      <a:pt x="37928" y="0"/>
                    </a:moveTo>
                    <a:lnTo>
                      <a:pt x="31242" y="6923"/>
                    </a:lnTo>
                    <a:lnTo>
                      <a:pt x="13039" y="6923"/>
                    </a:lnTo>
                    <a:lnTo>
                      <a:pt x="9950" y="10076"/>
                    </a:lnTo>
                    <a:lnTo>
                      <a:pt x="9902" y="10092"/>
                    </a:lnTo>
                    <a:lnTo>
                      <a:pt x="9902" y="12357"/>
                    </a:lnTo>
                    <a:lnTo>
                      <a:pt x="7130" y="15162"/>
                    </a:lnTo>
                    <a:lnTo>
                      <a:pt x="7130" y="17110"/>
                    </a:lnTo>
                    <a:lnTo>
                      <a:pt x="5878" y="18219"/>
                    </a:lnTo>
                    <a:lnTo>
                      <a:pt x="2488" y="18219"/>
                    </a:lnTo>
                    <a:lnTo>
                      <a:pt x="1189" y="17031"/>
                    </a:lnTo>
                    <a:lnTo>
                      <a:pt x="1" y="17031"/>
                    </a:lnTo>
                    <a:lnTo>
                      <a:pt x="1" y="17221"/>
                    </a:lnTo>
                    <a:lnTo>
                      <a:pt x="1141" y="17221"/>
                    </a:lnTo>
                    <a:lnTo>
                      <a:pt x="2409" y="18409"/>
                    </a:lnTo>
                    <a:lnTo>
                      <a:pt x="5942" y="18409"/>
                    </a:lnTo>
                    <a:lnTo>
                      <a:pt x="7336" y="17189"/>
                    </a:lnTo>
                    <a:lnTo>
                      <a:pt x="7336" y="15241"/>
                    </a:lnTo>
                    <a:lnTo>
                      <a:pt x="10108" y="12437"/>
                    </a:lnTo>
                    <a:lnTo>
                      <a:pt x="10108" y="10171"/>
                    </a:lnTo>
                    <a:lnTo>
                      <a:pt x="13118" y="7129"/>
                    </a:lnTo>
                    <a:lnTo>
                      <a:pt x="31321" y="7129"/>
                    </a:lnTo>
                    <a:lnTo>
                      <a:pt x="38007" y="190"/>
                    </a:lnTo>
                    <a:lnTo>
                      <a:pt x="45912" y="190"/>
                    </a:lnTo>
                    <a:lnTo>
                      <a:pt x="48780" y="2963"/>
                    </a:lnTo>
                    <a:lnTo>
                      <a:pt x="48796" y="3834"/>
                    </a:lnTo>
                    <a:lnTo>
                      <a:pt x="45992" y="982"/>
                    </a:lnTo>
                    <a:lnTo>
                      <a:pt x="37928" y="982"/>
                    </a:lnTo>
                    <a:lnTo>
                      <a:pt x="31242" y="7716"/>
                    </a:lnTo>
                    <a:lnTo>
                      <a:pt x="13372" y="7716"/>
                    </a:lnTo>
                    <a:lnTo>
                      <a:pt x="12279" y="8872"/>
                    </a:lnTo>
                    <a:lnTo>
                      <a:pt x="12279" y="10884"/>
                    </a:lnTo>
                    <a:lnTo>
                      <a:pt x="12484" y="10884"/>
                    </a:lnTo>
                    <a:lnTo>
                      <a:pt x="12484" y="8951"/>
                    </a:lnTo>
                    <a:lnTo>
                      <a:pt x="13451" y="7922"/>
                    </a:lnTo>
                    <a:lnTo>
                      <a:pt x="31321" y="7922"/>
                    </a:lnTo>
                    <a:lnTo>
                      <a:pt x="38007" y="1188"/>
                    </a:lnTo>
                    <a:lnTo>
                      <a:pt x="45912" y="1188"/>
                    </a:lnTo>
                    <a:lnTo>
                      <a:pt x="49017" y="4357"/>
                    </a:lnTo>
                    <a:lnTo>
                      <a:pt x="48986" y="2884"/>
                    </a:lnTo>
                    <a:lnTo>
                      <a:pt x="459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9"/>
              <p:cNvSpPr/>
              <p:nvPr/>
            </p:nvSpPr>
            <p:spPr>
              <a:xfrm>
                <a:off x="2338600" y="2308750"/>
                <a:ext cx="11458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834" h="15336" extrusionOk="0">
                    <a:moveTo>
                      <a:pt x="32763" y="0"/>
                    </a:moveTo>
                    <a:lnTo>
                      <a:pt x="25919" y="6923"/>
                    </a:lnTo>
                    <a:lnTo>
                      <a:pt x="10457" y="6923"/>
                    </a:lnTo>
                    <a:lnTo>
                      <a:pt x="8096" y="4547"/>
                    </a:lnTo>
                    <a:lnTo>
                      <a:pt x="4215" y="4547"/>
                    </a:lnTo>
                    <a:lnTo>
                      <a:pt x="3233" y="5513"/>
                    </a:lnTo>
                    <a:lnTo>
                      <a:pt x="3233" y="12009"/>
                    </a:lnTo>
                    <a:lnTo>
                      <a:pt x="1" y="15209"/>
                    </a:lnTo>
                    <a:lnTo>
                      <a:pt x="143" y="15336"/>
                    </a:lnTo>
                    <a:lnTo>
                      <a:pt x="3423" y="12088"/>
                    </a:lnTo>
                    <a:lnTo>
                      <a:pt x="3423" y="5593"/>
                    </a:lnTo>
                    <a:lnTo>
                      <a:pt x="4294" y="4753"/>
                    </a:lnTo>
                    <a:lnTo>
                      <a:pt x="8017" y="4753"/>
                    </a:lnTo>
                    <a:lnTo>
                      <a:pt x="10378" y="7129"/>
                    </a:lnTo>
                    <a:lnTo>
                      <a:pt x="25999" y="7129"/>
                    </a:lnTo>
                    <a:lnTo>
                      <a:pt x="32843" y="190"/>
                    </a:lnTo>
                    <a:lnTo>
                      <a:pt x="43916" y="190"/>
                    </a:lnTo>
                    <a:lnTo>
                      <a:pt x="45691" y="1933"/>
                    </a:lnTo>
                    <a:lnTo>
                      <a:pt x="45833" y="1774"/>
                    </a:lnTo>
                    <a:lnTo>
                      <a:pt x="440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9"/>
              <p:cNvSpPr/>
              <p:nvPr/>
            </p:nvSpPr>
            <p:spPr>
              <a:xfrm>
                <a:off x="2270875" y="2288925"/>
                <a:ext cx="1995000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79800" h="15448" extrusionOk="0">
                    <a:moveTo>
                      <a:pt x="34886" y="1"/>
                    </a:moveTo>
                    <a:lnTo>
                      <a:pt x="28074" y="6734"/>
                    </a:lnTo>
                    <a:lnTo>
                      <a:pt x="13720" y="6734"/>
                    </a:lnTo>
                    <a:lnTo>
                      <a:pt x="11360" y="4358"/>
                    </a:lnTo>
                    <a:lnTo>
                      <a:pt x="6084" y="4358"/>
                    </a:lnTo>
                    <a:lnTo>
                      <a:pt x="5150" y="5482"/>
                    </a:lnTo>
                    <a:lnTo>
                      <a:pt x="5150" y="11978"/>
                    </a:lnTo>
                    <a:lnTo>
                      <a:pt x="1918" y="15242"/>
                    </a:lnTo>
                    <a:lnTo>
                      <a:pt x="1" y="15242"/>
                    </a:lnTo>
                    <a:lnTo>
                      <a:pt x="1" y="15447"/>
                    </a:lnTo>
                    <a:lnTo>
                      <a:pt x="1997" y="15447"/>
                    </a:lnTo>
                    <a:lnTo>
                      <a:pt x="5340" y="12057"/>
                    </a:lnTo>
                    <a:lnTo>
                      <a:pt x="5340" y="5546"/>
                    </a:lnTo>
                    <a:lnTo>
                      <a:pt x="6179" y="4548"/>
                    </a:lnTo>
                    <a:lnTo>
                      <a:pt x="11281" y="4548"/>
                    </a:lnTo>
                    <a:lnTo>
                      <a:pt x="13641" y="6924"/>
                    </a:lnTo>
                    <a:lnTo>
                      <a:pt x="28153" y="6924"/>
                    </a:lnTo>
                    <a:lnTo>
                      <a:pt x="34997" y="191"/>
                    </a:lnTo>
                    <a:lnTo>
                      <a:pt x="79800" y="191"/>
                    </a:lnTo>
                    <a:lnTo>
                      <a:pt x="798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9"/>
              <p:cNvSpPr/>
              <p:nvPr/>
            </p:nvSpPr>
            <p:spPr>
              <a:xfrm>
                <a:off x="2607925" y="2239425"/>
                <a:ext cx="850775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34031" h="7526" extrusionOk="0">
                    <a:moveTo>
                      <a:pt x="20580" y="1"/>
                    </a:moveTo>
                    <a:lnTo>
                      <a:pt x="14592" y="5736"/>
                    </a:lnTo>
                    <a:lnTo>
                      <a:pt x="11978" y="5736"/>
                    </a:lnTo>
                    <a:lnTo>
                      <a:pt x="11075" y="4944"/>
                    </a:lnTo>
                    <a:lnTo>
                      <a:pt x="9665" y="4944"/>
                    </a:lnTo>
                    <a:lnTo>
                      <a:pt x="7653" y="6924"/>
                    </a:lnTo>
                    <a:lnTo>
                      <a:pt x="1363" y="6924"/>
                    </a:lnTo>
                    <a:lnTo>
                      <a:pt x="460" y="5942"/>
                    </a:lnTo>
                    <a:lnTo>
                      <a:pt x="5562" y="5942"/>
                    </a:lnTo>
                    <a:lnTo>
                      <a:pt x="7193" y="4310"/>
                    </a:lnTo>
                    <a:lnTo>
                      <a:pt x="7051" y="4167"/>
                    </a:lnTo>
                    <a:lnTo>
                      <a:pt x="5467" y="5736"/>
                    </a:lnTo>
                    <a:lnTo>
                      <a:pt x="1" y="5736"/>
                    </a:lnTo>
                    <a:lnTo>
                      <a:pt x="1268" y="7130"/>
                    </a:lnTo>
                    <a:lnTo>
                      <a:pt x="7732" y="7130"/>
                    </a:lnTo>
                    <a:lnTo>
                      <a:pt x="9744" y="5149"/>
                    </a:lnTo>
                    <a:lnTo>
                      <a:pt x="11011" y="5149"/>
                    </a:lnTo>
                    <a:lnTo>
                      <a:pt x="11899" y="5942"/>
                    </a:lnTo>
                    <a:lnTo>
                      <a:pt x="14671" y="5942"/>
                    </a:lnTo>
                    <a:lnTo>
                      <a:pt x="20660" y="191"/>
                    </a:lnTo>
                    <a:lnTo>
                      <a:pt x="25476" y="191"/>
                    </a:lnTo>
                    <a:lnTo>
                      <a:pt x="32969" y="207"/>
                    </a:lnTo>
                    <a:lnTo>
                      <a:pt x="33540" y="793"/>
                    </a:lnTo>
                    <a:lnTo>
                      <a:pt x="21135" y="793"/>
                    </a:lnTo>
                    <a:lnTo>
                      <a:pt x="14544" y="7320"/>
                    </a:lnTo>
                    <a:lnTo>
                      <a:pt x="10473" y="7320"/>
                    </a:lnTo>
                    <a:lnTo>
                      <a:pt x="10473" y="7526"/>
                    </a:lnTo>
                    <a:lnTo>
                      <a:pt x="14624" y="7526"/>
                    </a:lnTo>
                    <a:lnTo>
                      <a:pt x="21214" y="983"/>
                    </a:lnTo>
                    <a:lnTo>
                      <a:pt x="34031" y="983"/>
                    </a:lnTo>
                    <a:lnTo>
                      <a:pt x="33048" y="16"/>
                    </a:lnTo>
                    <a:lnTo>
                      <a:pt x="254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9"/>
              <p:cNvSpPr/>
              <p:nvPr/>
            </p:nvSpPr>
            <p:spPr>
              <a:xfrm>
                <a:off x="2686750" y="2749175"/>
                <a:ext cx="134675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1965" extrusionOk="0">
                    <a:moveTo>
                      <a:pt x="1601" y="0"/>
                    </a:moveTo>
                    <a:lnTo>
                      <a:pt x="1" y="1648"/>
                    </a:lnTo>
                    <a:lnTo>
                      <a:pt x="143" y="1790"/>
                    </a:lnTo>
                    <a:lnTo>
                      <a:pt x="1680" y="206"/>
                    </a:lnTo>
                    <a:lnTo>
                      <a:pt x="3470" y="206"/>
                    </a:lnTo>
                    <a:lnTo>
                      <a:pt x="5229" y="1965"/>
                    </a:lnTo>
                    <a:lnTo>
                      <a:pt x="5387" y="1822"/>
                    </a:lnTo>
                    <a:lnTo>
                      <a:pt x="35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3467400" y="217645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2234450" y="2646575"/>
                <a:ext cx="46750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1" extrusionOk="0">
                    <a:moveTo>
                      <a:pt x="935" y="1"/>
                    </a:moveTo>
                    <a:cubicBezTo>
                      <a:pt x="428" y="1"/>
                      <a:pt x="0" y="429"/>
                      <a:pt x="0" y="936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6"/>
                    </a:cubicBezTo>
                    <a:cubicBezTo>
                      <a:pt x="1870" y="429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9"/>
              <p:cNvSpPr/>
              <p:nvPr/>
            </p:nvSpPr>
            <p:spPr>
              <a:xfrm>
                <a:off x="2175025" y="2735700"/>
                <a:ext cx="467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0" extrusionOk="0">
                    <a:moveTo>
                      <a:pt x="936" y="0"/>
                    </a:moveTo>
                    <a:cubicBezTo>
                      <a:pt x="429" y="0"/>
                      <a:pt x="1" y="428"/>
                      <a:pt x="1" y="935"/>
                    </a:cubicBezTo>
                    <a:cubicBezTo>
                      <a:pt x="1" y="1442"/>
                      <a:pt x="429" y="1870"/>
                      <a:pt x="936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28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9"/>
              <p:cNvSpPr/>
              <p:nvPr/>
            </p:nvSpPr>
            <p:spPr>
              <a:xfrm>
                <a:off x="2502175" y="258717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20" y="0"/>
                    </a:moveTo>
                    <a:cubicBezTo>
                      <a:pt x="413" y="0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20" y="1870"/>
                    </a:cubicBezTo>
                    <a:cubicBezTo>
                      <a:pt x="1443" y="1870"/>
                      <a:pt x="1854" y="1442"/>
                      <a:pt x="1854" y="935"/>
                    </a:cubicBezTo>
                    <a:cubicBezTo>
                      <a:pt x="1854" y="428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9"/>
              <p:cNvSpPr/>
              <p:nvPr/>
            </p:nvSpPr>
            <p:spPr>
              <a:xfrm>
                <a:off x="2774275" y="2309925"/>
                <a:ext cx="46775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1" extrusionOk="0">
                    <a:moveTo>
                      <a:pt x="935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5" y="1870"/>
                    </a:cubicBezTo>
                    <a:cubicBezTo>
                      <a:pt x="1442" y="1870"/>
                      <a:pt x="1870" y="1442"/>
                      <a:pt x="1870" y="935"/>
                    </a:cubicBezTo>
                    <a:cubicBezTo>
                      <a:pt x="1870" y="428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9"/>
              <p:cNvSpPr/>
              <p:nvPr/>
            </p:nvSpPr>
            <p:spPr>
              <a:xfrm>
                <a:off x="2803975" y="2780450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9"/>
              <p:cNvSpPr/>
              <p:nvPr/>
            </p:nvSpPr>
            <p:spPr>
              <a:xfrm>
                <a:off x="3462250" y="233487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0" y="413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3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9"/>
              <p:cNvSpPr/>
              <p:nvPr/>
            </p:nvSpPr>
            <p:spPr>
              <a:xfrm>
                <a:off x="3165600" y="2141600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1"/>
                    </a:moveTo>
                    <a:cubicBezTo>
                      <a:pt x="412" y="1"/>
                      <a:pt x="0" y="428"/>
                      <a:pt x="0" y="935"/>
                    </a:cubicBezTo>
                    <a:cubicBezTo>
                      <a:pt x="0" y="1442"/>
                      <a:pt x="412" y="1870"/>
                      <a:pt x="919" y="1870"/>
                    </a:cubicBezTo>
                    <a:cubicBezTo>
                      <a:pt x="1442" y="1870"/>
                      <a:pt x="1854" y="1442"/>
                      <a:pt x="1854" y="935"/>
                    </a:cubicBezTo>
                    <a:cubicBezTo>
                      <a:pt x="1854" y="428"/>
                      <a:pt x="1442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9"/>
              <p:cNvSpPr/>
              <p:nvPr/>
            </p:nvSpPr>
            <p:spPr>
              <a:xfrm>
                <a:off x="2843600" y="24042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9"/>
              <p:cNvSpPr/>
              <p:nvPr/>
            </p:nvSpPr>
            <p:spPr>
              <a:xfrm>
                <a:off x="2249500" y="24834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9"/>
              <p:cNvSpPr/>
              <p:nvPr/>
            </p:nvSpPr>
            <p:spPr>
              <a:xfrm>
                <a:off x="2864575" y="2111500"/>
                <a:ext cx="217075" cy="25375"/>
              </a:xfrm>
              <a:custGeom>
                <a:avLst/>
                <a:gdLst/>
                <a:ahLst/>
                <a:cxnLst/>
                <a:rect l="l" t="t" r="r" b="b"/>
                <a:pathLst>
                  <a:path w="8683" h="1015" extrusionOk="0">
                    <a:moveTo>
                      <a:pt x="8556" y="0"/>
                    </a:moveTo>
                    <a:lnTo>
                      <a:pt x="7700" y="808"/>
                    </a:lnTo>
                    <a:lnTo>
                      <a:pt x="730" y="808"/>
                    </a:lnTo>
                    <a:lnTo>
                      <a:pt x="128" y="238"/>
                    </a:lnTo>
                    <a:lnTo>
                      <a:pt x="1" y="381"/>
                    </a:lnTo>
                    <a:lnTo>
                      <a:pt x="650" y="1014"/>
                    </a:lnTo>
                    <a:lnTo>
                      <a:pt x="7780" y="1014"/>
                    </a:lnTo>
                    <a:lnTo>
                      <a:pt x="8683" y="143"/>
                    </a:lnTo>
                    <a:lnTo>
                      <a:pt x="85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9"/>
              <p:cNvSpPr/>
              <p:nvPr/>
            </p:nvSpPr>
            <p:spPr>
              <a:xfrm>
                <a:off x="3067775" y="20790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19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9"/>
              <p:cNvSpPr/>
              <p:nvPr/>
            </p:nvSpPr>
            <p:spPr>
              <a:xfrm>
                <a:off x="2827750" y="20719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4"/>
                    </a:moveTo>
                    <a:cubicBezTo>
                      <a:pt x="1490" y="174"/>
                      <a:pt x="1870" y="555"/>
                      <a:pt x="1870" y="1014"/>
                    </a:cubicBezTo>
                    <a:cubicBezTo>
                      <a:pt x="1870" y="1474"/>
                      <a:pt x="1490" y="1838"/>
                      <a:pt x="1030" y="1838"/>
                    </a:cubicBezTo>
                    <a:cubicBezTo>
                      <a:pt x="571" y="1838"/>
                      <a:pt x="206" y="1474"/>
                      <a:pt x="206" y="1014"/>
                    </a:cubicBezTo>
                    <a:cubicBezTo>
                      <a:pt x="206" y="555"/>
                      <a:pt x="571" y="174"/>
                      <a:pt x="1030" y="174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0" y="460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9"/>
              <p:cNvSpPr/>
              <p:nvPr/>
            </p:nvSpPr>
            <p:spPr>
              <a:xfrm>
                <a:off x="3261825" y="21194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1" y="206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60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60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9"/>
              <p:cNvSpPr/>
              <p:nvPr/>
            </p:nvSpPr>
            <p:spPr>
              <a:xfrm>
                <a:off x="3004400" y="22235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89" y="191"/>
                      <a:pt x="1870" y="571"/>
                      <a:pt x="1870" y="1031"/>
                    </a:cubicBezTo>
                    <a:cubicBezTo>
                      <a:pt x="1870" y="1474"/>
                      <a:pt x="1489" y="1855"/>
                      <a:pt x="1030" y="1855"/>
                    </a:cubicBezTo>
                    <a:cubicBezTo>
                      <a:pt x="586" y="1855"/>
                      <a:pt x="206" y="1474"/>
                      <a:pt x="206" y="1031"/>
                    </a:cubicBezTo>
                    <a:cubicBezTo>
                      <a:pt x="206" y="571"/>
                      <a:pt x="586" y="191"/>
                      <a:pt x="1030" y="191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0" y="445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584" y="2060"/>
                      <a:pt x="2060" y="1601"/>
                      <a:pt x="2060" y="1031"/>
                    </a:cubicBezTo>
                    <a:cubicBezTo>
                      <a:pt x="2060" y="445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9"/>
              <p:cNvSpPr/>
              <p:nvPr/>
            </p:nvSpPr>
            <p:spPr>
              <a:xfrm>
                <a:off x="2301375" y="26838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70"/>
                      <a:pt x="1870" y="1030"/>
                    </a:cubicBezTo>
                    <a:cubicBezTo>
                      <a:pt x="1870" y="1489"/>
                      <a:pt x="1490" y="1869"/>
                      <a:pt x="1030" y="1869"/>
                    </a:cubicBezTo>
                    <a:cubicBezTo>
                      <a:pt x="571" y="1869"/>
                      <a:pt x="207" y="1489"/>
                      <a:pt x="207" y="1030"/>
                    </a:cubicBezTo>
                    <a:cubicBezTo>
                      <a:pt x="207" y="570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9"/>
              <p:cNvSpPr/>
              <p:nvPr/>
            </p:nvSpPr>
            <p:spPr>
              <a:xfrm>
                <a:off x="2133050" y="245607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0" y="206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60"/>
                      <a:pt x="1" y="1030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585" y="2060"/>
                      <a:pt x="2060" y="1601"/>
                      <a:pt x="2060" y="1030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9"/>
              <p:cNvSpPr/>
              <p:nvPr/>
            </p:nvSpPr>
            <p:spPr>
              <a:xfrm>
                <a:off x="2603575" y="28172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07"/>
                    </a:moveTo>
                    <a:cubicBezTo>
                      <a:pt x="1490" y="207"/>
                      <a:pt x="1854" y="587"/>
                      <a:pt x="1854" y="1047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1" y="1490"/>
                      <a:pt x="191" y="1047"/>
                    </a:cubicBezTo>
                    <a:cubicBezTo>
                      <a:pt x="191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585" y="2076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9"/>
              <p:cNvSpPr/>
              <p:nvPr/>
            </p:nvSpPr>
            <p:spPr>
              <a:xfrm>
                <a:off x="2647925" y="27828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9"/>
              <p:cNvSpPr/>
              <p:nvPr/>
            </p:nvSpPr>
            <p:spPr>
              <a:xfrm>
                <a:off x="3964850" y="2084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73"/>
                      <a:pt x="1490" y="1854"/>
                      <a:pt x="1030" y="1854"/>
                    </a:cubicBezTo>
                    <a:cubicBezTo>
                      <a:pt x="587" y="1854"/>
                      <a:pt x="206" y="1473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44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432" name="Google Shape;432;p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323150" y="42074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3" name="Google Shape;433;p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282150" y="35596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4" name="Google Shape;434;p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363950" y="4332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6" name="Google Shape;436;p10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38" name="Google Shape;438;p10"/>
          <p:cNvGrpSpPr/>
          <p:nvPr/>
        </p:nvGrpSpPr>
        <p:grpSpPr>
          <a:xfrm>
            <a:off x="-1642006" y="-243575"/>
            <a:ext cx="3539356" cy="2528970"/>
            <a:chOff x="-1642006" y="-243575"/>
            <a:chExt cx="3539356" cy="2528970"/>
          </a:xfrm>
        </p:grpSpPr>
        <p:grpSp>
          <p:nvGrpSpPr>
            <p:cNvPr id="439" name="Google Shape;439;p10"/>
            <p:cNvGrpSpPr/>
            <p:nvPr/>
          </p:nvGrpSpPr>
          <p:grpSpPr>
            <a:xfrm flipH="1">
              <a:off x="-1642006" y="159248"/>
              <a:ext cx="3134546" cy="2126147"/>
              <a:chOff x="2280775" y="570800"/>
              <a:chExt cx="1702725" cy="1154950"/>
            </a:xfrm>
          </p:grpSpPr>
          <p:sp>
            <p:nvSpPr>
              <p:cNvPr id="440" name="Google Shape;440;p10"/>
              <p:cNvSpPr/>
              <p:nvPr/>
            </p:nvSpPr>
            <p:spPr>
              <a:xfrm>
                <a:off x="2562775" y="1179175"/>
                <a:ext cx="1420725" cy="546575"/>
              </a:xfrm>
              <a:custGeom>
                <a:avLst/>
                <a:gdLst/>
                <a:ahLst/>
                <a:cxnLst/>
                <a:rect l="l" t="t" r="r" b="b"/>
                <a:pathLst>
                  <a:path w="56829" h="21863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777" y="871"/>
                    </a:lnTo>
                    <a:lnTo>
                      <a:pt x="777" y="6495"/>
                    </a:lnTo>
                    <a:lnTo>
                      <a:pt x="15843" y="21831"/>
                    </a:lnTo>
                    <a:lnTo>
                      <a:pt x="15875" y="21863"/>
                    </a:lnTo>
                    <a:lnTo>
                      <a:pt x="56828" y="21863"/>
                    </a:lnTo>
                    <a:lnTo>
                      <a:pt x="56828" y="21673"/>
                    </a:lnTo>
                    <a:lnTo>
                      <a:pt x="15954" y="21673"/>
                    </a:lnTo>
                    <a:lnTo>
                      <a:pt x="983" y="6416"/>
                    </a:lnTo>
                    <a:lnTo>
                      <a:pt x="983" y="776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10"/>
              <p:cNvSpPr/>
              <p:nvPr/>
            </p:nvSpPr>
            <p:spPr>
              <a:xfrm>
                <a:off x="2385350" y="1087275"/>
                <a:ext cx="1598150" cy="574325"/>
              </a:xfrm>
              <a:custGeom>
                <a:avLst/>
                <a:gdLst/>
                <a:ahLst/>
                <a:cxnLst/>
                <a:rect l="l" t="t" r="r" b="b"/>
                <a:pathLst>
                  <a:path w="63926" h="22973" extrusionOk="0">
                    <a:moveTo>
                      <a:pt x="1901" y="1"/>
                    </a:moveTo>
                    <a:lnTo>
                      <a:pt x="0" y="1886"/>
                    </a:lnTo>
                    <a:lnTo>
                      <a:pt x="127" y="2013"/>
                    </a:lnTo>
                    <a:lnTo>
                      <a:pt x="1981" y="191"/>
                    </a:lnTo>
                    <a:lnTo>
                      <a:pt x="9363" y="191"/>
                    </a:lnTo>
                    <a:lnTo>
                      <a:pt x="9854" y="824"/>
                    </a:lnTo>
                    <a:lnTo>
                      <a:pt x="9854" y="8096"/>
                    </a:lnTo>
                    <a:lnTo>
                      <a:pt x="24636" y="22972"/>
                    </a:lnTo>
                    <a:lnTo>
                      <a:pt x="63925" y="22972"/>
                    </a:lnTo>
                    <a:lnTo>
                      <a:pt x="63925" y="22766"/>
                    </a:lnTo>
                    <a:lnTo>
                      <a:pt x="24715" y="22766"/>
                    </a:lnTo>
                    <a:lnTo>
                      <a:pt x="10060" y="8017"/>
                    </a:lnTo>
                    <a:lnTo>
                      <a:pt x="10060" y="745"/>
                    </a:lnTo>
                    <a:lnTo>
                      <a:pt x="94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0"/>
              <p:cNvSpPr/>
              <p:nvPr/>
            </p:nvSpPr>
            <p:spPr>
              <a:xfrm>
                <a:off x="2329900" y="1057575"/>
                <a:ext cx="1653600" cy="579075"/>
              </a:xfrm>
              <a:custGeom>
                <a:avLst/>
                <a:gdLst/>
                <a:ahLst/>
                <a:cxnLst/>
                <a:rect l="l" t="t" r="r" b="b"/>
                <a:pathLst>
                  <a:path w="66144" h="23163" extrusionOk="0">
                    <a:moveTo>
                      <a:pt x="0" y="0"/>
                    </a:moveTo>
                    <a:lnTo>
                      <a:pt x="0" y="190"/>
                    </a:lnTo>
                    <a:lnTo>
                      <a:pt x="12278" y="190"/>
                    </a:lnTo>
                    <a:lnTo>
                      <a:pt x="13070" y="808"/>
                    </a:lnTo>
                    <a:lnTo>
                      <a:pt x="13070" y="8777"/>
                    </a:lnTo>
                    <a:lnTo>
                      <a:pt x="27297" y="23131"/>
                    </a:lnTo>
                    <a:lnTo>
                      <a:pt x="27329" y="23162"/>
                    </a:lnTo>
                    <a:lnTo>
                      <a:pt x="66143" y="23162"/>
                    </a:lnTo>
                    <a:lnTo>
                      <a:pt x="66143" y="22972"/>
                    </a:lnTo>
                    <a:lnTo>
                      <a:pt x="27408" y="22972"/>
                    </a:lnTo>
                    <a:lnTo>
                      <a:pt x="13261" y="8698"/>
                    </a:lnTo>
                    <a:lnTo>
                      <a:pt x="13261" y="713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10"/>
              <p:cNvSpPr/>
              <p:nvPr/>
            </p:nvSpPr>
            <p:spPr>
              <a:xfrm>
                <a:off x="2547725" y="1017975"/>
                <a:ext cx="1435775" cy="598875"/>
              </a:xfrm>
              <a:custGeom>
                <a:avLst/>
                <a:gdLst/>
                <a:ahLst/>
                <a:cxnLst/>
                <a:rect l="l" t="t" r="r" b="b"/>
                <a:pathLst>
                  <a:path w="57431" h="23955" extrusionOk="0">
                    <a:moveTo>
                      <a:pt x="1" y="0"/>
                    </a:moveTo>
                    <a:lnTo>
                      <a:pt x="1" y="190"/>
                    </a:lnTo>
                    <a:lnTo>
                      <a:pt x="4310" y="190"/>
                    </a:lnTo>
                    <a:lnTo>
                      <a:pt x="5340" y="1172"/>
                    </a:lnTo>
                    <a:lnTo>
                      <a:pt x="5340" y="9854"/>
                    </a:lnTo>
                    <a:lnTo>
                      <a:pt x="19059" y="23922"/>
                    </a:lnTo>
                    <a:lnTo>
                      <a:pt x="19091" y="23954"/>
                    </a:lnTo>
                    <a:lnTo>
                      <a:pt x="57430" y="23954"/>
                    </a:lnTo>
                    <a:lnTo>
                      <a:pt x="57430" y="23764"/>
                    </a:lnTo>
                    <a:lnTo>
                      <a:pt x="19186" y="23764"/>
                    </a:lnTo>
                    <a:lnTo>
                      <a:pt x="5546" y="9775"/>
                    </a:lnTo>
                    <a:lnTo>
                      <a:pt x="5546" y="1093"/>
                    </a:lnTo>
                    <a:lnTo>
                      <a:pt x="43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0"/>
              <p:cNvSpPr/>
              <p:nvPr/>
            </p:nvSpPr>
            <p:spPr>
              <a:xfrm>
                <a:off x="2442775" y="978350"/>
                <a:ext cx="1540725" cy="613925"/>
              </a:xfrm>
              <a:custGeom>
                <a:avLst/>
                <a:gdLst/>
                <a:ahLst/>
                <a:cxnLst/>
                <a:rect l="l" t="t" r="r" b="b"/>
                <a:pathLst>
                  <a:path w="61629" h="24557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9126" y="191"/>
                    </a:lnTo>
                    <a:lnTo>
                      <a:pt x="10330" y="1522"/>
                    </a:lnTo>
                    <a:lnTo>
                      <a:pt x="10330" y="10948"/>
                    </a:lnTo>
                    <a:lnTo>
                      <a:pt x="23733" y="24509"/>
                    </a:lnTo>
                    <a:lnTo>
                      <a:pt x="23780" y="24557"/>
                    </a:lnTo>
                    <a:lnTo>
                      <a:pt x="61628" y="24557"/>
                    </a:lnTo>
                    <a:lnTo>
                      <a:pt x="61628" y="24351"/>
                    </a:lnTo>
                    <a:lnTo>
                      <a:pt x="23859" y="24351"/>
                    </a:lnTo>
                    <a:lnTo>
                      <a:pt x="10536" y="10869"/>
                    </a:lnTo>
                    <a:lnTo>
                      <a:pt x="10536" y="1442"/>
                    </a:lnTo>
                    <a:lnTo>
                      <a:pt x="92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0"/>
              <p:cNvSpPr/>
              <p:nvPr/>
            </p:nvSpPr>
            <p:spPr>
              <a:xfrm>
                <a:off x="2676850" y="934800"/>
                <a:ext cx="1306650" cy="637675"/>
              </a:xfrm>
              <a:custGeom>
                <a:avLst/>
                <a:gdLst/>
                <a:ahLst/>
                <a:cxnLst/>
                <a:rect l="l" t="t" r="r" b="b"/>
                <a:pathLst>
                  <a:path w="52266" h="2550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965" y="2060"/>
                    </a:lnTo>
                    <a:lnTo>
                      <a:pt x="1965" y="12183"/>
                    </a:lnTo>
                    <a:lnTo>
                      <a:pt x="14845" y="25459"/>
                    </a:lnTo>
                    <a:lnTo>
                      <a:pt x="14892" y="25507"/>
                    </a:lnTo>
                    <a:lnTo>
                      <a:pt x="52265" y="25507"/>
                    </a:lnTo>
                    <a:lnTo>
                      <a:pt x="52265" y="25301"/>
                    </a:lnTo>
                    <a:lnTo>
                      <a:pt x="14972" y="25301"/>
                    </a:lnTo>
                    <a:lnTo>
                      <a:pt x="2155" y="12104"/>
                    </a:lnTo>
                    <a:lnTo>
                      <a:pt x="2155" y="1980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0"/>
              <p:cNvSpPr/>
              <p:nvPr/>
            </p:nvSpPr>
            <p:spPr>
              <a:xfrm>
                <a:off x="2508525" y="824675"/>
                <a:ext cx="1474975" cy="722850"/>
              </a:xfrm>
              <a:custGeom>
                <a:avLst/>
                <a:gdLst/>
                <a:ahLst/>
                <a:cxnLst/>
                <a:rect l="l" t="t" r="r" b="b"/>
                <a:pathLst>
                  <a:path w="58999" h="28914" extrusionOk="0">
                    <a:moveTo>
                      <a:pt x="3391" y="1"/>
                    </a:moveTo>
                    <a:lnTo>
                      <a:pt x="0" y="3439"/>
                    </a:lnTo>
                    <a:lnTo>
                      <a:pt x="143" y="3565"/>
                    </a:lnTo>
                    <a:lnTo>
                      <a:pt x="3470" y="207"/>
                    </a:lnTo>
                    <a:lnTo>
                      <a:pt x="6337" y="207"/>
                    </a:lnTo>
                    <a:lnTo>
                      <a:pt x="9490" y="3407"/>
                    </a:lnTo>
                    <a:lnTo>
                      <a:pt x="9490" y="16081"/>
                    </a:lnTo>
                    <a:lnTo>
                      <a:pt x="22085" y="28882"/>
                    </a:lnTo>
                    <a:lnTo>
                      <a:pt x="22101" y="28914"/>
                    </a:lnTo>
                    <a:lnTo>
                      <a:pt x="58998" y="28914"/>
                    </a:lnTo>
                    <a:lnTo>
                      <a:pt x="58998" y="28724"/>
                    </a:lnTo>
                    <a:lnTo>
                      <a:pt x="22180" y="28724"/>
                    </a:lnTo>
                    <a:lnTo>
                      <a:pt x="9680" y="16002"/>
                    </a:lnTo>
                    <a:lnTo>
                      <a:pt x="9680" y="3328"/>
                    </a:lnTo>
                    <a:lnTo>
                      <a:pt x="64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10"/>
              <p:cNvSpPr/>
              <p:nvPr/>
            </p:nvSpPr>
            <p:spPr>
              <a:xfrm>
                <a:off x="2413850" y="804875"/>
                <a:ext cx="1569650" cy="718100"/>
              </a:xfrm>
              <a:custGeom>
                <a:avLst/>
                <a:gdLst/>
                <a:ahLst/>
                <a:cxnLst/>
                <a:rect l="l" t="t" r="r" b="b"/>
                <a:pathLst>
                  <a:path w="62786" h="28724" extrusionOk="0">
                    <a:moveTo>
                      <a:pt x="7178" y="1"/>
                    </a:moveTo>
                    <a:lnTo>
                      <a:pt x="4738" y="2377"/>
                    </a:lnTo>
                    <a:lnTo>
                      <a:pt x="1" y="2377"/>
                    </a:lnTo>
                    <a:lnTo>
                      <a:pt x="1" y="2583"/>
                    </a:lnTo>
                    <a:lnTo>
                      <a:pt x="4817" y="2583"/>
                    </a:lnTo>
                    <a:lnTo>
                      <a:pt x="7257" y="207"/>
                    </a:lnTo>
                    <a:lnTo>
                      <a:pt x="10901" y="207"/>
                    </a:lnTo>
                    <a:lnTo>
                      <a:pt x="14259" y="3597"/>
                    </a:lnTo>
                    <a:lnTo>
                      <a:pt x="14259" y="16382"/>
                    </a:lnTo>
                    <a:lnTo>
                      <a:pt x="26347" y="28676"/>
                    </a:lnTo>
                    <a:lnTo>
                      <a:pt x="26363" y="28723"/>
                    </a:lnTo>
                    <a:lnTo>
                      <a:pt x="62785" y="28723"/>
                    </a:lnTo>
                    <a:lnTo>
                      <a:pt x="62785" y="28517"/>
                    </a:lnTo>
                    <a:lnTo>
                      <a:pt x="26442" y="28517"/>
                    </a:lnTo>
                    <a:lnTo>
                      <a:pt x="14465" y="16303"/>
                    </a:lnTo>
                    <a:lnTo>
                      <a:pt x="14465" y="3502"/>
                    </a:lnTo>
                    <a:lnTo>
                      <a:pt x="109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0"/>
              <p:cNvSpPr/>
              <p:nvPr/>
            </p:nvSpPr>
            <p:spPr>
              <a:xfrm>
                <a:off x="2946975" y="1316600"/>
                <a:ext cx="1036525" cy="166775"/>
              </a:xfrm>
              <a:custGeom>
                <a:avLst/>
                <a:gdLst/>
                <a:ahLst/>
                <a:cxnLst/>
                <a:rect l="l" t="t" r="r" b="b"/>
                <a:pathLst>
                  <a:path w="41461" h="6671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559" y="6670"/>
                    </a:lnTo>
                    <a:lnTo>
                      <a:pt x="41460" y="6670"/>
                    </a:lnTo>
                    <a:lnTo>
                      <a:pt x="41460" y="6464"/>
                    </a:lnTo>
                    <a:lnTo>
                      <a:pt x="6638" y="6464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10"/>
              <p:cNvSpPr/>
              <p:nvPr/>
            </p:nvSpPr>
            <p:spPr>
              <a:xfrm>
                <a:off x="2770325" y="666250"/>
                <a:ext cx="1213175" cy="752550"/>
              </a:xfrm>
              <a:custGeom>
                <a:avLst/>
                <a:gdLst/>
                <a:ahLst/>
                <a:cxnLst/>
                <a:rect l="l" t="t" r="r" b="b"/>
                <a:pathLst>
                  <a:path w="48527" h="30102" extrusionOk="0">
                    <a:moveTo>
                      <a:pt x="0" y="1"/>
                    </a:moveTo>
                    <a:lnTo>
                      <a:pt x="0" y="2979"/>
                    </a:lnTo>
                    <a:lnTo>
                      <a:pt x="2377" y="5292"/>
                    </a:lnTo>
                    <a:lnTo>
                      <a:pt x="2377" y="19725"/>
                    </a:lnTo>
                    <a:lnTo>
                      <a:pt x="13039" y="30102"/>
                    </a:lnTo>
                    <a:lnTo>
                      <a:pt x="48526" y="30102"/>
                    </a:lnTo>
                    <a:lnTo>
                      <a:pt x="48526" y="29912"/>
                    </a:lnTo>
                    <a:lnTo>
                      <a:pt x="13118" y="29912"/>
                    </a:lnTo>
                    <a:lnTo>
                      <a:pt x="2583" y="19630"/>
                    </a:lnTo>
                    <a:lnTo>
                      <a:pt x="2583" y="5213"/>
                    </a:lnTo>
                    <a:lnTo>
                      <a:pt x="206" y="2900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10"/>
              <p:cNvSpPr/>
              <p:nvPr/>
            </p:nvSpPr>
            <p:spPr>
              <a:xfrm>
                <a:off x="2864575" y="798150"/>
                <a:ext cx="1118925" cy="606000"/>
              </a:xfrm>
              <a:custGeom>
                <a:avLst/>
                <a:gdLst/>
                <a:ahLst/>
                <a:cxnLst/>
                <a:rect l="l" t="t" r="r" b="b"/>
                <a:pathLst>
                  <a:path w="44757" h="24240" extrusionOk="0">
                    <a:moveTo>
                      <a:pt x="1" y="0"/>
                    </a:moveTo>
                    <a:lnTo>
                      <a:pt x="1" y="14132"/>
                    </a:lnTo>
                    <a:lnTo>
                      <a:pt x="10140" y="24240"/>
                    </a:lnTo>
                    <a:lnTo>
                      <a:pt x="44756" y="24240"/>
                    </a:lnTo>
                    <a:lnTo>
                      <a:pt x="44756" y="24034"/>
                    </a:lnTo>
                    <a:lnTo>
                      <a:pt x="10219" y="24034"/>
                    </a:lnTo>
                    <a:lnTo>
                      <a:pt x="191" y="14053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0"/>
              <p:cNvSpPr/>
              <p:nvPr/>
            </p:nvSpPr>
            <p:spPr>
              <a:xfrm>
                <a:off x="2857050" y="695175"/>
                <a:ext cx="1126450" cy="684025"/>
              </a:xfrm>
              <a:custGeom>
                <a:avLst/>
                <a:gdLst/>
                <a:ahLst/>
                <a:cxnLst/>
                <a:rect l="l" t="t" r="r" b="b"/>
                <a:pathLst>
                  <a:path w="45058" h="27361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1680" y="1901"/>
                    </a:lnTo>
                    <a:lnTo>
                      <a:pt x="1680" y="17760"/>
                    </a:lnTo>
                    <a:lnTo>
                      <a:pt x="11503" y="27361"/>
                    </a:lnTo>
                    <a:lnTo>
                      <a:pt x="45057" y="27361"/>
                    </a:lnTo>
                    <a:lnTo>
                      <a:pt x="45057" y="27170"/>
                    </a:lnTo>
                    <a:lnTo>
                      <a:pt x="11582" y="27170"/>
                    </a:lnTo>
                    <a:lnTo>
                      <a:pt x="1886" y="17681"/>
                    </a:lnTo>
                    <a:lnTo>
                      <a:pt x="1886" y="1822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0"/>
              <p:cNvSpPr/>
              <p:nvPr/>
            </p:nvSpPr>
            <p:spPr>
              <a:xfrm>
                <a:off x="2567525" y="596950"/>
                <a:ext cx="1415975" cy="728000"/>
              </a:xfrm>
              <a:custGeom>
                <a:avLst/>
                <a:gdLst/>
                <a:ahLst/>
                <a:cxnLst/>
                <a:rect l="l" t="t" r="r" b="b"/>
                <a:pathLst>
                  <a:path w="56639" h="29120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2247" y="206"/>
                    </a:lnTo>
                    <a:lnTo>
                      <a:pt x="15241" y="3296"/>
                    </a:lnTo>
                    <a:lnTo>
                      <a:pt x="15241" y="20279"/>
                    </a:lnTo>
                    <a:lnTo>
                      <a:pt x="24256" y="29119"/>
                    </a:lnTo>
                    <a:lnTo>
                      <a:pt x="56638" y="29119"/>
                    </a:lnTo>
                    <a:lnTo>
                      <a:pt x="56638" y="28913"/>
                    </a:lnTo>
                    <a:lnTo>
                      <a:pt x="24335" y="28913"/>
                    </a:lnTo>
                    <a:lnTo>
                      <a:pt x="15447" y="20200"/>
                    </a:lnTo>
                    <a:lnTo>
                      <a:pt x="15447" y="3216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10"/>
              <p:cNvSpPr/>
              <p:nvPr/>
            </p:nvSpPr>
            <p:spPr>
              <a:xfrm>
                <a:off x="2357225" y="11233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1" y="412"/>
                      <a:pt x="1" y="935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10"/>
              <p:cNvSpPr/>
              <p:nvPr/>
            </p:nvSpPr>
            <p:spPr>
              <a:xfrm>
                <a:off x="2748525" y="633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20"/>
                    </a:cubicBezTo>
                    <a:cubicBezTo>
                      <a:pt x="1" y="1443"/>
                      <a:pt x="413" y="1854"/>
                      <a:pt x="936" y="1854"/>
                    </a:cubicBezTo>
                    <a:cubicBezTo>
                      <a:pt x="1443" y="1854"/>
                      <a:pt x="1870" y="1443"/>
                      <a:pt x="1870" y="920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10"/>
              <p:cNvSpPr/>
              <p:nvPr/>
            </p:nvSpPr>
            <p:spPr>
              <a:xfrm>
                <a:off x="2842800" y="6829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10"/>
              <p:cNvSpPr/>
              <p:nvPr/>
            </p:nvSpPr>
            <p:spPr>
              <a:xfrm>
                <a:off x="2530700" y="11482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1" y="412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10"/>
              <p:cNvSpPr/>
              <p:nvPr/>
            </p:nvSpPr>
            <p:spPr>
              <a:xfrm>
                <a:off x="2916875" y="12869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10"/>
              <p:cNvSpPr/>
              <p:nvPr/>
            </p:nvSpPr>
            <p:spPr>
              <a:xfrm>
                <a:off x="2280775" y="10314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54" y="587"/>
                      <a:pt x="1854" y="1046"/>
                    </a:cubicBezTo>
                    <a:cubicBezTo>
                      <a:pt x="1854" y="1506"/>
                      <a:pt x="1490" y="1870"/>
                      <a:pt x="1031" y="1870"/>
                    </a:cubicBezTo>
                    <a:cubicBezTo>
                      <a:pt x="571" y="1870"/>
                      <a:pt x="191" y="1506"/>
                      <a:pt x="191" y="1046"/>
                    </a:cubicBezTo>
                    <a:cubicBezTo>
                      <a:pt x="191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601"/>
                      <a:pt x="2060" y="1030"/>
                    </a:cubicBezTo>
                    <a:cubicBezTo>
                      <a:pt x="2060" y="444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10"/>
              <p:cNvSpPr/>
              <p:nvPr/>
            </p:nvSpPr>
            <p:spPr>
              <a:xfrm>
                <a:off x="2364750" y="842900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22"/>
                    </a:moveTo>
                    <a:cubicBezTo>
                      <a:pt x="1490" y="222"/>
                      <a:pt x="1870" y="603"/>
                      <a:pt x="1870" y="1062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6" y="1522"/>
                      <a:pt x="206" y="1062"/>
                    </a:cubicBezTo>
                    <a:cubicBezTo>
                      <a:pt x="206" y="603"/>
                      <a:pt x="587" y="222"/>
                      <a:pt x="1030" y="222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46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616" y="2076"/>
                      <a:pt x="2060" y="1617"/>
                      <a:pt x="2060" y="1046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0"/>
              <p:cNvSpPr/>
              <p:nvPr/>
            </p:nvSpPr>
            <p:spPr>
              <a:xfrm>
                <a:off x="2468925" y="902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0" y="1870"/>
                      <a:pt x="190" y="1506"/>
                      <a:pt x="190" y="1046"/>
                    </a:cubicBezTo>
                    <a:cubicBezTo>
                      <a:pt x="190" y="587"/>
                      <a:pt x="570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0"/>
              <p:cNvSpPr/>
              <p:nvPr/>
            </p:nvSpPr>
            <p:spPr>
              <a:xfrm>
                <a:off x="2637250" y="892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10"/>
              <p:cNvSpPr/>
              <p:nvPr/>
            </p:nvSpPr>
            <p:spPr>
              <a:xfrm>
                <a:off x="2394450" y="9522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86"/>
                      <a:pt x="1870" y="1046"/>
                    </a:cubicBezTo>
                    <a:cubicBezTo>
                      <a:pt x="1870" y="1489"/>
                      <a:pt x="1490" y="1870"/>
                      <a:pt x="1030" y="1870"/>
                    </a:cubicBezTo>
                    <a:cubicBezTo>
                      <a:pt x="587" y="1870"/>
                      <a:pt x="207" y="1505"/>
                      <a:pt x="207" y="1046"/>
                    </a:cubicBezTo>
                    <a:cubicBezTo>
                      <a:pt x="207" y="586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7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10"/>
              <p:cNvSpPr/>
              <p:nvPr/>
            </p:nvSpPr>
            <p:spPr>
              <a:xfrm>
                <a:off x="2498625" y="99182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89" y="206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0" y="2060"/>
                      <a:pt x="2060" y="1601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0"/>
              <p:cNvSpPr/>
              <p:nvPr/>
            </p:nvSpPr>
            <p:spPr>
              <a:xfrm>
                <a:off x="2840025" y="7490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23"/>
                    </a:moveTo>
                    <a:cubicBezTo>
                      <a:pt x="1490" y="223"/>
                      <a:pt x="1870" y="603"/>
                      <a:pt x="1870" y="1047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7" y="1506"/>
                      <a:pt x="207" y="1047"/>
                    </a:cubicBezTo>
                    <a:cubicBezTo>
                      <a:pt x="207" y="603"/>
                      <a:pt x="587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617" y="2060"/>
                      <a:pt x="2060" y="1601"/>
                      <a:pt x="2060" y="1031"/>
                    </a:cubicBezTo>
                    <a:cubicBezTo>
                      <a:pt x="2060" y="460"/>
                      <a:pt x="1601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10"/>
              <p:cNvSpPr/>
              <p:nvPr/>
            </p:nvSpPr>
            <p:spPr>
              <a:xfrm>
                <a:off x="2518425" y="570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23"/>
                    </a:moveTo>
                    <a:cubicBezTo>
                      <a:pt x="1490" y="223"/>
                      <a:pt x="1854" y="603"/>
                      <a:pt x="1854" y="1046"/>
                    </a:cubicBezTo>
                    <a:cubicBezTo>
                      <a:pt x="1854" y="1506"/>
                      <a:pt x="1490" y="1886"/>
                      <a:pt x="1030" y="1886"/>
                    </a:cubicBezTo>
                    <a:cubicBezTo>
                      <a:pt x="571" y="1886"/>
                      <a:pt x="191" y="1506"/>
                      <a:pt x="191" y="1046"/>
                    </a:cubicBezTo>
                    <a:cubicBezTo>
                      <a:pt x="191" y="603"/>
                      <a:pt x="571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466" name="Google Shape;466;p10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-293125" y="8881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7" name="Google Shape;467;p10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20000" y="6336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8" name="Google Shape;468;p10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0" y="-2435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9" name="Google Shape;469;p10"/>
          <p:cNvGrpSpPr/>
          <p:nvPr/>
        </p:nvGrpSpPr>
        <p:grpSpPr>
          <a:xfrm>
            <a:off x="7370500" y="2551650"/>
            <a:ext cx="1600406" cy="3176028"/>
            <a:chOff x="7370500" y="2551650"/>
            <a:chExt cx="1600406" cy="3176028"/>
          </a:xfrm>
        </p:grpSpPr>
        <p:grpSp>
          <p:nvGrpSpPr>
            <p:cNvPr id="470" name="Google Shape;470;p10"/>
            <p:cNvGrpSpPr/>
            <p:nvPr/>
          </p:nvGrpSpPr>
          <p:grpSpPr>
            <a:xfrm flipH="1">
              <a:off x="7929690" y="3156034"/>
              <a:ext cx="1041216" cy="2571644"/>
              <a:chOff x="4709050" y="974800"/>
              <a:chExt cx="684425" cy="1690425"/>
            </a:xfrm>
          </p:grpSpPr>
          <p:sp>
            <p:nvSpPr>
              <p:cNvPr id="471" name="Google Shape;471;p10"/>
              <p:cNvSpPr/>
              <p:nvPr/>
            </p:nvSpPr>
            <p:spPr>
              <a:xfrm>
                <a:off x="4909450" y="1554625"/>
                <a:ext cx="445600" cy="869400"/>
              </a:xfrm>
              <a:custGeom>
                <a:avLst/>
                <a:gdLst/>
                <a:ahLst/>
                <a:cxnLst/>
                <a:rect l="l" t="t" r="r" b="b"/>
                <a:pathLst>
                  <a:path w="17824" h="34776" extrusionOk="0">
                    <a:moveTo>
                      <a:pt x="16303" y="1"/>
                    </a:moveTo>
                    <a:lnTo>
                      <a:pt x="13832" y="2377"/>
                    </a:lnTo>
                    <a:lnTo>
                      <a:pt x="9887" y="2377"/>
                    </a:lnTo>
                    <a:lnTo>
                      <a:pt x="8524" y="3645"/>
                    </a:lnTo>
                    <a:lnTo>
                      <a:pt x="8524" y="6829"/>
                    </a:lnTo>
                    <a:lnTo>
                      <a:pt x="7336" y="8001"/>
                    </a:lnTo>
                    <a:lnTo>
                      <a:pt x="7336" y="13895"/>
                    </a:lnTo>
                    <a:lnTo>
                      <a:pt x="48" y="21246"/>
                    </a:lnTo>
                    <a:lnTo>
                      <a:pt x="1" y="21262"/>
                    </a:lnTo>
                    <a:lnTo>
                      <a:pt x="1" y="29405"/>
                    </a:lnTo>
                    <a:lnTo>
                      <a:pt x="2583" y="31908"/>
                    </a:lnTo>
                    <a:lnTo>
                      <a:pt x="2583" y="34775"/>
                    </a:lnTo>
                    <a:lnTo>
                      <a:pt x="2773" y="34775"/>
                    </a:lnTo>
                    <a:lnTo>
                      <a:pt x="2773" y="31829"/>
                    </a:lnTo>
                    <a:lnTo>
                      <a:pt x="207" y="29325"/>
                    </a:lnTo>
                    <a:lnTo>
                      <a:pt x="207" y="21341"/>
                    </a:lnTo>
                    <a:lnTo>
                      <a:pt x="7526" y="13974"/>
                    </a:lnTo>
                    <a:lnTo>
                      <a:pt x="7526" y="8081"/>
                    </a:lnTo>
                    <a:lnTo>
                      <a:pt x="8714" y="6908"/>
                    </a:lnTo>
                    <a:lnTo>
                      <a:pt x="8714" y="3740"/>
                    </a:lnTo>
                    <a:lnTo>
                      <a:pt x="9966" y="2567"/>
                    </a:lnTo>
                    <a:lnTo>
                      <a:pt x="13911" y="2567"/>
                    </a:lnTo>
                    <a:lnTo>
                      <a:pt x="16382" y="191"/>
                    </a:lnTo>
                    <a:lnTo>
                      <a:pt x="17824" y="191"/>
                    </a:lnTo>
                    <a:lnTo>
                      <a:pt x="178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10"/>
              <p:cNvSpPr/>
              <p:nvPr/>
            </p:nvSpPr>
            <p:spPr>
              <a:xfrm>
                <a:off x="5210875" y="1019950"/>
                <a:ext cx="139425" cy="359250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14370" extrusionOk="0">
                    <a:moveTo>
                      <a:pt x="2994" y="0"/>
                    </a:moveTo>
                    <a:lnTo>
                      <a:pt x="2994" y="1426"/>
                    </a:lnTo>
                    <a:lnTo>
                      <a:pt x="5371" y="3977"/>
                    </a:lnTo>
                    <a:lnTo>
                      <a:pt x="5371" y="6290"/>
                    </a:lnTo>
                    <a:lnTo>
                      <a:pt x="4579" y="7240"/>
                    </a:lnTo>
                    <a:lnTo>
                      <a:pt x="4579" y="11280"/>
                    </a:lnTo>
                    <a:lnTo>
                      <a:pt x="3153" y="12864"/>
                    </a:lnTo>
                    <a:lnTo>
                      <a:pt x="1378" y="12864"/>
                    </a:lnTo>
                    <a:lnTo>
                      <a:pt x="0" y="14243"/>
                    </a:lnTo>
                    <a:lnTo>
                      <a:pt x="143" y="14370"/>
                    </a:lnTo>
                    <a:lnTo>
                      <a:pt x="1458" y="13070"/>
                    </a:lnTo>
                    <a:lnTo>
                      <a:pt x="3264" y="13070"/>
                    </a:lnTo>
                    <a:lnTo>
                      <a:pt x="4785" y="11359"/>
                    </a:lnTo>
                    <a:lnTo>
                      <a:pt x="4785" y="7320"/>
                    </a:lnTo>
                    <a:lnTo>
                      <a:pt x="5577" y="6369"/>
                    </a:lnTo>
                    <a:lnTo>
                      <a:pt x="5577" y="3898"/>
                    </a:lnTo>
                    <a:lnTo>
                      <a:pt x="3200" y="1363"/>
                    </a:ln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0"/>
              <p:cNvSpPr/>
              <p:nvPr/>
            </p:nvSpPr>
            <p:spPr>
              <a:xfrm>
                <a:off x="4850050" y="1150250"/>
                <a:ext cx="460650" cy="1218325"/>
              </a:xfrm>
              <a:custGeom>
                <a:avLst/>
                <a:gdLst/>
                <a:ahLst/>
                <a:cxnLst/>
                <a:rect l="l" t="t" r="r" b="b"/>
                <a:pathLst>
                  <a:path w="18426" h="48733" extrusionOk="0">
                    <a:moveTo>
                      <a:pt x="17031" y="0"/>
                    </a:moveTo>
                    <a:lnTo>
                      <a:pt x="17031" y="919"/>
                    </a:lnTo>
                    <a:lnTo>
                      <a:pt x="18220" y="2187"/>
                    </a:lnTo>
                    <a:lnTo>
                      <a:pt x="18220" y="5593"/>
                    </a:lnTo>
                    <a:lnTo>
                      <a:pt x="17111" y="6860"/>
                    </a:lnTo>
                    <a:lnTo>
                      <a:pt x="15194" y="6860"/>
                    </a:lnTo>
                    <a:lnTo>
                      <a:pt x="12358" y="9633"/>
                    </a:lnTo>
                    <a:lnTo>
                      <a:pt x="10124" y="9633"/>
                    </a:lnTo>
                    <a:lnTo>
                      <a:pt x="6940" y="12754"/>
                    </a:lnTo>
                    <a:lnTo>
                      <a:pt x="6940" y="30941"/>
                    </a:lnTo>
                    <a:lnTo>
                      <a:pt x="1" y="37643"/>
                    </a:lnTo>
                    <a:lnTo>
                      <a:pt x="1" y="45706"/>
                    </a:lnTo>
                    <a:lnTo>
                      <a:pt x="2900" y="48685"/>
                    </a:lnTo>
                    <a:lnTo>
                      <a:pt x="4357" y="48732"/>
                    </a:lnTo>
                    <a:lnTo>
                      <a:pt x="1189" y="45627"/>
                    </a:lnTo>
                    <a:lnTo>
                      <a:pt x="1189" y="37722"/>
                    </a:lnTo>
                    <a:lnTo>
                      <a:pt x="7922" y="31020"/>
                    </a:lnTo>
                    <a:lnTo>
                      <a:pt x="7922" y="13182"/>
                    </a:lnTo>
                    <a:lnTo>
                      <a:pt x="8952" y="12215"/>
                    </a:lnTo>
                    <a:lnTo>
                      <a:pt x="10900" y="12215"/>
                    </a:lnTo>
                    <a:lnTo>
                      <a:pt x="10900" y="12009"/>
                    </a:lnTo>
                    <a:lnTo>
                      <a:pt x="8872" y="12009"/>
                    </a:lnTo>
                    <a:lnTo>
                      <a:pt x="7732" y="13086"/>
                    </a:lnTo>
                    <a:lnTo>
                      <a:pt x="7732" y="30941"/>
                    </a:lnTo>
                    <a:lnTo>
                      <a:pt x="999" y="37643"/>
                    </a:lnTo>
                    <a:lnTo>
                      <a:pt x="999" y="45706"/>
                    </a:lnTo>
                    <a:lnTo>
                      <a:pt x="3866" y="48526"/>
                    </a:lnTo>
                    <a:lnTo>
                      <a:pt x="2995" y="48495"/>
                    </a:lnTo>
                    <a:lnTo>
                      <a:pt x="207" y="45627"/>
                    </a:lnTo>
                    <a:lnTo>
                      <a:pt x="207" y="37722"/>
                    </a:lnTo>
                    <a:lnTo>
                      <a:pt x="7130" y="31020"/>
                    </a:lnTo>
                    <a:lnTo>
                      <a:pt x="7130" y="12833"/>
                    </a:lnTo>
                    <a:lnTo>
                      <a:pt x="10203" y="9839"/>
                    </a:lnTo>
                    <a:lnTo>
                      <a:pt x="12437" y="9839"/>
                    </a:lnTo>
                    <a:lnTo>
                      <a:pt x="15273" y="7066"/>
                    </a:lnTo>
                    <a:lnTo>
                      <a:pt x="17221" y="7066"/>
                    </a:lnTo>
                    <a:lnTo>
                      <a:pt x="18425" y="5672"/>
                    </a:lnTo>
                    <a:lnTo>
                      <a:pt x="18425" y="2108"/>
                    </a:lnTo>
                    <a:lnTo>
                      <a:pt x="17237" y="840"/>
                    </a:lnTo>
                    <a:lnTo>
                      <a:pt x="17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0"/>
              <p:cNvSpPr/>
              <p:nvPr/>
            </p:nvSpPr>
            <p:spPr>
              <a:xfrm>
                <a:off x="4830250" y="1265900"/>
                <a:ext cx="383425" cy="1145050"/>
              </a:xfrm>
              <a:custGeom>
                <a:avLst/>
                <a:gdLst/>
                <a:ahLst/>
                <a:cxnLst/>
                <a:rect l="l" t="t" r="r" b="b"/>
                <a:pathLst>
                  <a:path w="15337" h="45802" extrusionOk="0">
                    <a:moveTo>
                      <a:pt x="15193" y="1"/>
                    </a:moveTo>
                    <a:lnTo>
                      <a:pt x="12041" y="3232"/>
                    </a:lnTo>
                    <a:lnTo>
                      <a:pt x="5529" y="3232"/>
                    </a:lnTo>
                    <a:lnTo>
                      <a:pt x="4563" y="4199"/>
                    </a:lnTo>
                    <a:lnTo>
                      <a:pt x="4563" y="8080"/>
                    </a:lnTo>
                    <a:lnTo>
                      <a:pt x="6939" y="10441"/>
                    </a:lnTo>
                    <a:lnTo>
                      <a:pt x="6939" y="25903"/>
                    </a:lnTo>
                    <a:lnTo>
                      <a:pt x="0" y="32731"/>
                    </a:lnTo>
                    <a:lnTo>
                      <a:pt x="0" y="43980"/>
                    </a:lnTo>
                    <a:lnTo>
                      <a:pt x="1806" y="45801"/>
                    </a:lnTo>
                    <a:lnTo>
                      <a:pt x="1949" y="45675"/>
                    </a:lnTo>
                    <a:lnTo>
                      <a:pt x="206" y="43900"/>
                    </a:lnTo>
                    <a:lnTo>
                      <a:pt x="206" y="32811"/>
                    </a:lnTo>
                    <a:lnTo>
                      <a:pt x="7130" y="25982"/>
                    </a:lnTo>
                    <a:lnTo>
                      <a:pt x="7130" y="10362"/>
                    </a:lnTo>
                    <a:lnTo>
                      <a:pt x="4753" y="8001"/>
                    </a:lnTo>
                    <a:lnTo>
                      <a:pt x="4753" y="4278"/>
                    </a:lnTo>
                    <a:lnTo>
                      <a:pt x="5609" y="3423"/>
                    </a:lnTo>
                    <a:lnTo>
                      <a:pt x="12120" y="3423"/>
                    </a:lnTo>
                    <a:lnTo>
                      <a:pt x="15336" y="143"/>
                    </a:lnTo>
                    <a:lnTo>
                      <a:pt x="151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0"/>
              <p:cNvSpPr/>
              <p:nvPr/>
            </p:nvSpPr>
            <p:spPr>
              <a:xfrm>
                <a:off x="4810450" y="1204500"/>
                <a:ext cx="386175" cy="1412000"/>
              </a:xfrm>
              <a:custGeom>
                <a:avLst/>
                <a:gdLst/>
                <a:ahLst/>
                <a:cxnLst/>
                <a:rect l="l" t="t" r="r" b="b"/>
                <a:pathLst>
                  <a:path w="15447" h="56480" extrusionOk="0">
                    <a:moveTo>
                      <a:pt x="15257" y="1"/>
                    </a:moveTo>
                    <a:lnTo>
                      <a:pt x="15257" y="1649"/>
                    </a:lnTo>
                    <a:lnTo>
                      <a:pt x="11993" y="4896"/>
                    </a:lnTo>
                    <a:lnTo>
                      <a:pt x="5498" y="4896"/>
                    </a:lnTo>
                    <a:lnTo>
                      <a:pt x="4357" y="5831"/>
                    </a:lnTo>
                    <a:lnTo>
                      <a:pt x="4357" y="11107"/>
                    </a:lnTo>
                    <a:lnTo>
                      <a:pt x="6733" y="13451"/>
                    </a:lnTo>
                    <a:lnTo>
                      <a:pt x="6733" y="27805"/>
                    </a:lnTo>
                    <a:lnTo>
                      <a:pt x="0" y="34633"/>
                    </a:lnTo>
                    <a:lnTo>
                      <a:pt x="0" y="56480"/>
                    </a:lnTo>
                    <a:lnTo>
                      <a:pt x="206" y="56480"/>
                    </a:lnTo>
                    <a:lnTo>
                      <a:pt x="206" y="34712"/>
                    </a:lnTo>
                    <a:lnTo>
                      <a:pt x="6939" y="27884"/>
                    </a:lnTo>
                    <a:lnTo>
                      <a:pt x="6939" y="13372"/>
                    </a:lnTo>
                    <a:lnTo>
                      <a:pt x="4563" y="11012"/>
                    </a:lnTo>
                    <a:lnTo>
                      <a:pt x="4563" y="5910"/>
                    </a:lnTo>
                    <a:lnTo>
                      <a:pt x="5577" y="5086"/>
                    </a:lnTo>
                    <a:lnTo>
                      <a:pt x="12056" y="5086"/>
                    </a:lnTo>
                    <a:lnTo>
                      <a:pt x="15447" y="1728"/>
                    </a:lnTo>
                    <a:lnTo>
                      <a:pt x="15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0"/>
              <p:cNvSpPr/>
              <p:nvPr/>
            </p:nvSpPr>
            <p:spPr>
              <a:xfrm>
                <a:off x="4746675" y="1534825"/>
                <a:ext cx="192525" cy="533125"/>
              </a:xfrm>
              <a:custGeom>
                <a:avLst/>
                <a:gdLst/>
                <a:ahLst/>
                <a:cxnLst/>
                <a:rect l="l" t="t" r="r" b="b"/>
                <a:pathLst>
                  <a:path w="7701" h="21325" extrusionOk="0">
                    <a:moveTo>
                      <a:pt x="6322" y="1"/>
                    </a:moveTo>
                    <a:lnTo>
                      <a:pt x="6322" y="5482"/>
                    </a:lnTo>
                    <a:lnTo>
                      <a:pt x="5435" y="6670"/>
                    </a:lnTo>
                    <a:lnTo>
                      <a:pt x="5593" y="6797"/>
                    </a:lnTo>
                    <a:lnTo>
                      <a:pt x="6512" y="5546"/>
                    </a:lnTo>
                    <a:lnTo>
                      <a:pt x="6512" y="460"/>
                    </a:lnTo>
                    <a:lnTo>
                      <a:pt x="7510" y="1363"/>
                    </a:lnTo>
                    <a:lnTo>
                      <a:pt x="7510" y="7637"/>
                    </a:lnTo>
                    <a:lnTo>
                      <a:pt x="5530" y="9665"/>
                    </a:lnTo>
                    <a:lnTo>
                      <a:pt x="5530" y="11090"/>
                    </a:lnTo>
                    <a:lnTo>
                      <a:pt x="6322" y="11978"/>
                    </a:lnTo>
                    <a:lnTo>
                      <a:pt x="6322" y="14592"/>
                    </a:lnTo>
                    <a:lnTo>
                      <a:pt x="1" y="21182"/>
                    </a:lnTo>
                    <a:lnTo>
                      <a:pt x="159" y="21325"/>
                    </a:lnTo>
                    <a:lnTo>
                      <a:pt x="6512" y="14671"/>
                    </a:lnTo>
                    <a:lnTo>
                      <a:pt x="6512" y="11914"/>
                    </a:lnTo>
                    <a:lnTo>
                      <a:pt x="5720" y="11011"/>
                    </a:lnTo>
                    <a:lnTo>
                      <a:pt x="5720" y="9760"/>
                    </a:lnTo>
                    <a:lnTo>
                      <a:pt x="7700" y="7716"/>
                    </a:lnTo>
                    <a:lnTo>
                      <a:pt x="7700" y="1284"/>
                    </a:lnTo>
                    <a:lnTo>
                      <a:pt x="6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0"/>
              <p:cNvSpPr/>
              <p:nvPr/>
            </p:nvSpPr>
            <p:spPr>
              <a:xfrm>
                <a:off x="4780750" y="1797025"/>
                <a:ext cx="168350" cy="692350"/>
              </a:xfrm>
              <a:custGeom>
                <a:avLst/>
                <a:gdLst/>
                <a:ahLst/>
                <a:cxnLst/>
                <a:rect l="l" t="t" r="r" b="b"/>
                <a:pathLst>
                  <a:path w="6734" h="27694" extrusionOk="0">
                    <a:moveTo>
                      <a:pt x="6543" y="0"/>
                    </a:moveTo>
                    <a:lnTo>
                      <a:pt x="6543" y="4040"/>
                    </a:lnTo>
                    <a:lnTo>
                      <a:pt x="0" y="10663"/>
                    </a:lnTo>
                    <a:lnTo>
                      <a:pt x="0" y="27693"/>
                    </a:lnTo>
                    <a:lnTo>
                      <a:pt x="206" y="27693"/>
                    </a:lnTo>
                    <a:lnTo>
                      <a:pt x="206" y="10742"/>
                    </a:lnTo>
                    <a:lnTo>
                      <a:pt x="6733" y="4151"/>
                    </a:lnTo>
                    <a:lnTo>
                      <a:pt x="6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10"/>
              <p:cNvSpPr/>
              <p:nvPr/>
            </p:nvSpPr>
            <p:spPr>
              <a:xfrm>
                <a:off x="5346725" y="1534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20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10"/>
              <p:cNvSpPr/>
              <p:nvPr/>
            </p:nvSpPr>
            <p:spPr>
              <a:xfrm>
                <a:off x="5262750" y="9748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1" y="412"/>
                      <a:pt x="1" y="935"/>
                    </a:cubicBezTo>
                    <a:cubicBezTo>
                      <a:pt x="1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0"/>
              <p:cNvSpPr/>
              <p:nvPr/>
            </p:nvSpPr>
            <p:spPr>
              <a:xfrm>
                <a:off x="4861525" y="239072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2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0"/>
              <p:cNvSpPr/>
              <p:nvPr/>
            </p:nvSpPr>
            <p:spPr>
              <a:xfrm>
                <a:off x="4920950" y="177207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10"/>
              <p:cNvSpPr/>
              <p:nvPr/>
            </p:nvSpPr>
            <p:spPr>
              <a:xfrm>
                <a:off x="4709050" y="20592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10"/>
              <p:cNvSpPr/>
              <p:nvPr/>
            </p:nvSpPr>
            <p:spPr>
              <a:xfrm>
                <a:off x="5109075" y="14354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10"/>
              <p:cNvSpPr/>
              <p:nvPr/>
            </p:nvSpPr>
            <p:spPr>
              <a:xfrm>
                <a:off x="5188300" y="13609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10"/>
              <p:cNvSpPr/>
              <p:nvPr/>
            </p:nvSpPr>
            <p:spPr>
              <a:xfrm>
                <a:off x="5250075" y="11011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62" y="190"/>
                    </a:moveTo>
                    <a:cubicBezTo>
                      <a:pt x="1506" y="190"/>
                      <a:pt x="1886" y="570"/>
                      <a:pt x="1886" y="1030"/>
                    </a:cubicBezTo>
                    <a:cubicBezTo>
                      <a:pt x="1886" y="1489"/>
                      <a:pt x="1506" y="1854"/>
                      <a:pt x="1062" y="1854"/>
                    </a:cubicBezTo>
                    <a:cubicBezTo>
                      <a:pt x="603" y="1854"/>
                      <a:pt x="222" y="1489"/>
                      <a:pt x="222" y="1030"/>
                    </a:cubicBezTo>
                    <a:cubicBezTo>
                      <a:pt x="222" y="570"/>
                      <a:pt x="587" y="222"/>
                      <a:pt x="1062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75"/>
                      <a:pt x="1616" y="16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0"/>
              <p:cNvSpPr/>
              <p:nvPr/>
            </p:nvSpPr>
            <p:spPr>
              <a:xfrm>
                <a:off x="5166100" y="11554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7" y="206"/>
                    </a:moveTo>
                    <a:cubicBezTo>
                      <a:pt x="1506" y="206"/>
                      <a:pt x="1886" y="587"/>
                      <a:pt x="1886" y="1030"/>
                    </a:cubicBezTo>
                    <a:cubicBezTo>
                      <a:pt x="1886" y="1490"/>
                      <a:pt x="1506" y="1870"/>
                      <a:pt x="1047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87"/>
                      <a:pt x="571" y="222"/>
                      <a:pt x="1047" y="206"/>
                    </a:cubicBezTo>
                    <a:close/>
                    <a:moveTo>
                      <a:pt x="1031" y="0"/>
                    </a:moveTo>
                    <a:cubicBezTo>
                      <a:pt x="445" y="0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76"/>
                      <a:pt x="1601" y="32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0"/>
              <p:cNvSpPr/>
              <p:nvPr/>
            </p:nvSpPr>
            <p:spPr>
              <a:xfrm>
                <a:off x="5205725" y="12298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46" y="191"/>
                    </a:moveTo>
                    <a:cubicBezTo>
                      <a:pt x="1505" y="191"/>
                      <a:pt x="1885" y="571"/>
                      <a:pt x="1885" y="1031"/>
                    </a:cubicBezTo>
                    <a:cubicBezTo>
                      <a:pt x="1885" y="1490"/>
                      <a:pt x="1505" y="1854"/>
                      <a:pt x="1046" y="1854"/>
                    </a:cubicBezTo>
                    <a:cubicBezTo>
                      <a:pt x="586" y="1854"/>
                      <a:pt x="206" y="1490"/>
                      <a:pt x="206" y="1031"/>
                    </a:cubicBezTo>
                    <a:cubicBezTo>
                      <a:pt x="206" y="571"/>
                      <a:pt x="571" y="223"/>
                      <a:pt x="1046" y="191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76"/>
                      <a:pt x="1600" y="17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10"/>
              <p:cNvSpPr/>
              <p:nvPr/>
            </p:nvSpPr>
            <p:spPr>
              <a:xfrm>
                <a:off x="4844100" y="16952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62" y="191"/>
                    </a:moveTo>
                    <a:cubicBezTo>
                      <a:pt x="1506" y="191"/>
                      <a:pt x="1886" y="571"/>
                      <a:pt x="1886" y="1031"/>
                    </a:cubicBezTo>
                    <a:cubicBezTo>
                      <a:pt x="1886" y="1490"/>
                      <a:pt x="1506" y="1854"/>
                      <a:pt x="1062" y="1854"/>
                    </a:cubicBezTo>
                    <a:cubicBezTo>
                      <a:pt x="603" y="1854"/>
                      <a:pt x="223" y="1490"/>
                      <a:pt x="223" y="1031"/>
                    </a:cubicBezTo>
                    <a:cubicBezTo>
                      <a:pt x="223" y="571"/>
                      <a:pt x="587" y="207"/>
                      <a:pt x="1062" y="191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0" y="1585"/>
                      <a:pt x="2060" y="1031"/>
                    </a:cubicBezTo>
                    <a:cubicBezTo>
                      <a:pt x="2060" y="476"/>
                      <a:pt x="1601" y="17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0"/>
              <p:cNvSpPr/>
              <p:nvPr/>
            </p:nvSpPr>
            <p:spPr>
              <a:xfrm>
                <a:off x="4787075" y="2613700"/>
                <a:ext cx="51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76" h="2061" extrusionOk="0">
                    <a:moveTo>
                      <a:pt x="1062" y="191"/>
                    </a:moveTo>
                    <a:cubicBezTo>
                      <a:pt x="1521" y="191"/>
                      <a:pt x="1886" y="571"/>
                      <a:pt x="1886" y="1031"/>
                    </a:cubicBezTo>
                    <a:cubicBezTo>
                      <a:pt x="1886" y="1474"/>
                      <a:pt x="1506" y="1854"/>
                      <a:pt x="1062" y="1854"/>
                    </a:cubicBezTo>
                    <a:cubicBezTo>
                      <a:pt x="603" y="1854"/>
                      <a:pt x="222" y="1474"/>
                      <a:pt x="222" y="1031"/>
                    </a:cubicBezTo>
                    <a:cubicBezTo>
                      <a:pt x="222" y="587"/>
                      <a:pt x="587" y="207"/>
                      <a:pt x="1062" y="191"/>
                    </a:cubicBezTo>
                    <a:close/>
                    <a:moveTo>
                      <a:pt x="1046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92" y="2060"/>
                      <a:pt x="1046" y="2060"/>
                    </a:cubicBezTo>
                    <a:cubicBezTo>
                      <a:pt x="1617" y="2060"/>
                      <a:pt x="2076" y="1585"/>
                      <a:pt x="2076" y="1031"/>
                    </a:cubicBezTo>
                    <a:cubicBezTo>
                      <a:pt x="2076" y="476"/>
                      <a:pt x="1617" y="17"/>
                      <a:pt x="10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0"/>
              <p:cNvSpPr/>
              <p:nvPr/>
            </p:nvSpPr>
            <p:spPr>
              <a:xfrm>
                <a:off x="4752625" y="2486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46" y="190"/>
                    </a:moveTo>
                    <a:cubicBezTo>
                      <a:pt x="1505" y="190"/>
                      <a:pt x="1886" y="571"/>
                      <a:pt x="1886" y="1030"/>
                    </a:cubicBezTo>
                    <a:cubicBezTo>
                      <a:pt x="1886" y="1474"/>
                      <a:pt x="1505" y="1854"/>
                      <a:pt x="1046" y="1854"/>
                    </a:cubicBezTo>
                    <a:cubicBezTo>
                      <a:pt x="586" y="1854"/>
                      <a:pt x="222" y="1474"/>
                      <a:pt x="222" y="1030"/>
                    </a:cubicBezTo>
                    <a:cubicBezTo>
                      <a:pt x="222" y="571"/>
                      <a:pt x="602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6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76"/>
                      <a:pt x="1600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10"/>
              <p:cNvSpPr/>
              <p:nvPr/>
            </p:nvSpPr>
            <p:spPr>
              <a:xfrm>
                <a:off x="4950250" y="24216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6" y="190"/>
                    </a:moveTo>
                    <a:cubicBezTo>
                      <a:pt x="1506" y="190"/>
                      <a:pt x="1886" y="571"/>
                      <a:pt x="1886" y="1030"/>
                    </a:cubicBezTo>
                    <a:cubicBezTo>
                      <a:pt x="1886" y="1474"/>
                      <a:pt x="1506" y="1854"/>
                      <a:pt x="1046" y="1854"/>
                    </a:cubicBezTo>
                    <a:cubicBezTo>
                      <a:pt x="587" y="1854"/>
                      <a:pt x="223" y="1474"/>
                      <a:pt x="223" y="1030"/>
                    </a:cubicBezTo>
                    <a:cubicBezTo>
                      <a:pt x="223" y="571"/>
                      <a:pt x="587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1" y="476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76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492" name="Google Shape;492;p10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508525" y="25516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3" name="Google Shape;493;p10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370500" y="35032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●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1pPr>
            <a:lvl2pPr marL="914400" lvl="1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○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2pPr>
            <a:lvl3pPr marL="1371600" lvl="2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■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●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4pPr>
            <a:lvl5pPr marL="2286000" lvl="4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○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5pPr>
            <a:lvl6pPr marL="2743200" lvl="5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■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6pPr>
            <a:lvl7pPr marL="3200400" lvl="6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●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7pPr>
            <a:lvl8pPr marL="3657600" lvl="7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○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8pPr>
            <a:lvl9pPr marL="4114800" lvl="8" indent="-30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Saira"/>
              <a:buChar char="■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8" r:id="rId10"/>
    <p:sldLayoutId id="2147483660" r:id="rId11"/>
    <p:sldLayoutId id="2147483661" r:id="rId12"/>
    <p:sldLayoutId id="2147483663" r:id="rId13"/>
    <p:sldLayoutId id="2147483667" r:id="rId14"/>
    <p:sldLayoutId id="2147483668" r:id="rId15"/>
    <p:sldLayoutId id="2147483670" r:id="rId16"/>
    <p:sldLayoutId id="2147483671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p29"/>
          <p:cNvSpPr txBox="1">
            <a:spLocks noGrp="1"/>
          </p:cNvSpPr>
          <p:nvPr>
            <p:ph type="ctrTitle"/>
          </p:nvPr>
        </p:nvSpPr>
        <p:spPr>
          <a:xfrm>
            <a:off x="1568675" y="1027819"/>
            <a:ext cx="6006600" cy="19532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Heart </a:t>
            </a:r>
            <a:r>
              <a:rPr lang="es-419" dirty="0" err="1"/>
              <a:t>Disease</a:t>
            </a:r>
            <a:r>
              <a:rPr lang="es-419" dirty="0"/>
              <a:t> </a:t>
            </a:r>
            <a:r>
              <a:rPr lang="es-419" dirty="0" err="1"/>
              <a:t>Prediction</a:t>
            </a:r>
            <a:endParaRPr lang="es-419" dirty="0"/>
          </a:p>
        </p:txBody>
      </p:sp>
      <p:cxnSp>
        <p:nvCxnSpPr>
          <p:cNvPr id="1413" name="Google Shape;1413;p29"/>
          <p:cNvCxnSpPr/>
          <p:nvPr/>
        </p:nvCxnSpPr>
        <p:spPr>
          <a:xfrm>
            <a:off x="2145900" y="3459619"/>
            <a:ext cx="4852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1414" name="Google Shape;1414;p29"/>
          <p:cNvGrpSpPr/>
          <p:nvPr/>
        </p:nvGrpSpPr>
        <p:grpSpPr>
          <a:xfrm>
            <a:off x="0" y="3058850"/>
            <a:ext cx="1731700" cy="3126028"/>
            <a:chOff x="0" y="3058850"/>
            <a:chExt cx="1731700" cy="3126028"/>
          </a:xfrm>
        </p:grpSpPr>
        <p:grpSp>
          <p:nvGrpSpPr>
            <p:cNvPr id="1415" name="Google Shape;1415;p29"/>
            <p:cNvGrpSpPr/>
            <p:nvPr/>
          </p:nvGrpSpPr>
          <p:grpSpPr>
            <a:xfrm>
              <a:off x="256564" y="3613234"/>
              <a:ext cx="1041216" cy="2571644"/>
              <a:chOff x="4709050" y="974800"/>
              <a:chExt cx="684425" cy="1690425"/>
            </a:xfrm>
          </p:grpSpPr>
          <p:sp>
            <p:nvSpPr>
              <p:cNvPr id="1416" name="Google Shape;1416;p29"/>
              <p:cNvSpPr/>
              <p:nvPr/>
            </p:nvSpPr>
            <p:spPr>
              <a:xfrm>
                <a:off x="4909450" y="1554625"/>
                <a:ext cx="445600" cy="869400"/>
              </a:xfrm>
              <a:custGeom>
                <a:avLst/>
                <a:gdLst/>
                <a:ahLst/>
                <a:cxnLst/>
                <a:rect l="l" t="t" r="r" b="b"/>
                <a:pathLst>
                  <a:path w="17824" h="34776" extrusionOk="0">
                    <a:moveTo>
                      <a:pt x="16303" y="1"/>
                    </a:moveTo>
                    <a:lnTo>
                      <a:pt x="13832" y="2377"/>
                    </a:lnTo>
                    <a:lnTo>
                      <a:pt x="9887" y="2377"/>
                    </a:lnTo>
                    <a:lnTo>
                      <a:pt x="8524" y="3645"/>
                    </a:lnTo>
                    <a:lnTo>
                      <a:pt x="8524" y="6829"/>
                    </a:lnTo>
                    <a:lnTo>
                      <a:pt x="7336" y="8001"/>
                    </a:lnTo>
                    <a:lnTo>
                      <a:pt x="7336" y="13895"/>
                    </a:lnTo>
                    <a:lnTo>
                      <a:pt x="48" y="21246"/>
                    </a:lnTo>
                    <a:lnTo>
                      <a:pt x="1" y="21262"/>
                    </a:lnTo>
                    <a:lnTo>
                      <a:pt x="1" y="29405"/>
                    </a:lnTo>
                    <a:lnTo>
                      <a:pt x="2583" y="31908"/>
                    </a:lnTo>
                    <a:lnTo>
                      <a:pt x="2583" y="34775"/>
                    </a:lnTo>
                    <a:lnTo>
                      <a:pt x="2773" y="34775"/>
                    </a:lnTo>
                    <a:lnTo>
                      <a:pt x="2773" y="31829"/>
                    </a:lnTo>
                    <a:lnTo>
                      <a:pt x="207" y="29325"/>
                    </a:lnTo>
                    <a:lnTo>
                      <a:pt x="207" y="21341"/>
                    </a:lnTo>
                    <a:lnTo>
                      <a:pt x="7526" y="13974"/>
                    </a:lnTo>
                    <a:lnTo>
                      <a:pt x="7526" y="8081"/>
                    </a:lnTo>
                    <a:lnTo>
                      <a:pt x="8714" y="6908"/>
                    </a:lnTo>
                    <a:lnTo>
                      <a:pt x="8714" y="3740"/>
                    </a:lnTo>
                    <a:lnTo>
                      <a:pt x="9966" y="2567"/>
                    </a:lnTo>
                    <a:lnTo>
                      <a:pt x="13911" y="2567"/>
                    </a:lnTo>
                    <a:lnTo>
                      <a:pt x="16382" y="191"/>
                    </a:lnTo>
                    <a:lnTo>
                      <a:pt x="17824" y="191"/>
                    </a:lnTo>
                    <a:lnTo>
                      <a:pt x="178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9"/>
              <p:cNvSpPr/>
              <p:nvPr/>
            </p:nvSpPr>
            <p:spPr>
              <a:xfrm>
                <a:off x="5210875" y="1019950"/>
                <a:ext cx="139425" cy="359250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14370" extrusionOk="0">
                    <a:moveTo>
                      <a:pt x="2994" y="0"/>
                    </a:moveTo>
                    <a:lnTo>
                      <a:pt x="2994" y="1426"/>
                    </a:lnTo>
                    <a:lnTo>
                      <a:pt x="5371" y="3977"/>
                    </a:lnTo>
                    <a:lnTo>
                      <a:pt x="5371" y="6290"/>
                    </a:lnTo>
                    <a:lnTo>
                      <a:pt x="4579" y="7240"/>
                    </a:lnTo>
                    <a:lnTo>
                      <a:pt x="4579" y="11280"/>
                    </a:lnTo>
                    <a:lnTo>
                      <a:pt x="3153" y="12864"/>
                    </a:lnTo>
                    <a:lnTo>
                      <a:pt x="1378" y="12864"/>
                    </a:lnTo>
                    <a:lnTo>
                      <a:pt x="0" y="14243"/>
                    </a:lnTo>
                    <a:lnTo>
                      <a:pt x="143" y="14370"/>
                    </a:lnTo>
                    <a:lnTo>
                      <a:pt x="1458" y="13070"/>
                    </a:lnTo>
                    <a:lnTo>
                      <a:pt x="3264" y="13070"/>
                    </a:lnTo>
                    <a:lnTo>
                      <a:pt x="4785" y="11359"/>
                    </a:lnTo>
                    <a:lnTo>
                      <a:pt x="4785" y="7320"/>
                    </a:lnTo>
                    <a:lnTo>
                      <a:pt x="5577" y="6369"/>
                    </a:lnTo>
                    <a:lnTo>
                      <a:pt x="5577" y="3898"/>
                    </a:lnTo>
                    <a:lnTo>
                      <a:pt x="3200" y="1363"/>
                    </a:ln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29"/>
              <p:cNvSpPr/>
              <p:nvPr/>
            </p:nvSpPr>
            <p:spPr>
              <a:xfrm>
                <a:off x="4850050" y="1150250"/>
                <a:ext cx="460650" cy="1218325"/>
              </a:xfrm>
              <a:custGeom>
                <a:avLst/>
                <a:gdLst/>
                <a:ahLst/>
                <a:cxnLst/>
                <a:rect l="l" t="t" r="r" b="b"/>
                <a:pathLst>
                  <a:path w="18426" h="48733" extrusionOk="0">
                    <a:moveTo>
                      <a:pt x="17031" y="0"/>
                    </a:moveTo>
                    <a:lnTo>
                      <a:pt x="17031" y="919"/>
                    </a:lnTo>
                    <a:lnTo>
                      <a:pt x="18220" y="2187"/>
                    </a:lnTo>
                    <a:lnTo>
                      <a:pt x="18220" y="5593"/>
                    </a:lnTo>
                    <a:lnTo>
                      <a:pt x="17111" y="6860"/>
                    </a:lnTo>
                    <a:lnTo>
                      <a:pt x="15194" y="6860"/>
                    </a:lnTo>
                    <a:lnTo>
                      <a:pt x="12358" y="9633"/>
                    </a:lnTo>
                    <a:lnTo>
                      <a:pt x="10124" y="9633"/>
                    </a:lnTo>
                    <a:lnTo>
                      <a:pt x="6940" y="12754"/>
                    </a:lnTo>
                    <a:lnTo>
                      <a:pt x="6940" y="30941"/>
                    </a:lnTo>
                    <a:lnTo>
                      <a:pt x="1" y="37643"/>
                    </a:lnTo>
                    <a:lnTo>
                      <a:pt x="1" y="45706"/>
                    </a:lnTo>
                    <a:lnTo>
                      <a:pt x="2900" y="48685"/>
                    </a:lnTo>
                    <a:lnTo>
                      <a:pt x="4357" y="48732"/>
                    </a:lnTo>
                    <a:lnTo>
                      <a:pt x="1189" y="45627"/>
                    </a:lnTo>
                    <a:lnTo>
                      <a:pt x="1189" y="37722"/>
                    </a:lnTo>
                    <a:lnTo>
                      <a:pt x="7922" y="31020"/>
                    </a:lnTo>
                    <a:lnTo>
                      <a:pt x="7922" y="13182"/>
                    </a:lnTo>
                    <a:lnTo>
                      <a:pt x="8952" y="12215"/>
                    </a:lnTo>
                    <a:lnTo>
                      <a:pt x="10900" y="12215"/>
                    </a:lnTo>
                    <a:lnTo>
                      <a:pt x="10900" y="12009"/>
                    </a:lnTo>
                    <a:lnTo>
                      <a:pt x="8872" y="12009"/>
                    </a:lnTo>
                    <a:lnTo>
                      <a:pt x="7732" y="13086"/>
                    </a:lnTo>
                    <a:lnTo>
                      <a:pt x="7732" y="30941"/>
                    </a:lnTo>
                    <a:lnTo>
                      <a:pt x="999" y="37643"/>
                    </a:lnTo>
                    <a:lnTo>
                      <a:pt x="999" y="45706"/>
                    </a:lnTo>
                    <a:lnTo>
                      <a:pt x="3866" y="48526"/>
                    </a:lnTo>
                    <a:lnTo>
                      <a:pt x="2995" y="48495"/>
                    </a:lnTo>
                    <a:lnTo>
                      <a:pt x="207" y="45627"/>
                    </a:lnTo>
                    <a:lnTo>
                      <a:pt x="207" y="37722"/>
                    </a:lnTo>
                    <a:lnTo>
                      <a:pt x="7130" y="31020"/>
                    </a:lnTo>
                    <a:lnTo>
                      <a:pt x="7130" y="12833"/>
                    </a:lnTo>
                    <a:lnTo>
                      <a:pt x="10203" y="9839"/>
                    </a:lnTo>
                    <a:lnTo>
                      <a:pt x="12437" y="9839"/>
                    </a:lnTo>
                    <a:lnTo>
                      <a:pt x="15273" y="7066"/>
                    </a:lnTo>
                    <a:lnTo>
                      <a:pt x="17221" y="7066"/>
                    </a:lnTo>
                    <a:lnTo>
                      <a:pt x="18425" y="5672"/>
                    </a:lnTo>
                    <a:lnTo>
                      <a:pt x="18425" y="2108"/>
                    </a:lnTo>
                    <a:lnTo>
                      <a:pt x="17237" y="840"/>
                    </a:lnTo>
                    <a:lnTo>
                      <a:pt x="17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29"/>
              <p:cNvSpPr/>
              <p:nvPr/>
            </p:nvSpPr>
            <p:spPr>
              <a:xfrm>
                <a:off x="4830250" y="1265900"/>
                <a:ext cx="383425" cy="1145050"/>
              </a:xfrm>
              <a:custGeom>
                <a:avLst/>
                <a:gdLst/>
                <a:ahLst/>
                <a:cxnLst/>
                <a:rect l="l" t="t" r="r" b="b"/>
                <a:pathLst>
                  <a:path w="15337" h="45802" extrusionOk="0">
                    <a:moveTo>
                      <a:pt x="15193" y="1"/>
                    </a:moveTo>
                    <a:lnTo>
                      <a:pt x="12041" y="3232"/>
                    </a:lnTo>
                    <a:lnTo>
                      <a:pt x="5529" y="3232"/>
                    </a:lnTo>
                    <a:lnTo>
                      <a:pt x="4563" y="4199"/>
                    </a:lnTo>
                    <a:lnTo>
                      <a:pt x="4563" y="8080"/>
                    </a:lnTo>
                    <a:lnTo>
                      <a:pt x="6939" y="10441"/>
                    </a:lnTo>
                    <a:lnTo>
                      <a:pt x="6939" y="25903"/>
                    </a:lnTo>
                    <a:lnTo>
                      <a:pt x="0" y="32731"/>
                    </a:lnTo>
                    <a:lnTo>
                      <a:pt x="0" y="43980"/>
                    </a:lnTo>
                    <a:lnTo>
                      <a:pt x="1806" y="45801"/>
                    </a:lnTo>
                    <a:lnTo>
                      <a:pt x="1949" y="45675"/>
                    </a:lnTo>
                    <a:lnTo>
                      <a:pt x="206" y="43900"/>
                    </a:lnTo>
                    <a:lnTo>
                      <a:pt x="206" y="32811"/>
                    </a:lnTo>
                    <a:lnTo>
                      <a:pt x="7130" y="25982"/>
                    </a:lnTo>
                    <a:lnTo>
                      <a:pt x="7130" y="10362"/>
                    </a:lnTo>
                    <a:lnTo>
                      <a:pt x="4753" y="8001"/>
                    </a:lnTo>
                    <a:lnTo>
                      <a:pt x="4753" y="4278"/>
                    </a:lnTo>
                    <a:lnTo>
                      <a:pt x="5609" y="3423"/>
                    </a:lnTo>
                    <a:lnTo>
                      <a:pt x="12120" y="3423"/>
                    </a:lnTo>
                    <a:lnTo>
                      <a:pt x="15336" y="143"/>
                    </a:lnTo>
                    <a:lnTo>
                      <a:pt x="151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29"/>
              <p:cNvSpPr/>
              <p:nvPr/>
            </p:nvSpPr>
            <p:spPr>
              <a:xfrm>
                <a:off x="4810450" y="1204500"/>
                <a:ext cx="386175" cy="1412000"/>
              </a:xfrm>
              <a:custGeom>
                <a:avLst/>
                <a:gdLst/>
                <a:ahLst/>
                <a:cxnLst/>
                <a:rect l="l" t="t" r="r" b="b"/>
                <a:pathLst>
                  <a:path w="15447" h="56480" extrusionOk="0">
                    <a:moveTo>
                      <a:pt x="15257" y="1"/>
                    </a:moveTo>
                    <a:lnTo>
                      <a:pt x="15257" y="1649"/>
                    </a:lnTo>
                    <a:lnTo>
                      <a:pt x="11993" y="4896"/>
                    </a:lnTo>
                    <a:lnTo>
                      <a:pt x="5498" y="4896"/>
                    </a:lnTo>
                    <a:lnTo>
                      <a:pt x="4357" y="5831"/>
                    </a:lnTo>
                    <a:lnTo>
                      <a:pt x="4357" y="11107"/>
                    </a:lnTo>
                    <a:lnTo>
                      <a:pt x="6733" y="13451"/>
                    </a:lnTo>
                    <a:lnTo>
                      <a:pt x="6733" y="27805"/>
                    </a:lnTo>
                    <a:lnTo>
                      <a:pt x="0" y="34633"/>
                    </a:lnTo>
                    <a:lnTo>
                      <a:pt x="0" y="56480"/>
                    </a:lnTo>
                    <a:lnTo>
                      <a:pt x="206" y="56480"/>
                    </a:lnTo>
                    <a:lnTo>
                      <a:pt x="206" y="34712"/>
                    </a:lnTo>
                    <a:lnTo>
                      <a:pt x="6939" y="27884"/>
                    </a:lnTo>
                    <a:lnTo>
                      <a:pt x="6939" y="13372"/>
                    </a:lnTo>
                    <a:lnTo>
                      <a:pt x="4563" y="11012"/>
                    </a:lnTo>
                    <a:lnTo>
                      <a:pt x="4563" y="5910"/>
                    </a:lnTo>
                    <a:lnTo>
                      <a:pt x="5577" y="5086"/>
                    </a:lnTo>
                    <a:lnTo>
                      <a:pt x="12056" y="5086"/>
                    </a:lnTo>
                    <a:lnTo>
                      <a:pt x="15447" y="1728"/>
                    </a:lnTo>
                    <a:lnTo>
                      <a:pt x="15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29"/>
              <p:cNvSpPr/>
              <p:nvPr/>
            </p:nvSpPr>
            <p:spPr>
              <a:xfrm>
                <a:off x="4746675" y="1534825"/>
                <a:ext cx="192525" cy="533125"/>
              </a:xfrm>
              <a:custGeom>
                <a:avLst/>
                <a:gdLst/>
                <a:ahLst/>
                <a:cxnLst/>
                <a:rect l="l" t="t" r="r" b="b"/>
                <a:pathLst>
                  <a:path w="7701" h="21325" extrusionOk="0">
                    <a:moveTo>
                      <a:pt x="6322" y="1"/>
                    </a:moveTo>
                    <a:lnTo>
                      <a:pt x="6322" y="5482"/>
                    </a:lnTo>
                    <a:lnTo>
                      <a:pt x="5435" y="6670"/>
                    </a:lnTo>
                    <a:lnTo>
                      <a:pt x="5593" y="6797"/>
                    </a:lnTo>
                    <a:lnTo>
                      <a:pt x="6512" y="5546"/>
                    </a:lnTo>
                    <a:lnTo>
                      <a:pt x="6512" y="460"/>
                    </a:lnTo>
                    <a:lnTo>
                      <a:pt x="7510" y="1363"/>
                    </a:lnTo>
                    <a:lnTo>
                      <a:pt x="7510" y="7637"/>
                    </a:lnTo>
                    <a:lnTo>
                      <a:pt x="5530" y="9665"/>
                    </a:lnTo>
                    <a:lnTo>
                      <a:pt x="5530" y="11090"/>
                    </a:lnTo>
                    <a:lnTo>
                      <a:pt x="6322" y="11978"/>
                    </a:lnTo>
                    <a:lnTo>
                      <a:pt x="6322" y="14592"/>
                    </a:lnTo>
                    <a:lnTo>
                      <a:pt x="1" y="21182"/>
                    </a:lnTo>
                    <a:lnTo>
                      <a:pt x="159" y="21325"/>
                    </a:lnTo>
                    <a:lnTo>
                      <a:pt x="6512" y="14671"/>
                    </a:lnTo>
                    <a:lnTo>
                      <a:pt x="6512" y="11914"/>
                    </a:lnTo>
                    <a:lnTo>
                      <a:pt x="5720" y="11011"/>
                    </a:lnTo>
                    <a:lnTo>
                      <a:pt x="5720" y="9760"/>
                    </a:lnTo>
                    <a:lnTo>
                      <a:pt x="7700" y="7716"/>
                    </a:lnTo>
                    <a:lnTo>
                      <a:pt x="7700" y="1284"/>
                    </a:lnTo>
                    <a:lnTo>
                      <a:pt x="6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29"/>
              <p:cNvSpPr/>
              <p:nvPr/>
            </p:nvSpPr>
            <p:spPr>
              <a:xfrm>
                <a:off x="4780750" y="1797025"/>
                <a:ext cx="168350" cy="692350"/>
              </a:xfrm>
              <a:custGeom>
                <a:avLst/>
                <a:gdLst/>
                <a:ahLst/>
                <a:cxnLst/>
                <a:rect l="l" t="t" r="r" b="b"/>
                <a:pathLst>
                  <a:path w="6734" h="27694" extrusionOk="0">
                    <a:moveTo>
                      <a:pt x="6543" y="0"/>
                    </a:moveTo>
                    <a:lnTo>
                      <a:pt x="6543" y="4040"/>
                    </a:lnTo>
                    <a:lnTo>
                      <a:pt x="0" y="10663"/>
                    </a:lnTo>
                    <a:lnTo>
                      <a:pt x="0" y="27693"/>
                    </a:lnTo>
                    <a:lnTo>
                      <a:pt x="206" y="27693"/>
                    </a:lnTo>
                    <a:lnTo>
                      <a:pt x="206" y="10742"/>
                    </a:lnTo>
                    <a:lnTo>
                      <a:pt x="6733" y="4151"/>
                    </a:lnTo>
                    <a:lnTo>
                      <a:pt x="6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5346725" y="1534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20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5262750" y="9748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1" y="412"/>
                      <a:pt x="1" y="935"/>
                    </a:cubicBezTo>
                    <a:cubicBezTo>
                      <a:pt x="1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4861525" y="239072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2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4920950" y="177207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4709050" y="20592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29"/>
              <p:cNvSpPr/>
              <p:nvPr/>
            </p:nvSpPr>
            <p:spPr>
              <a:xfrm>
                <a:off x="5109075" y="14354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29"/>
              <p:cNvSpPr/>
              <p:nvPr/>
            </p:nvSpPr>
            <p:spPr>
              <a:xfrm>
                <a:off x="5188300" y="13609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5250075" y="11011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62" y="190"/>
                    </a:moveTo>
                    <a:cubicBezTo>
                      <a:pt x="1506" y="190"/>
                      <a:pt x="1886" y="570"/>
                      <a:pt x="1886" y="1030"/>
                    </a:cubicBezTo>
                    <a:cubicBezTo>
                      <a:pt x="1886" y="1489"/>
                      <a:pt x="1506" y="1854"/>
                      <a:pt x="1062" y="1854"/>
                    </a:cubicBezTo>
                    <a:cubicBezTo>
                      <a:pt x="603" y="1854"/>
                      <a:pt x="222" y="1489"/>
                      <a:pt x="222" y="1030"/>
                    </a:cubicBezTo>
                    <a:cubicBezTo>
                      <a:pt x="222" y="570"/>
                      <a:pt x="587" y="222"/>
                      <a:pt x="1062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75"/>
                      <a:pt x="1616" y="16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5166100" y="11554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7" y="206"/>
                    </a:moveTo>
                    <a:cubicBezTo>
                      <a:pt x="1506" y="206"/>
                      <a:pt x="1886" y="587"/>
                      <a:pt x="1886" y="1030"/>
                    </a:cubicBezTo>
                    <a:cubicBezTo>
                      <a:pt x="1886" y="1490"/>
                      <a:pt x="1506" y="1870"/>
                      <a:pt x="1047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87"/>
                      <a:pt x="571" y="222"/>
                      <a:pt x="1047" y="206"/>
                    </a:cubicBezTo>
                    <a:close/>
                    <a:moveTo>
                      <a:pt x="1031" y="0"/>
                    </a:moveTo>
                    <a:cubicBezTo>
                      <a:pt x="445" y="0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76"/>
                      <a:pt x="1601" y="32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5205725" y="12298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46" y="191"/>
                    </a:moveTo>
                    <a:cubicBezTo>
                      <a:pt x="1505" y="191"/>
                      <a:pt x="1885" y="571"/>
                      <a:pt x="1885" y="1031"/>
                    </a:cubicBezTo>
                    <a:cubicBezTo>
                      <a:pt x="1885" y="1490"/>
                      <a:pt x="1505" y="1854"/>
                      <a:pt x="1046" y="1854"/>
                    </a:cubicBezTo>
                    <a:cubicBezTo>
                      <a:pt x="586" y="1854"/>
                      <a:pt x="206" y="1490"/>
                      <a:pt x="206" y="1031"/>
                    </a:cubicBezTo>
                    <a:cubicBezTo>
                      <a:pt x="206" y="571"/>
                      <a:pt x="571" y="223"/>
                      <a:pt x="1046" y="191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76"/>
                      <a:pt x="1600" y="17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29"/>
              <p:cNvSpPr/>
              <p:nvPr/>
            </p:nvSpPr>
            <p:spPr>
              <a:xfrm>
                <a:off x="4844100" y="16952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62" y="191"/>
                    </a:moveTo>
                    <a:cubicBezTo>
                      <a:pt x="1506" y="191"/>
                      <a:pt x="1886" y="571"/>
                      <a:pt x="1886" y="1031"/>
                    </a:cubicBezTo>
                    <a:cubicBezTo>
                      <a:pt x="1886" y="1490"/>
                      <a:pt x="1506" y="1854"/>
                      <a:pt x="1062" y="1854"/>
                    </a:cubicBezTo>
                    <a:cubicBezTo>
                      <a:pt x="603" y="1854"/>
                      <a:pt x="223" y="1490"/>
                      <a:pt x="223" y="1031"/>
                    </a:cubicBezTo>
                    <a:cubicBezTo>
                      <a:pt x="223" y="571"/>
                      <a:pt x="587" y="207"/>
                      <a:pt x="1062" y="191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0" y="1585"/>
                      <a:pt x="2060" y="1031"/>
                    </a:cubicBezTo>
                    <a:cubicBezTo>
                      <a:pt x="2060" y="476"/>
                      <a:pt x="1601" y="17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29"/>
              <p:cNvSpPr/>
              <p:nvPr/>
            </p:nvSpPr>
            <p:spPr>
              <a:xfrm>
                <a:off x="4787075" y="2613700"/>
                <a:ext cx="51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76" h="2061" extrusionOk="0">
                    <a:moveTo>
                      <a:pt x="1062" y="191"/>
                    </a:moveTo>
                    <a:cubicBezTo>
                      <a:pt x="1521" y="191"/>
                      <a:pt x="1886" y="571"/>
                      <a:pt x="1886" y="1031"/>
                    </a:cubicBezTo>
                    <a:cubicBezTo>
                      <a:pt x="1886" y="1474"/>
                      <a:pt x="1506" y="1854"/>
                      <a:pt x="1062" y="1854"/>
                    </a:cubicBezTo>
                    <a:cubicBezTo>
                      <a:pt x="603" y="1854"/>
                      <a:pt x="222" y="1474"/>
                      <a:pt x="222" y="1031"/>
                    </a:cubicBezTo>
                    <a:cubicBezTo>
                      <a:pt x="222" y="587"/>
                      <a:pt x="587" y="207"/>
                      <a:pt x="1062" y="191"/>
                    </a:cubicBezTo>
                    <a:close/>
                    <a:moveTo>
                      <a:pt x="1046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92" y="2060"/>
                      <a:pt x="1046" y="2060"/>
                    </a:cubicBezTo>
                    <a:cubicBezTo>
                      <a:pt x="1617" y="2060"/>
                      <a:pt x="2076" y="1585"/>
                      <a:pt x="2076" y="1031"/>
                    </a:cubicBezTo>
                    <a:cubicBezTo>
                      <a:pt x="2076" y="476"/>
                      <a:pt x="1617" y="17"/>
                      <a:pt x="10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4752625" y="2486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46" y="190"/>
                    </a:moveTo>
                    <a:cubicBezTo>
                      <a:pt x="1505" y="190"/>
                      <a:pt x="1886" y="571"/>
                      <a:pt x="1886" y="1030"/>
                    </a:cubicBezTo>
                    <a:cubicBezTo>
                      <a:pt x="1886" y="1474"/>
                      <a:pt x="1505" y="1854"/>
                      <a:pt x="1046" y="1854"/>
                    </a:cubicBezTo>
                    <a:cubicBezTo>
                      <a:pt x="586" y="1854"/>
                      <a:pt x="222" y="1474"/>
                      <a:pt x="222" y="1030"/>
                    </a:cubicBezTo>
                    <a:cubicBezTo>
                      <a:pt x="222" y="571"/>
                      <a:pt x="602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6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76"/>
                      <a:pt x="1600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4950250" y="24216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6" y="190"/>
                    </a:moveTo>
                    <a:cubicBezTo>
                      <a:pt x="1506" y="190"/>
                      <a:pt x="1886" y="571"/>
                      <a:pt x="1886" y="1030"/>
                    </a:cubicBezTo>
                    <a:cubicBezTo>
                      <a:pt x="1886" y="1474"/>
                      <a:pt x="1506" y="1854"/>
                      <a:pt x="1046" y="1854"/>
                    </a:cubicBezTo>
                    <a:cubicBezTo>
                      <a:pt x="587" y="1854"/>
                      <a:pt x="223" y="1474"/>
                      <a:pt x="223" y="1030"/>
                    </a:cubicBezTo>
                    <a:cubicBezTo>
                      <a:pt x="223" y="571"/>
                      <a:pt x="587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1" y="476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76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437" name="Google Shape;1437;p2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554350" y="30588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8" name="Google Shape;1438;p2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0" y="42362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39" name="Google Shape;1439;p29"/>
          <p:cNvGrpSpPr/>
          <p:nvPr/>
        </p:nvGrpSpPr>
        <p:grpSpPr>
          <a:xfrm>
            <a:off x="7093325" y="-149525"/>
            <a:ext cx="3508526" cy="2544095"/>
            <a:chOff x="7093325" y="-149525"/>
            <a:chExt cx="3508526" cy="2544095"/>
          </a:xfrm>
        </p:grpSpPr>
        <p:grpSp>
          <p:nvGrpSpPr>
            <p:cNvPr id="1440" name="Google Shape;1440;p29"/>
            <p:cNvGrpSpPr/>
            <p:nvPr/>
          </p:nvGrpSpPr>
          <p:grpSpPr>
            <a:xfrm>
              <a:off x="7467304" y="268423"/>
              <a:ext cx="3134546" cy="2126147"/>
              <a:chOff x="2280775" y="570800"/>
              <a:chExt cx="1702725" cy="1154950"/>
            </a:xfrm>
          </p:grpSpPr>
          <p:sp>
            <p:nvSpPr>
              <p:cNvPr id="1441" name="Google Shape;1441;p29"/>
              <p:cNvSpPr/>
              <p:nvPr/>
            </p:nvSpPr>
            <p:spPr>
              <a:xfrm>
                <a:off x="2562775" y="1179175"/>
                <a:ext cx="1420725" cy="546575"/>
              </a:xfrm>
              <a:custGeom>
                <a:avLst/>
                <a:gdLst/>
                <a:ahLst/>
                <a:cxnLst/>
                <a:rect l="l" t="t" r="r" b="b"/>
                <a:pathLst>
                  <a:path w="56829" h="21863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777" y="871"/>
                    </a:lnTo>
                    <a:lnTo>
                      <a:pt x="777" y="6495"/>
                    </a:lnTo>
                    <a:lnTo>
                      <a:pt x="15843" y="21831"/>
                    </a:lnTo>
                    <a:lnTo>
                      <a:pt x="15875" y="21863"/>
                    </a:lnTo>
                    <a:lnTo>
                      <a:pt x="56828" y="21863"/>
                    </a:lnTo>
                    <a:lnTo>
                      <a:pt x="56828" y="21673"/>
                    </a:lnTo>
                    <a:lnTo>
                      <a:pt x="15954" y="21673"/>
                    </a:lnTo>
                    <a:lnTo>
                      <a:pt x="983" y="6416"/>
                    </a:lnTo>
                    <a:lnTo>
                      <a:pt x="983" y="776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2385350" y="1087275"/>
                <a:ext cx="1598150" cy="574325"/>
              </a:xfrm>
              <a:custGeom>
                <a:avLst/>
                <a:gdLst/>
                <a:ahLst/>
                <a:cxnLst/>
                <a:rect l="l" t="t" r="r" b="b"/>
                <a:pathLst>
                  <a:path w="63926" h="22973" extrusionOk="0">
                    <a:moveTo>
                      <a:pt x="1901" y="1"/>
                    </a:moveTo>
                    <a:lnTo>
                      <a:pt x="0" y="1886"/>
                    </a:lnTo>
                    <a:lnTo>
                      <a:pt x="127" y="2013"/>
                    </a:lnTo>
                    <a:lnTo>
                      <a:pt x="1981" y="191"/>
                    </a:lnTo>
                    <a:lnTo>
                      <a:pt x="9363" y="191"/>
                    </a:lnTo>
                    <a:lnTo>
                      <a:pt x="9854" y="824"/>
                    </a:lnTo>
                    <a:lnTo>
                      <a:pt x="9854" y="8096"/>
                    </a:lnTo>
                    <a:lnTo>
                      <a:pt x="24636" y="22972"/>
                    </a:lnTo>
                    <a:lnTo>
                      <a:pt x="63925" y="22972"/>
                    </a:lnTo>
                    <a:lnTo>
                      <a:pt x="63925" y="22766"/>
                    </a:lnTo>
                    <a:lnTo>
                      <a:pt x="24715" y="22766"/>
                    </a:lnTo>
                    <a:lnTo>
                      <a:pt x="10060" y="8017"/>
                    </a:lnTo>
                    <a:lnTo>
                      <a:pt x="10060" y="745"/>
                    </a:lnTo>
                    <a:lnTo>
                      <a:pt x="94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2329900" y="1057575"/>
                <a:ext cx="1653600" cy="579075"/>
              </a:xfrm>
              <a:custGeom>
                <a:avLst/>
                <a:gdLst/>
                <a:ahLst/>
                <a:cxnLst/>
                <a:rect l="l" t="t" r="r" b="b"/>
                <a:pathLst>
                  <a:path w="66144" h="23163" extrusionOk="0">
                    <a:moveTo>
                      <a:pt x="0" y="0"/>
                    </a:moveTo>
                    <a:lnTo>
                      <a:pt x="0" y="190"/>
                    </a:lnTo>
                    <a:lnTo>
                      <a:pt x="12278" y="190"/>
                    </a:lnTo>
                    <a:lnTo>
                      <a:pt x="13070" y="808"/>
                    </a:lnTo>
                    <a:lnTo>
                      <a:pt x="13070" y="8777"/>
                    </a:lnTo>
                    <a:lnTo>
                      <a:pt x="27297" y="23131"/>
                    </a:lnTo>
                    <a:lnTo>
                      <a:pt x="27329" y="23162"/>
                    </a:lnTo>
                    <a:lnTo>
                      <a:pt x="66143" y="23162"/>
                    </a:lnTo>
                    <a:lnTo>
                      <a:pt x="66143" y="22972"/>
                    </a:lnTo>
                    <a:lnTo>
                      <a:pt x="27408" y="22972"/>
                    </a:lnTo>
                    <a:lnTo>
                      <a:pt x="13261" y="8698"/>
                    </a:lnTo>
                    <a:lnTo>
                      <a:pt x="13261" y="713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2547725" y="1017975"/>
                <a:ext cx="1435775" cy="598875"/>
              </a:xfrm>
              <a:custGeom>
                <a:avLst/>
                <a:gdLst/>
                <a:ahLst/>
                <a:cxnLst/>
                <a:rect l="l" t="t" r="r" b="b"/>
                <a:pathLst>
                  <a:path w="57431" h="23955" extrusionOk="0">
                    <a:moveTo>
                      <a:pt x="1" y="0"/>
                    </a:moveTo>
                    <a:lnTo>
                      <a:pt x="1" y="190"/>
                    </a:lnTo>
                    <a:lnTo>
                      <a:pt x="4310" y="190"/>
                    </a:lnTo>
                    <a:lnTo>
                      <a:pt x="5340" y="1172"/>
                    </a:lnTo>
                    <a:lnTo>
                      <a:pt x="5340" y="9854"/>
                    </a:lnTo>
                    <a:lnTo>
                      <a:pt x="19059" y="23922"/>
                    </a:lnTo>
                    <a:lnTo>
                      <a:pt x="19091" y="23954"/>
                    </a:lnTo>
                    <a:lnTo>
                      <a:pt x="57430" y="23954"/>
                    </a:lnTo>
                    <a:lnTo>
                      <a:pt x="57430" y="23764"/>
                    </a:lnTo>
                    <a:lnTo>
                      <a:pt x="19186" y="23764"/>
                    </a:lnTo>
                    <a:lnTo>
                      <a:pt x="5546" y="9775"/>
                    </a:lnTo>
                    <a:lnTo>
                      <a:pt x="5546" y="1093"/>
                    </a:lnTo>
                    <a:lnTo>
                      <a:pt x="43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2442775" y="978350"/>
                <a:ext cx="1540725" cy="613925"/>
              </a:xfrm>
              <a:custGeom>
                <a:avLst/>
                <a:gdLst/>
                <a:ahLst/>
                <a:cxnLst/>
                <a:rect l="l" t="t" r="r" b="b"/>
                <a:pathLst>
                  <a:path w="61629" h="24557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9126" y="191"/>
                    </a:lnTo>
                    <a:lnTo>
                      <a:pt x="10330" y="1522"/>
                    </a:lnTo>
                    <a:lnTo>
                      <a:pt x="10330" y="10948"/>
                    </a:lnTo>
                    <a:lnTo>
                      <a:pt x="23733" y="24509"/>
                    </a:lnTo>
                    <a:lnTo>
                      <a:pt x="23780" y="24557"/>
                    </a:lnTo>
                    <a:lnTo>
                      <a:pt x="61628" y="24557"/>
                    </a:lnTo>
                    <a:lnTo>
                      <a:pt x="61628" y="24351"/>
                    </a:lnTo>
                    <a:lnTo>
                      <a:pt x="23859" y="24351"/>
                    </a:lnTo>
                    <a:lnTo>
                      <a:pt x="10536" y="10869"/>
                    </a:lnTo>
                    <a:lnTo>
                      <a:pt x="10536" y="1442"/>
                    </a:lnTo>
                    <a:lnTo>
                      <a:pt x="92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29"/>
              <p:cNvSpPr/>
              <p:nvPr/>
            </p:nvSpPr>
            <p:spPr>
              <a:xfrm>
                <a:off x="2676850" y="934800"/>
                <a:ext cx="1306650" cy="637675"/>
              </a:xfrm>
              <a:custGeom>
                <a:avLst/>
                <a:gdLst/>
                <a:ahLst/>
                <a:cxnLst/>
                <a:rect l="l" t="t" r="r" b="b"/>
                <a:pathLst>
                  <a:path w="52266" h="2550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965" y="2060"/>
                    </a:lnTo>
                    <a:lnTo>
                      <a:pt x="1965" y="12183"/>
                    </a:lnTo>
                    <a:lnTo>
                      <a:pt x="14845" y="25459"/>
                    </a:lnTo>
                    <a:lnTo>
                      <a:pt x="14892" y="25507"/>
                    </a:lnTo>
                    <a:lnTo>
                      <a:pt x="52265" y="25507"/>
                    </a:lnTo>
                    <a:lnTo>
                      <a:pt x="52265" y="25301"/>
                    </a:lnTo>
                    <a:lnTo>
                      <a:pt x="14972" y="25301"/>
                    </a:lnTo>
                    <a:lnTo>
                      <a:pt x="2155" y="12104"/>
                    </a:lnTo>
                    <a:lnTo>
                      <a:pt x="2155" y="1980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29"/>
              <p:cNvSpPr/>
              <p:nvPr/>
            </p:nvSpPr>
            <p:spPr>
              <a:xfrm>
                <a:off x="2508525" y="824675"/>
                <a:ext cx="1474975" cy="722850"/>
              </a:xfrm>
              <a:custGeom>
                <a:avLst/>
                <a:gdLst/>
                <a:ahLst/>
                <a:cxnLst/>
                <a:rect l="l" t="t" r="r" b="b"/>
                <a:pathLst>
                  <a:path w="58999" h="28914" extrusionOk="0">
                    <a:moveTo>
                      <a:pt x="3391" y="1"/>
                    </a:moveTo>
                    <a:lnTo>
                      <a:pt x="0" y="3439"/>
                    </a:lnTo>
                    <a:lnTo>
                      <a:pt x="143" y="3565"/>
                    </a:lnTo>
                    <a:lnTo>
                      <a:pt x="3470" y="207"/>
                    </a:lnTo>
                    <a:lnTo>
                      <a:pt x="6337" y="207"/>
                    </a:lnTo>
                    <a:lnTo>
                      <a:pt x="9490" y="3407"/>
                    </a:lnTo>
                    <a:lnTo>
                      <a:pt x="9490" y="16081"/>
                    </a:lnTo>
                    <a:lnTo>
                      <a:pt x="22085" y="28882"/>
                    </a:lnTo>
                    <a:lnTo>
                      <a:pt x="22101" y="28914"/>
                    </a:lnTo>
                    <a:lnTo>
                      <a:pt x="58998" y="28914"/>
                    </a:lnTo>
                    <a:lnTo>
                      <a:pt x="58998" y="28724"/>
                    </a:lnTo>
                    <a:lnTo>
                      <a:pt x="22180" y="28724"/>
                    </a:lnTo>
                    <a:lnTo>
                      <a:pt x="9680" y="16002"/>
                    </a:lnTo>
                    <a:lnTo>
                      <a:pt x="9680" y="3328"/>
                    </a:lnTo>
                    <a:lnTo>
                      <a:pt x="64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2413850" y="804875"/>
                <a:ext cx="1569650" cy="718100"/>
              </a:xfrm>
              <a:custGeom>
                <a:avLst/>
                <a:gdLst/>
                <a:ahLst/>
                <a:cxnLst/>
                <a:rect l="l" t="t" r="r" b="b"/>
                <a:pathLst>
                  <a:path w="62786" h="28724" extrusionOk="0">
                    <a:moveTo>
                      <a:pt x="7178" y="1"/>
                    </a:moveTo>
                    <a:lnTo>
                      <a:pt x="4738" y="2377"/>
                    </a:lnTo>
                    <a:lnTo>
                      <a:pt x="1" y="2377"/>
                    </a:lnTo>
                    <a:lnTo>
                      <a:pt x="1" y="2583"/>
                    </a:lnTo>
                    <a:lnTo>
                      <a:pt x="4817" y="2583"/>
                    </a:lnTo>
                    <a:lnTo>
                      <a:pt x="7257" y="207"/>
                    </a:lnTo>
                    <a:lnTo>
                      <a:pt x="10901" y="207"/>
                    </a:lnTo>
                    <a:lnTo>
                      <a:pt x="14259" y="3597"/>
                    </a:lnTo>
                    <a:lnTo>
                      <a:pt x="14259" y="16382"/>
                    </a:lnTo>
                    <a:lnTo>
                      <a:pt x="26347" y="28676"/>
                    </a:lnTo>
                    <a:lnTo>
                      <a:pt x="26363" y="28723"/>
                    </a:lnTo>
                    <a:lnTo>
                      <a:pt x="62785" y="28723"/>
                    </a:lnTo>
                    <a:lnTo>
                      <a:pt x="62785" y="28517"/>
                    </a:lnTo>
                    <a:lnTo>
                      <a:pt x="26442" y="28517"/>
                    </a:lnTo>
                    <a:lnTo>
                      <a:pt x="14465" y="16303"/>
                    </a:lnTo>
                    <a:lnTo>
                      <a:pt x="14465" y="3502"/>
                    </a:lnTo>
                    <a:lnTo>
                      <a:pt x="109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2946975" y="1316600"/>
                <a:ext cx="1036525" cy="166775"/>
              </a:xfrm>
              <a:custGeom>
                <a:avLst/>
                <a:gdLst/>
                <a:ahLst/>
                <a:cxnLst/>
                <a:rect l="l" t="t" r="r" b="b"/>
                <a:pathLst>
                  <a:path w="41461" h="6671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559" y="6670"/>
                    </a:lnTo>
                    <a:lnTo>
                      <a:pt x="41460" y="6670"/>
                    </a:lnTo>
                    <a:lnTo>
                      <a:pt x="41460" y="6464"/>
                    </a:lnTo>
                    <a:lnTo>
                      <a:pt x="6638" y="6464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2770325" y="666250"/>
                <a:ext cx="1213175" cy="752550"/>
              </a:xfrm>
              <a:custGeom>
                <a:avLst/>
                <a:gdLst/>
                <a:ahLst/>
                <a:cxnLst/>
                <a:rect l="l" t="t" r="r" b="b"/>
                <a:pathLst>
                  <a:path w="48527" h="30102" extrusionOk="0">
                    <a:moveTo>
                      <a:pt x="0" y="1"/>
                    </a:moveTo>
                    <a:lnTo>
                      <a:pt x="0" y="2979"/>
                    </a:lnTo>
                    <a:lnTo>
                      <a:pt x="2377" y="5292"/>
                    </a:lnTo>
                    <a:lnTo>
                      <a:pt x="2377" y="19725"/>
                    </a:lnTo>
                    <a:lnTo>
                      <a:pt x="13039" y="30102"/>
                    </a:lnTo>
                    <a:lnTo>
                      <a:pt x="48526" y="30102"/>
                    </a:lnTo>
                    <a:lnTo>
                      <a:pt x="48526" y="29912"/>
                    </a:lnTo>
                    <a:lnTo>
                      <a:pt x="13118" y="29912"/>
                    </a:lnTo>
                    <a:lnTo>
                      <a:pt x="2583" y="19630"/>
                    </a:lnTo>
                    <a:lnTo>
                      <a:pt x="2583" y="5213"/>
                    </a:lnTo>
                    <a:lnTo>
                      <a:pt x="206" y="2900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29"/>
              <p:cNvSpPr/>
              <p:nvPr/>
            </p:nvSpPr>
            <p:spPr>
              <a:xfrm>
                <a:off x="2864575" y="798150"/>
                <a:ext cx="1118925" cy="606000"/>
              </a:xfrm>
              <a:custGeom>
                <a:avLst/>
                <a:gdLst/>
                <a:ahLst/>
                <a:cxnLst/>
                <a:rect l="l" t="t" r="r" b="b"/>
                <a:pathLst>
                  <a:path w="44757" h="24240" extrusionOk="0">
                    <a:moveTo>
                      <a:pt x="1" y="0"/>
                    </a:moveTo>
                    <a:lnTo>
                      <a:pt x="1" y="14132"/>
                    </a:lnTo>
                    <a:lnTo>
                      <a:pt x="10140" y="24240"/>
                    </a:lnTo>
                    <a:lnTo>
                      <a:pt x="44756" y="24240"/>
                    </a:lnTo>
                    <a:lnTo>
                      <a:pt x="44756" y="24034"/>
                    </a:lnTo>
                    <a:lnTo>
                      <a:pt x="10219" y="24034"/>
                    </a:lnTo>
                    <a:lnTo>
                      <a:pt x="191" y="14053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29"/>
              <p:cNvSpPr/>
              <p:nvPr/>
            </p:nvSpPr>
            <p:spPr>
              <a:xfrm>
                <a:off x="2857050" y="695175"/>
                <a:ext cx="1126450" cy="684025"/>
              </a:xfrm>
              <a:custGeom>
                <a:avLst/>
                <a:gdLst/>
                <a:ahLst/>
                <a:cxnLst/>
                <a:rect l="l" t="t" r="r" b="b"/>
                <a:pathLst>
                  <a:path w="45058" h="27361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1680" y="1901"/>
                    </a:lnTo>
                    <a:lnTo>
                      <a:pt x="1680" y="17760"/>
                    </a:lnTo>
                    <a:lnTo>
                      <a:pt x="11503" y="27361"/>
                    </a:lnTo>
                    <a:lnTo>
                      <a:pt x="45057" y="27361"/>
                    </a:lnTo>
                    <a:lnTo>
                      <a:pt x="45057" y="27170"/>
                    </a:lnTo>
                    <a:lnTo>
                      <a:pt x="11582" y="27170"/>
                    </a:lnTo>
                    <a:lnTo>
                      <a:pt x="1886" y="17681"/>
                    </a:lnTo>
                    <a:lnTo>
                      <a:pt x="1886" y="1822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2567525" y="596950"/>
                <a:ext cx="1415975" cy="728000"/>
              </a:xfrm>
              <a:custGeom>
                <a:avLst/>
                <a:gdLst/>
                <a:ahLst/>
                <a:cxnLst/>
                <a:rect l="l" t="t" r="r" b="b"/>
                <a:pathLst>
                  <a:path w="56639" h="29120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2247" y="206"/>
                    </a:lnTo>
                    <a:lnTo>
                      <a:pt x="15241" y="3296"/>
                    </a:lnTo>
                    <a:lnTo>
                      <a:pt x="15241" y="20279"/>
                    </a:lnTo>
                    <a:lnTo>
                      <a:pt x="24256" y="29119"/>
                    </a:lnTo>
                    <a:lnTo>
                      <a:pt x="56638" y="29119"/>
                    </a:lnTo>
                    <a:lnTo>
                      <a:pt x="56638" y="28913"/>
                    </a:lnTo>
                    <a:lnTo>
                      <a:pt x="24335" y="28913"/>
                    </a:lnTo>
                    <a:lnTo>
                      <a:pt x="15447" y="20200"/>
                    </a:lnTo>
                    <a:lnTo>
                      <a:pt x="15447" y="3216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2357225" y="11233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1" y="412"/>
                      <a:pt x="1" y="935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2748525" y="633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20"/>
                    </a:cubicBezTo>
                    <a:cubicBezTo>
                      <a:pt x="1" y="1443"/>
                      <a:pt x="413" y="1854"/>
                      <a:pt x="936" y="1854"/>
                    </a:cubicBezTo>
                    <a:cubicBezTo>
                      <a:pt x="1443" y="1854"/>
                      <a:pt x="1870" y="1443"/>
                      <a:pt x="1870" y="920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29"/>
              <p:cNvSpPr/>
              <p:nvPr/>
            </p:nvSpPr>
            <p:spPr>
              <a:xfrm>
                <a:off x="2842800" y="6829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29"/>
              <p:cNvSpPr/>
              <p:nvPr/>
            </p:nvSpPr>
            <p:spPr>
              <a:xfrm>
                <a:off x="2530700" y="11482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1" y="412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2916875" y="12869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2280775" y="10314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54" y="587"/>
                      <a:pt x="1854" y="1046"/>
                    </a:cubicBezTo>
                    <a:cubicBezTo>
                      <a:pt x="1854" y="1506"/>
                      <a:pt x="1490" y="1870"/>
                      <a:pt x="1031" y="1870"/>
                    </a:cubicBezTo>
                    <a:cubicBezTo>
                      <a:pt x="571" y="1870"/>
                      <a:pt x="191" y="1506"/>
                      <a:pt x="191" y="1046"/>
                    </a:cubicBezTo>
                    <a:cubicBezTo>
                      <a:pt x="191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601"/>
                      <a:pt x="2060" y="1030"/>
                    </a:cubicBezTo>
                    <a:cubicBezTo>
                      <a:pt x="2060" y="444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29"/>
              <p:cNvSpPr/>
              <p:nvPr/>
            </p:nvSpPr>
            <p:spPr>
              <a:xfrm>
                <a:off x="2364750" y="842900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22"/>
                    </a:moveTo>
                    <a:cubicBezTo>
                      <a:pt x="1490" y="222"/>
                      <a:pt x="1870" y="603"/>
                      <a:pt x="1870" y="1062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6" y="1522"/>
                      <a:pt x="206" y="1062"/>
                    </a:cubicBezTo>
                    <a:cubicBezTo>
                      <a:pt x="206" y="603"/>
                      <a:pt x="587" y="222"/>
                      <a:pt x="1030" y="222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46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616" y="2076"/>
                      <a:pt x="2060" y="1617"/>
                      <a:pt x="2060" y="1046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29"/>
              <p:cNvSpPr/>
              <p:nvPr/>
            </p:nvSpPr>
            <p:spPr>
              <a:xfrm>
                <a:off x="2468925" y="902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0" y="1870"/>
                      <a:pt x="190" y="1506"/>
                      <a:pt x="190" y="1046"/>
                    </a:cubicBezTo>
                    <a:cubicBezTo>
                      <a:pt x="190" y="587"/>
                      <a:pt x="570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2637250" y="892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2394450" y="9522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86"/>
                      <a:pt x="1870" y="1046"/>
                    </a:cubicBezTo>
                    <a:cubicBezTo>
                      <a:pt x="1870" y="1489"/>
                      <a:pt x="1490" y="1870"/>
                      <a:pt x="1030" y="1870"/>
                    </a:cubicBezTo>
                    <a:cubicBezTo>
                      <a:pt x="587" y="1870"/>
                      <a:pt x="207" y="1505"/>
                      <a:pt x="207" y="1046"/>
                    </a:cubicBezTo>
                    <a:cubicBezTo>
                      <a:pt x="207" y="586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7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29"/>
              <p:cNvSpPr/>
              <p:nvPr/>
            </p:nvSpPr>
            <p:spPr>
              <a:xfrm>
                <a:off x="2498625" y="99182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89" y="206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0" y="2060"/>
                      <a:pt x="2060" y="1601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29"/>
              <p:cNvSpPr/>
              <p:nvPr/>
            </p:nvSpPr>
            <p:spPr>
              <a:xfrm>
                <a:off x="2840025" y="7490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23"/>
                    </a:moveTo>
                    <a:cubicBezTo>
                      <a:pt x="1490" y="223"/>
                      <a:pt x="1870" y="603"/>
                      <a:pt x="1870" y="1047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7" y="1506"/>
                      <a:pt x="207" y="1047"/>
                    </a:cubicBezTo>
                    <a:cubicBezTo>
                      <a:pt x="207" y="603"/>
                      <a:pt x="587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617" y="2060"/>
                      <a:pt x="2060" y="1601"/>
                      <a:pt x="2060" y="1031"/>
                    </a:cubicBezTo>
                    <a:cubicBezTo>
                      <a:pt x="2060" y="460"/>
                      <a:pt x="1601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2518425" y="570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23"/>
                    </a:moveTo>
                    <a:cubicBezTo>
                      <a:pt x="1490" y="223"/>
                      <a:pt x="1854" y="603"/>
                      <a:pt x="1854" y="1046"/>
                    </a:cubicBezTo>
                    <a:cubicBezTo>
                      <a:pt x="1854" y="1506"/>
                      <a:pt x="1490" y="1886"/>
                      <a:pt x="1030" y="1886"/>
                    </a:cubicBezTo>
                    <a:cubicBezTo>
                      <a:pt x="571" y="1886"/>
                      <a:pt x="191" y="1506"/>
                      <a:pt x="191" y="1046"/>
                    </a:cubicBezTo>
                    <a:cubicBezTo>
                      <a:pt x="191" y="603"/>
                      <a:pt x="571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467" name="Google Shape;1467;p2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093325" y="742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8" name="Google Shape;1468;p2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840225" y="-1495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9" name="Google Shape;1469;p2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126000" y="1027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70" name="Google Shape;1470;p29"/>
          <p:cNvGrpSpPr/>
          <p:nvPr/>
        </p:nvGrpSpPr>
        <p:grpSpPr>
          <a:xfrm>
            <a:off x="-1312494" y="155294"/>
            <a:ext cx="3417969" cy="1688482"/>
            <a:chOff x="-1312494" y="155294"/>
            <a:chExt cx="3417969" cy="1688482"/>
          </a:xfrm>
        </p:grpSpPr>
        <p:grpSp>
          <p:nvGrpSpPr>
            <p:cNvPr id="1471" name="Google Shape;1471;p29"/>
            <p:cNvGrpSpPr/>
            <p:nvPr/>
          </p:nvGrpSpPr>
          <p:grpSpPr>
            <a:xfrm>
              <a:off x="-1312494" y="155294"/>
              <a:ext cx="2907181" cy="1177348"/>
              <a:chOff x="2442775" y="3274750"/>
              <a:chExt cx="1690025" cy="684425"/>
            </a:xfrm>
          </p:grpSpPr>
          <p:sp>
            <p:nvSpPr>
              <p:cNvPr id="1472" name="Google Shape;1472;p29"/>
              <p:cNvSpPr/>
              <p:nvPr/>
            </p:nvSpPr>
            <p:spPr>
              <a:xfrm>
                <a:off x="2683575" y="3475550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29"/>
              <p:cNvSpPr/>
              <p:nvPr/>
            </p:nvSpPr>
            <p:spPr>
              <a:xfrm>
                <a:off x="3728800" y="3776950"/>
                <a:ext cx="359650" cy="139050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2" extrusionOk="0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29"/>
              <p:cNvSpPr/>
              <p:nvPr/>
            </p:nvSpPr>
            <p:spPr>
              <a:xfrm>
                <a:off x="2739025" y="3416125"/>
                <a:ext cx="1218725" cy="460275"/>
              </a:xfrm>
              <a:custGeom>
                <a:avLst/>
                <a:gdLst/>
                <a:ahLst/>
                <a:cxnLst/>
                <a:rect l="l" t="t" r="r" b="b"/>
                <a:pathLst>
                  <a:path w="48749" h="18411" extrusionOk="0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29"/>
              <p:cNvSpPr/>
              <p:nvPr/>
            </p:nvSpPr>
            <p:spPr>
              <a:xfrm>
                <a:off x="2696650" y="3396325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29"/>
              <p:cNvSpPr/>
              <p:nvPr/>
            </p:nvSpPr>
            <p:spPr>
              <a:xfrm>
                <a:off x="2491100" y="3376525"/>
                <a:ext cx="1412375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56495" h="15448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29"/>
              <p:cNvSpPr/>
              <p:nvPr/>
            </p:nvSpPr>
            <p:spPr>
              <a:xfrm>
                <a:off x="3040050" y="3312775"/>
                <a:ext cx="532725" cy="192500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0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29"/>
              <p:cNvSpPr/>
              <p:nvPr/>
            </p:nvSpPr>
            <p:spPr>
              <a:xfrm>
                <a:off x="2618225" y="3346825"/>
                <a:ext cx="692750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27710" h="6734" extrusionOk="0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29"/>
              <p:cNvSpPr/>
              <p:nvPr/>
            </p:nvSpPr>
            <p:spPr>
              <a:xfrm>
                <a:off x="3526800" y="39128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29"/>
              <p:cNvSpPr/>
              <p:nvPr/>
            </p:nvSpPr>
            <p:spPr>
              <a:xfrm>
                <a:off x="4086050" y="38284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29"/>
              <p:cNvSpPr/>
              <p:nvPr/>
            </p:nvSpPr>
            <p:spPr>
              <a:xfrm>
                <a:off x="2670500" y="342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29"/>
              <p:cNvSpPr/>
              <p:nvPr/>
            </p:nvSpPr>
            <p:spPr>
              <a:xfrm>
                <a:off x="3289175" y="348702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29"/>
              <p:cNvSpPr/>
              <p:nvPr/>
            </p:nvSpPr>
            <p:spPr>
              <a:xfrm>
                <a:off x="3002025" y="32747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29"/>
              <p:cNvSpPr/>
              <p:nvPr/>
            </p:nvSpPr>
            <p:spPr>
              <a:xfrm>
                <a:off x="3625825" y="3675175"/>
                <a:ext cx="463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29"/>
              <p:cNvSpPr/>
              <p:nvPr/>
            </p:nvSpPr>
            <p:spPr>
              <a:xfrm>
                <a:off x="3699875" y="3754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29"/>
              <p:cNvSpPr/>
              <p:nvPr/>
            </p:nvSpPr>
            <p:spPr>
              <a:xfrm>
                <a:off x="3954950" y="38161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29"/>
              <p:cNvSpPr/>
              <p:nvPr/>
            </p:nvSpPr>
            <p:spPr>
              <a:xfrm>
                <a:off x="3900675" y="37318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29"/>
              <p:cNvSpPr/>
              <p:nvPr/>
            </p:nvSpPr>
            <p:spPr>
              <a:xfrm>
                <a:off x="3826225" y="37714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29"/>
              <p:cNvSpPr/>
              <p:nvPr/>
            </p:nvSpPr>
            <p:spPr>
              <a:xfrm>
                <a:off x="3360850" y="34102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29"/>
              <p:cNvSpPr/>
              <p:nvPr/>
            </p:nvSpPr>
            <p:spPr>
              <a:xfrm>
                <a:off x="2442775" y="335317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29"/>
              <p:cNvSpPr/>
              <p:nvPr/>
            </p:nvSpPr>
            <p:spPr>
              <a:xfrm>
                <a:off x="2569525" y="3318300"/>
                <a:ext cx="51500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7" extrusionOk="0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29"/>
              <p:cNvSpPr/>
              <p:nvPr/>
            </p:nvSpPr>
            <p:spPr>
              <a:xfrm>
                <a:off x="2634875" y="35159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493" name="Google Shape;1493;p2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0" y="6664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4" name="Google Shape;1494;p2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928125" y="5350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8">
          <a:extLst>
            <a:ext uri="{FF2B5EF4-FFF2-40B4-BE49-F238E27FC236}">
              <a16:creationId xmlns:a16="http://schemas.microsoft.com/office/drawing/2014/main" id="{9A67F5BB-49DD-713A-1D2E-9E73402D7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7">
            <a:extLst>
              <a:ext uri="{FF2B5EF4-FFF2-40B4-BE49-F238E27FC236}">
                <a16:creationId xmlns:a16="http://schemas.microsoft.com/office/drawing/2014/main" id="{9763D403-3A96-5D08-0B10-2098E2AB6D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48605" y="389272"/>
            <a:ext cx="5646790" cy="14058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Best Performing Model</a:t>
            </a:r>
          </a:p>
        </p:txBody>
      </p:sp>
      <p:sp>
        <p:nvSpPr>
          <p:cNvPr id="2" name="Google Shape;1587;p36">
            <a:extLst>
              <a:ext uri="{FF2B5EF4-FFF2-40B4-BE49-F238E27FC236}">
                <a16:creationId xmlns:a16="http://schemas.microsoft.com/office/drawing/2014/main" id="{65558EF3-C5E7-5652-3B23-AF8E8D97A65F}"/>
              </a:ext>
            </a:extLst>
          </p:cNvPr>
          <p:cNvSpPr txBox="1">
            <a:spLocks/>
          </p:cNvSpPr>
          <p:nvPr/>
        </p:nvSpPr>
        <p:spPr>
          <a:xfrm>
            <a:off x="459876" y="1460580"/>
            <a:ext cx="5130602" cy="31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None/>
              <a:defRPr sz="1200" b="0" i="0" u="none" strike="noStrike" cap="non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None/>
              <a:defRPr sz="1200" b="0" i="0" u="none" strike="noStrike" cap="non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None/>
              <a:defRPr sz="1200" b="0" i="0" u="none" strike="noStrike" cap="non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None/>
              <a:defRPr sz="1200" b="0" i="0" u="none" strike="noStrike" cap="non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None/>
              <a:defRPr sz="1200" b="0" i="0" u="none" strike="noStrike" cap="non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None/>
              <a:defRPr sz="1200" b="0" i="0" u="none" strike="noStrike" cap="non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None/>
              <a:defRPr sz="1200" b="0" i="0" u="none" strike="noStrike" cap="non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None/>
              <a:defRPr sz="1200" b="0" i="0" u="none" strike="noStrike" cap="non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None/>
              <a:defRPr sz="1200" b="0" i="0" u="none" strike="noStrike" cap="non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9pPr>
          </a:lstStyle>
          <a:p>
            <a:pPr marL="438150" indent="-285750" algn="l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chemeClr val="tx1"/>
                </a:solidFill>
                <a:latin typeface="Saira" panose="020B0604020202020204" charset="0"/>
              </a:rPr>
              <a:t>Why XGB CLASSIFIER worked best ?</a:t>
            </a:r>
          </a:p>
          <a:p>
            <a:pPr marL="152400" indent="0" algn="l">
              <a:buClr>
                <a:schemeClr val="tx1"/>
              </a:buClr>
            </a:pPr>
            <a:endParaRPr lang="en-IN" sz="1600" b="1" dirty="0">
              <a:solidFill>
                <a:schemeClr val="tx1"/>
              </a:solidFill>
              <a:latin typeface="Saira" panose="020B0604020202020204" charset="0"/>
            </a:endParaRPr>
          </a:p>
          <a:p>
            <a:pPr marL="438150" indent="-285750" algn="l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500" dirty="0"/>
              <a:t>Handled the mix of numerical and categorical features effectively.</a:t>
            </a:r>
          </a:p>
          <a:p>
            <a:pPr marL="438150" indent="-285750" algn="l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500" dirty="0"/>
              <a:t>Identified patterns in the data better than other models.</a:t>
            </a:r>
          </a:p>
          <a:p>
            <a:pPr marL="438150" indent="-285750" algn="l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Tuned parameters enhanced its accuracy and reliability</a:t>
            </a:r>
            <a:endParaRPr lang="en-IN" sz="1400" dirty="0"/>
          </a:p>
          <a:p>
            <a:pPr marL="152400" indent="0" algn="l">
              <a:buClr>
                <a:schemeClr val="tx1"/>
              </a:buClr>
            </a:pPr>
            <a:endParaRPr lang="en-IN" sz="1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13606E-199E-B60E-7472-9192B15AB55F}"/>
              </a:ext>
            </a:extLst>
          </p:cNvPr>
          <p:cNvSpPr txBox="1"/>
          <p:nvPr/>
        </p:nvSpPr>
        <p:spPr>
          <a:xfrm>
            <a:off x="1091720" y="4348292"/>
            <a:ext cx="69605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Saira" panose="020B0604020202020204" charset="0"/>
              </a:rPr>
              <a:t>Outperformed all other models, making it the best fit for this project.</a:t>
            </a:r>
            <a:endParaRPr lang="en-IN" sz="1600" b="1" dirty="0">
              <a:solidFill>
                <a:schemeClr val="tx1"/>
              </a:solidFill>
              <a:latin typeface="Saira" panose="020B060402020202020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1600" dirty="0">
              <a:solidFill>
                <a:schemeClr val="tx1"/>
              </a:solidFill>
              <a:latin typeface="Saira" panose="020B0604020202020204" charset="0"/>
            </a:endParaRPr>
          </a:p>
        </p:txBody>
      </p:sp>
      <p:grpSp>
        <p:nvGrpSpPr>
          <p:cNvPr id="5" name="Google Shape;8847;p59">
            <a:extLst>
              <a:ext uri="{FF2B5EF4-FFF2-40B4-BE49-F238E27FC236}">
                <a16:creationId xmlns:a16="http://schemas.microsoft.com/office/drawing/2014/main" id="{5471DB80-0824-B384-D634-B8E220DEDFA0}"/>
              </a:ext>
            </a:extLst>
          </p:cNvPr>
          <p:cNvGrpSpPr/>
          <p:nvPr/>
        </p:nvGrpSpPr>
        <p:grpSpPr>
          <a:xfrm>
            <a:off x="6067530" y="2147701"/>
            <a:ext cx="1133406" cy="924012"/>
            <a:chOff x="7608988" y="2093194"/>
            <a:chExt cx="817276" cy="672147"/>
          </a:xfrm>
        </p:grpSpPr>
        <p:cxnSp>
          <p:nvCxnSpPr>
            <p:cNvPr id="6" name="Google Shape;8848;p59">
              <a:extLst>
                <a:ext uri="{FF2B5EF4-FFF2-40B4-BE49-F238E27FC236}">
                  <a16:creationId xmlns:a16="http://schemas.microsoft.com/office/drawing/2014/main" id="{EB160BC5-D9B7-5FFA-4747-EFDE20C8005F}"/>
                </a:ext>
              </a:extLst>
            </p:cNvPr>
            <p:cNvCxnSpPr/>
            <p:nvPr/>
          </p:nvCxnSpPr>
          <p:spPr>
            <a:xfrm rot="5400000" flipH="1">
              <a:off x="7620257" y="2136491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" name="Google Shape;8849;p59">
              <a:extLst>
                <a:ext uri="{FF2B5EF4-FFF2-40B4-BE49-F238E27FC236}">
                  <a16:creationId xmlns:a16="http://schemas.microsoft.com/office/drawing/2014/main" id="{87838E68-CD60-EBC6-01AE-063CED60E9A4}"/>
                </a:ext>
              </a:extLst>
            </p:cNvPr>
            <p:cNvCxnSpPr/>
            <p:nvPr/>
          </p:nvCxnSpPr>
          <p:spPr>
            <a:xfrm rot="-5400000">
              <a:off x="8285120" y="2136491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850;p59">
              <a:extLst>
                <a:ext uri="{FF2B5EF4-FFF2-40B4-BE49-F238E27FC236}">
                  <a16:creationId xmlns:a16="http://schemas.microsoft.com/office/drawing/2014/main" id="{D8A6182B-F4F8-BC37-66AA-2F585C65AACB}"/>
                </a:ext>
              </a:extLst>
            </p:cNvPr>
            <p:cNvCxnSpPr/>
            <p:nvPr/>
          </p:nvCxnSpPr>
          <p:spPr>
            <a:xfrm rot="5400000">
              <a:off x="7620257" y="2644741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8851;p59">
              <a:extLst>
                <a:ext uri="{FF2B5EF4-FFF2-40B4-BE49-F238E27FC236}">
                  <a16:creationId xmlns:a16="http://schemas.microsoft.com/office/drawing/2014/main" id="{C14995C8-C5AC-4ED5-72B7-D469A0902197}"/>
                </a:ext>
              </a:extLst>
            </p:cNvPr>
            <p:cNvCxnSpPr/>
            <p:nvPr/>
          </p:nvCxnSpPr>
          <p:spPr>
            <a:xfrm rot="-5400000" flipH="1">
              <a:off x="8285120" y="2644741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8852;p59">
              <a:extLst>
                <a:ext uri="{FF2B5EF4-FFF2-40B4-BE49-F238E27FC236}">
                  <a16:creationId xmlns:a16="http://schemas.microsoft.com/office/drawing/2014/main" id="{CB5E1C84-1AA4-B285-051F-7777A62D27C5}"/>
                </a:ext>
              </a:extLst>
            </p:cNvPr>
            <p:cNvCxnSpPr/>
            <p:nvPr/>
          </p:nvCxnSpPr>
          <p:spPr>
            <a:xfrm rot="10800000">
              <a:off x="7608988" y="2425132"/>
              <a:ext cx="83400" cy="0"/>
            </a:xfrm>
            <a:prstGeom prst="straightConnector1">
              <a:avLst/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8853;p59">
              <a:extLst>
                <a:ext uri="{FF2B5EF4-FFF2-40B4-BE49-F238E27FC236}">
                  <a16:creationId xmlns:a16="http://schemas.microsoft.com/office/drawing/2014/main" id="{42D3BEC1-3155-73D4-47C2-31EF275A98D0}"/>
                </a:ext>
              </a:extLst>
            </p:cNvPr>
            <p:cNvCxnSpPr/>
            <p:nvPr/>
          </p:nvCxnSpPr>
          <p:spPr>
            <a:xfrm rot="10800000">
              <a:off x="8342865" y="2425132"/>
              <a:ext cx="83400" cy="0"/>
            </a:xfrm>
            <a:prstGeom prst="straightConnector1">
              <a:avLst/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2" name="Google Shape;8854;p59">
              <a:extLst>
                <a:ext uri="{FF2B5EF4-FFF2-40B4-BE49-F238E27FC236}">
                  <a16:creationId xmlns:a16="http://schemas.microsoft.com/office/drawing/2014/main" id="{947E8EB5-41AE-3BA3-F5DA-09A7951CF0E5}"/>
                </a:ext>
              </a:extLst>
            </p:cNvPr>
            <p:cNvGrpSpPr/>
            <p:nvPr/>
          </p:nvGrpSpPr>
          <p:grpSpPr>
            <a:xfrm>
              <a:off x="7721175" y="2093194"/>
              <a:ext cx="599587" cy="623846"/>
              <a:chOff x="7721175" y="2093194"/>
              <a:chExt cx="599587" cy="623846"/>
            </a:xfrm>
          </p:grpSpPr>
          <p:grpSp>
            <p:nvGrpSpPr>
              <p:cNvPr id="13" name="Google Shape;8855;p59">
                <a:extLst>
                  <a:ext uri="{FF2B5EF4-FFF2-40B4-BE49-F238E27FC236}">
                    <a16:creationId xmlns:a16="http://schemas.microsoft.com/office/drawing/2014/main" id="{5DB758EB-D1EC-9DDD-4C8F-A125E0ACAFAD}"/>
                  </a:ext>
                </a:extLst>
              </p:cNvPr>
              <p:cNvGrpSpPr/>
              <p:nvPr/>
            </p:nvGrpSpPr>
            <p:grpSpPr>
              <a:xfrm>
                <a:off x="7721175" y="2093194"/>
                <a:ext cx="291605" cy="623846"/>
                <a:chOff x="9405575" y="2061418"/>
                <a:chExt cx="291605" cy="623846"/>
              </a:xfrm>
            </p:grpSpPr>
            <p:sp>
              <p:nvSpPr>
                <p:cNvPr id="22" name="Google Shape;8856;p59">
                  <a:extLst>
                    <a:ext uri="{FF2B5EF4-FFF2-40B4-BE49-F238E27FC236}">
                      <a16:creationId xmlns:a16="http://schemas.microsoft.com/office/drawing/2014/main" id="{C6CA7BA7-919E-86F3-A483-8C6649FEC9A6}"/>
                    </a:ext>
                  </a:extLst>
                </p:cNvPr>
                <p:cNvSpPr/>
                <p:nvPr/>
              </p:nvSpPr>
              <p:spPr>
                <a:xfrm>
                  <a:off x="9405575" y="2061418"/>
                  <a:ext cx="291379" cy="623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3" h="45503" extrusionOk="0">
                      <a:moveTo>
                        <a:pt x="17225" y="1059"/>
                      </a:moveTo>
                      <a:cubicBezTo>
                        <a:pt x="20066" y="1059"/>
                        <a:pt x="20192" y="4831"/>
                        <a:pt x="20195" y="4980"/>
                      </a:cubicBezTo>
                      <a:lnTo>
                        <a:pt x="20195" y="42658"/>
                      </a:lnTo>
                      <a:cubicBezTo>
                        <a:pt x="19755" y="43076"/>
                        <a:pt x="18011" y="44441"/>
                        <a:pt x="14035" y="44441"/>
                      </a:cubicBezTo>
                      <a:cubicBezTo>
                        <a:pt x="9143" y="44441"/>
                        <a:pt x="6607" y="41481"/>
                        <a:pt x="6264" y="38549"/>
                      </a:cubicBezTo>
                      <a:cubicBezTo>
                        <a:pt x="6238" y="38342"/>
                        <a:pt x="6089" y="38168"/>
                        <a:pt x="5889" y="38106"/>
                      </a:cubicBezTo>
                      <a:cubicBezTo>
                        <a:pt x="5769" y="38071"/>
                        <a:pt x="2987" y="37194"/>
                        <a:pt x="3045" y="34127"/>
                      </a:cubicBezTo>
                      <a:cubicBezTo>
                        <a:pt x="3067" y="32998"/>
                        <a:pt x="3194" y="32212"/>
                        <a:pt x="3449" y="31665"/>
                      </a:cubicBezTo>
                      <a:cubicBezTo>
                        <a:pt x="3449" y="31665"/>
                        <a:pt x="3682" y="31319"/>
                        <a:pt x="3685" y="31277"/>
                      </a:cubicBezTo>
                      <a:cubicBezTo>
                        <a:pt x="3740" y="31205"/>
                        <a:pt x="3799" y="31141"/>
                        <a:pt x="3863" y="31082"/>
                      </a:cubicBezTo>
                      <a:cubicBezTo>
                        <a:pt x="4404" y="30567"/>
                        <a:pt x="5365" y="30335"/>
                        <a:pt x="7020" y="30335"/>
                      </a:cubicBezTo>
                      <a:cubicBezTo>
                        <a:pt x="7247" y="30335"/>
                        <a:pt x="7486" y="30339"/>
                        <a:pt x="7739" y="30348"/>
                      </a:cubicBezTo>
                      <a:cubicBezTo>
                        <a:pt x="8968" y="30388"/>
                        <a:pt x="10320" y="30407"/>
                        <a:pt x="11768" y="30407"/>
                      </a:cubicBezTo>
                      <a:cubicBezTo>
                        <a:pt x="11975" y="30407"/>
                        <a:pt x="12184" y="30407"/>
                        <a:pt x="12395" y="30406"/>
                      </a:cubicBezTo>
                      <a:lnTo>
                        <a:pt x="12408" y="30406"/>
                      </a:lnTo>
                      <a:cubicBezTo>
                        <a:pt x="12410" y="30406"/>
                        <a:pt x="12412" y="30406"/>
                        <a:pt x="12414" y="30406"/>
                      </a:cubicBezTo>
                      <a:cubicBezTo>
                        <a:pt x="14155" y="30406"/>
                        <a:pt x="15565" y="31819"/>
                        <a:pt x="15565" y="33561"/>
                      </a:cubicBezTo>
                      <a:lnTo>
                        <a:pt x="15565" y="35495"/>
                      </a:lnTo>
                      <a:cubicBezTo>
                        <a:pt x="15559" y="35793"/>
                        <a:pt x="15798" y="36039"/>
                        <a:pt x="16096" y="36039"/>
                      </a:cubicBezTo>
                      <a:cubicBezTo>
                        <a:pt x="16394" y="36039"/>
                        <a:pt x="16636" y="35793"/>
                        <a:pt x="16627" y="35495"/>
                      </a:cubicBezTo>
                      <a:lnTo>
                        <a:pt x="16627" y="33561"/>
                      </a:lnTo>
                      <a:cubicBezTo>
                        <a:pt x="16627" y="31233"/>
                        <a:pt x="14740" y="29345"/>
                        <a:pt x="12414" y="29345"/>
                      </a:cubicBezTo>
                      <a:cubicBezTo>
                        <a:pt x="12412" y="29345"/>
                        <a:pt x="12410" y="29345"/>
                        <a:pt x="12408" y="29345"/>
                      </a:cubicBezTo>
                      <a:lnTo>
                        <a:pt x="12392" y="29345"/>
                      </a:lnTo>
                      <a:cubicBezTo>
                        <a:pt x="12202" y="29346"/>
                        <a:pt x="12014" y="29346"/>
                        <a:pt x="11828" y="29346"/>
                      </a:cubicBezTo>
                      <a:cubicBezTo>
                        <a:pt x="10369" y="29346"/>
                        <a:pt x="9008" y="29324"/>
                        <a:pt x="7772" y="29287"/>
                      </a:cubicBezTo>
                      <a:cubicBezTo>
                        <a:pt x="7513" y="29278"/>
                        <a:pt x="7267" y="29274"/>
                        <a:pt x="7033" y="29274"/>
                      </a:cubicBezTo>
                      <a:cubicBezTo>
                        <a:pt x="5050" y="29274"/>
                        <a:pt x="3893" y="29586"/>
                        <a:pt x="3135" y="30309"/>
                      </a:cubicBezTo>
                      <a:cubicBezTo>
                        <a:pt x="3058" y="30380"/>
                        <a:pt x="2987" y="30458"/>
                        <a:pt x="2922" y="30536"/>
                      </a:cubicBezTo>
                      <a:cubicBezTo>
                        <a:pt x="1045" y="29510"/>
                        <a:pt x="1084" y="26828"/>
                        <a:pt x="1084" y="26799"/>
                      </a:cubicBezTo>
                      <a:lnTo>
                        <a:pt x="1084" y="26786"/>
                      </a:lnTo>
                      <a:lnTo>
                        <a:pt x="1084" y="21470"/>
                      </a:lnTo>
                      <a:cubicBezTo>
                        <a:pt x="1084" y="19979"/>
                        <a:pt x="1450" y="18885"/>
                        <a:pt x="2168" y="18212"/>
                      </a:cubicBezTo>
                      <a:cubicBezTo>
                        <a:pt x="2905" y="17528"/>
                        <a:pt x="3830" y="17480"/>
                        <a:pt x="4078" y="17480"/>
                      </a:cubicBezTo>
                      <a:cubicBezTo>
                        <a:pt x="4118" y="17480"/>
                        <a:pt x="4141" y="17481"/>
                        <a:pt x="4142" y="17481"/>
                      </a:cubicBezTo>
                      <a:cubicBezTo>
                        <a:pt x="4157" y="17483"/>
                        <a:pt x="4172" y="17483"/>
                        <a:pt x="4186" y="17483"/>
                      </a:cubicBezTo>
                      <a:cubicBezTo>
                        <a:pt x="4474" y="17483"/>
                        <a:pt x="4714" y="17249"/>
                        <a:pt x="4714" y="16954"/>
                      </a:cubicBezTo>
                      <a:lnTo>
                        <a:pt x="4714" y="12072"/>
                      </a:lnTo>
                      <a:cubicBezTo>
                        <a:pt x="4714" y="11082"/>
                        <a:pt x="4986" y="10325"/>
                        <a:pt x="5523" y="9820"/>
                      </a:cubicBezTo>
                      <a:cubicBezTo>
                        <a:pt x="6270" y="9115"/>
                        <a:pt x="7348" y="9065"/>
                        <a:pt x="7647" y="9065"/>
                      </a:cubicBezTo>
                      <a:cubicBezTo>
                        <a:pt x="7696" y="9065"/>
                        <a:pt x="7724" y="9066"/>
                        <a:pt x="7726" y="9066"/>
                      </a:cubicBezTo>
                      <a:cubicBezTo>
                        <a:pt x="7739" y="9067"/>
                        <a:pt x="7751" y="9067"/>
                        <a:pt x="7763" y="9067"/>
                      </a:cubicBezTo>
                      <a:cubicBezTo>
                        <a:pt x="8253" y="9067"/>
                        <a:pt x="8483" y="8447"/>
                        <a:pt x="8095" y="8128"/>
                      </a:cubicBezTo>
                      <a:cubicBezTo>
                        <a:pt x="7911" y="7976"/>
                        <a:pt x="7749" y="7749"/>
                        <a:pt x="7937" y="7216"/>
                      </a:cubicBezTo>
                      <a:cubicBezTo>
                        <a:pt x="8312" y="6167"/>
                        <a:pt x="9878" y="4614"/>
                        <a:pt x="11929" y="3269"/>
                      </a:cubicBezTo>
                      <a:cubicBezTo>
                        <a:pt x="13967" y="1926"/>
                        <a:pt x="16044" y="1059"/>
                        <a:pt x="17225" y="1059"/>
                      </a:cubicBezTo>
                      <a:close/>
                      <a:moveTo>
                        <a:pt x="17222" y="1"/>
                      </a:moveTo>
                      <a:cubicBezTo>
                        <a:pt x="14145" y="1"/>
                        <a:pt x="7898" y="4168"/>
                        <a:pt x="6937" y="6863"/>
                      </a:cubicBezTo>
                      <a:cubicBezTo>
                        <a:pt x="6782" y="7300"/>
                        <a:pt x="6752" y="7711"/>
                        <a:pt x="6846" y="8076"/>
                      </a:cubicBezTo>
                      <a:cubicBezTo>
                        <a:pt x="6241" y="8180"/>
                        <a:pt x="5452" y="8435"/>
                        <a:pt x="4805" y="9040"/>
                      </a:cubicBezTo>
                      <a:cubicBezTo>
                        <a:pt x="4041" y="9755"/>
                        <a:pt x="3656" y="10778"/>
                        <a:pt x="3656" y="12075"/>
                      </a:cubicBezTo>
                      <a:lnTo>
                        <a:pt x="3656" y="16446"/>
                      </a:lnTo>
                      <a:cubicBezTo>
                        <a:pt x="3093" y="16511"/>
                        <a:pt x="2220" y="16727"/>
                        <a:pt x="1460" y="17426"/>
                      </a:cubicBezTo>
                      <a:cubicBezTo>
                        <a:pt x="508" y="18303"/>
                        <a:pt x="23" y="19665"/>
                        <a:pt x="23" y="21470"/>
                      </a:cubicBezTo>
                      <a:lnTo>
                        <a:pt x="23" y="26779"/>
                      </a:lnTo>
                      <a:cubicBezTo>
                        <a:pt x="20" y="27006"/>
                        <a:pt x="0" y="30147"/>
                        <a:pt x="2388" y="31454"/>
                      </a:cubicBezTo>
                      <a:cubicBezTo>
                        <a:pt x="2136" y="32118"/>
                        <a:pt x="2006" y="32975"/>
                        <a:pt x="1984" y="34107"/>
                      </a:cubicBezTo>
                      <a:cubicBezTo>
                        <a:pt x="1922" y="37288"/>
                        <a:pt x="4352" y="38614"/>
                        <a:pt x="5254" y="38996"/>
                      </a:cubicBezTo>
                      <a:cubicBezTo>
                        <a:pt x="5533" y="40711"/>
                        <a:pt x="6429" y="42273"/>
                        <a:pt x="7797" y="43428"/>
                      </a:cubicBezTo>
                      <a:cubicBezTo>
                        <a:pt x="9405" y="44784"/>
                        <a:pt x="11560" y="45502"/>
                        <a:pt x="14035" y="45502"/>
                      </a:cubicBezTo>
                      <a:cubicBezTo>
                        <a:pt x="19270" y="45502"/>
                        <a:pt x="21065" y="43292"/>
                        <a:pt x="21140" y="43199"/>
                      </a:cubicBezTo>
                      <a:cubicBezTo>
                        <a:pt x="21214" y="43105"/>
                        <a:pt x="21253" y="42992"/>
                        <a:pt x="21253" y="42872"/>
                      </a:cubicBezTo>
                      <a:lnTo>
                        <a:pt x="21253" y="4967"/>
                      </a:lnTo>
                      <a:cubicBezTo>
                        <a:pt x="21217" y="3249"/>
                        <a:pt x="20328" y="1"/>
                        <a:pt x="17222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8857;p59">
                  <a:extLst>
                    <a:ext uri="{FF2B5EF4-FFF2-40B4-BE49-F238E27FC236}">
                      <a16:creationId xmlns:a16="http://schemas.microsoft.com/office/drawing/2014/main" id="{9E561790-E72E-9D95-3264-4B324B8D5341}"/>
                    </a:ext>
                  </a:extLst>
                </p:cNvPr>
                <p:cNvSpPr/>
                <p:nvPr/>
              </p:nvSpPr>
              <p:spPr>
                <a:xfrm>
                  <a:off x="9535402" y="2540968"/>
                  <a:ext cx="161778" cy="68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0" h="5029" extrusionOk="0">
                      <a:moveTo>
                        <a:pt x="11270" y="1"/>
                      </a:moveTo>
                      <a:cubicBezTo>
                        <a:pt x="11264" y="1"/>
                        <a:pt x="11258" y="1"/>
                        <a:pt x="11252" y="1"/>
                      </a:cubicBezTo>
                      <a:lnTo>
                        <a:pt x="4326" y="1"/>
                      </a:lnTo>
                      <a:cubicBezTo>
                        <a:pt x="1938" y="4"/>
                        <a:pt x="0" y="1939"/>
                        <a:pt x="0" y="4327"/>
                      </a:cubicBezTo>
                      <a:lnTo>
                        <a:pt x="0" y="4498"/>
                      </a:lnTo>
                      <a:cubicBezTo>
                        <a:pt x="0" y="4789"/>
                        <a:pt x="236" y="5029"/>
                        <a:pt x="527" y="5029"/>
                      </a:cubicBezTo>
                      <a:cubicBezTo>
                        <a:pt x="822" y="5029"/>
                        <a:pt x="1061" y="4789"/>
                        <a:pt x="1058" y="4498"/>
                      </a:cubicBezTo>
                      <a:lnTo>
                        <a:pt x="1058" y="4327"/>
                      </a:lnTo>
                      <a:cubicBezTo>
                        <a:pt x="1061" y="2524"/>
                        <a:pt x="2524" y="1062"/>
                        <a:pt x="4326" y="1062"/>
                      </a:cubicBezTo>
                      <a:lnTo>
                        <a:pt x="11252" y="1062"/>
                      </a:lnTo>
                      <a:cubicBezTo>
                        <a:pt x="11256" y="1062"/>
                        <a:pt x="11260" y="1062"/>
                        <a:pt x="11264" y="1062"/>
                      </a:cubicBezTo>
                      <a:cubicBezTo>
                        <a:pt x="11557" y="1062"/>
                        <a:pt x="11799" y="825"/>
                        <a:pt x="11799" y="532"/>
                      </a:cubicBezTo>
                      <a:cubicBezTo>
                        <a:pt x="11799" y="237"/>
                        <a:pt x="11560" y="1"/>
                        <a:pt x="11270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8858;p59">
                  <a:extLst>
                    <a:ext uri="{FF2B5EF4-FFF2-40B4-BE49-F238E27FC236}">
                      <a16:creationId xmlns:a16="http://schemas.microsoft.com/office/drawing/2014/main" id="{33F68525-1531-3F04-9C36-F32FBAE51337}"/>
                    </a:ext>
                  </a:extLst>
                </p:cNvPr>
                <p:cNvSpPr/>
                <p:nvPr/>
              </p:nvSpPr>
              <p:spPr>
                <a:xfrm>
                  <a:off x="9455875" y="2286606"/>
                  <a:ext cx="137251" cy="112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1" h="8180" extrusionOk="0">
                      <a:moveTo>
                        <a:pt x="515" y="1"/>
                      </a:moveTo>
                      <a:cubicBezTo>
                        <a:pt x="230" y="7"/>
                        <a:pt x="0" y="243"/>
                        <a:pt x="0" y="531"/>
                      </a:cubicBezTo>
                      <a:cubicBezTo>
                        <a:pt x="0" y="819"/>
                        <a:pt x="230" y="1052"/>
                        <a:pt x="515" y="1062"/>
                      </a:cubicBezTo>
                      <a:lnTo>
                        <a:pt x="4979" y="1062"/>
                      </a:lnTo>
                      <a:cubicBezTo>
                        <a:pt x="7173" y="1062"/>
                        <a:pt x="8946" y="2838"/>
                        <a:pt x="8949" y="5031"/>
                      </a:cubicBezTo>
                      <a:lnTo>
                        <a:pt x="8949" y="7649"/>
                      </a:lnTo>
                      <a:cubicBezTo>
                        <a:pt x="8949" y="7943"/>
                        <a:pt x="9188" y="8179"/>
                        <a:pt x="9480" y="8179"/>
                      </a:cubicBezTo>
                      <a:cubicBezTo>
                        <a:pt x="9771" y="8179"/>
                        <a:pt x="10010" y="7943"/>
                        <a:pt x="10010" y="7652"/>
                      </a:cubicBezTo>
                      <a:lnTo>
                        <a:pt x="10010" y="5031"/>
                      </a:lnTo>
                      <a:cubicBezTo>
                        <a:pt x="10007" y="2252"/>
                        <a:pt x="7758" y="4"/>
                        <a:pt x="4979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8859;p59">
                  <a:extLst>
                    <a:ext uri="{FF2B5EF4-FFF2-40B4-BE49-F238E27FC236}">
                      <a16:creationId xmlns:a16="http://schemas.microsoft.com/office/drawing/2014/main" id="{93802DC0-91A9-98D6-4ADF-97A58A4C3F45}"/>
                    </a:ext>
                  </a:extLst>
                </p:cNvPr>
                <p:cNvSpPr/>
                <p:nvPr/>
              </p:nvSpPr>
              <p:spPr>
                <a:xfrm>
                  <a:off x="9578545" y="2355317"/>
                  <a:ext cx="116370" cy="14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8" h="1062" extrusionOk="0">
                      <a:moveTo>
                        <a:pt x="519" y="0"/>
                      </a:moveTo>
                      <a:cubicBezTo>
                        <a:pt x="231" y="10"/>
                        <a:pt x="1" y="243"/>
                        <a:pt x="1" y="531"/>
                      </a:cubicBezTo>
                      <a:cubicBezTo>
                        <a:pt x="1" y="819"/>
                        <a:pt x="231" y="1051"/>
                        <a:pt x="519" y="1061"/>
                      </a:cubicBezTo>
                      <a:lnTo>
                        <a:pt x="7973" y="1061"/>
                      </a:lnTo>
                      <a:cubicBezTo>
                        <a:pt x="8261" y="1051"/>
                        <a:pt x="8487" y="819"/>
                        <a:pt x="8487" y="531"/>
                      </a:cubicBezTo>
                      <a:cubicBezTo>
                        <a:pt x="8487" y="243"/>
                        <a:pt x="8261" y="10"/>
                        <a:pt x="7973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8860;p59">
                  <a:extLst>
                    <a:ext uri="{FF2B5EF4-FFF2-40B4-BE49-F238E27FC236}">
                      <a16:creationId xmlns:a16="http://schemas.microsoft.com/office/drawing/2014/main" id="{B5ACC0AE-31D2-467E-B7B4-F03CF831114D}"/>
                    </a:ext>
                  </a:extLst>
                </p:cNvPr>
                <p:cNvSpPr/>
                <p:nvPr/>
              </p:nvSpPr>
              <p:spPr>
                <a:xfrm>
                  <a:off x="9533620" y="2389824"/>
                  <a:ext cx="104429" cy="58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7" h="4248" extrusionOk="0">
                      <a:moveTo>
                        <a:pt x="2890" y="0"/>
                      </a:moveTo>
                      <a:cubicBezTo>
                        <a:pt x="1295" y="0"/>
                        <a:pt x="4" y="1294"/>
                        <a:pt x="1" y="2889"/>
                      </a:cubicBezTo>
                      <a:lnTo>
                        <a:pt x="1" y="3439"/>
                      </a:lnTo>
                      <a:cubicBezTo>
                        <a:pt x="10" y="3724"/>
                        <a:pt x="243" y="3954"/>
                        <a:pt x="531" y="3954"/>
                      </a:cubicBezTo>
                      <a:cubicBezTo>
                        <a:pt x="819" y="3954"/>
                        <a:pt x="1055" y="3724"/>
                        <a:pt x="1062" y="3439"/>
                      </a:cubicBezTo>
                      <a:lnTo>
                        <a:pt x="1062" y="2889"/>
                      </a:lnTo>
                      <a:cubicBezTo>
                        <a:pt x="1062" y="1880"/>
                        <a:pt x="1880" y="1061"/>
                        <a:pt x="2890" y="1058"/>
                      </a:cubicBezTo>
                      <a:lnTo>
                        <a:pt x="4669" y="1058"/>
                      </a:lnTo>
                      <a:cubicBezTo>
                        <a:pt x="5711" y="1061"/>
                        <a:pt x="6555" y="1902"/>
                        <a:pt x="6555" y="2944"/>
                      </a:cubicBezTo>
                      <a:lnTo>
                        <a:pt x="6555" y="3717"/>
                      </a:lnTo>
                      <a:cubicBezTo>
                        <a:pt x="6555" y="4012"/>
                        <a:pt x="6795" y="4248"/>
                        <a:pt x="7086" y="4248"/>
                      </a:cubicBezTo>
                      <a:cubicBezTo>
                        <a:pt x="7380" y="4248"/>
                        <a:pt x="7617" y="4012"/>
                        <a:pt x="7617" y="3717"/>
                      </a:cubicBezTo>
                      <a:lnTo>
                        <a:pt x="7617" y="2944"/>
                      </a:lnTo>
                      <a:cubicBezTo>
                        <a:pt x="7613" y="1320"/>
                        <a:pt x="6297" y="0"/>
                        <a:pt x="4669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8861;p59">
                  <a:extLst>
                    <a:ext uri="{FF2B5EF4-FFF2-40B4-BE49-F238E27FC236}">
                      <a16:creationId xmlns:a16="http://schemas.microsoft.com/office/drawing/2014/main" id="{ED8671F8-3646-3809-54F0-52DC1BC39944}"/>
                    </a:ext>
                  </a:extLst>
                </p:cNvPr>
                <p:cNvSpPr/>
                <p:nvPr/>
              </p:nvSpPr>
              <p:spPr>
                <a:xfrm>
                  <a:off x="9504885" y="2171202"/>
                  <a:ext cx="97684" cy="14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5" h="1059" extrusionOk="0">
                      <a:moveTo>
                        <a:pt x="6598" y="0"/>
                      </a:moveTo>
                      <a:cubicBezTo>
                        <a:pt x="6592" y="0"/>
                        <a:pt x="6587" y="0"/>
                        <a:pt x="6581" y="0"/>
                      </a:cubicBezTo>
                      <a:lnTo>
                        <a:pt x="515" y="0"/>
                      </a:lnTo>
                      <a:cubicBezTo>
                        <a:pt x="227" y="7"/>
                        <a:pt x="0" y="243"/>
                        <a:pt x="0" y="528"/>
                      </a:cubicBezTo>
                      <a:cubicBezTo>
                        <a:pt x="0" y="816"/>
                        <a:pt x="227" y="1052"/>
                        <a:pt x="515" y="1058"/>
                      </a:cubicBezTo>
                      <a:lnTo>
                        <a:pt x="6581" y="1058"/>
                      </a:lnTo>
                      <a:cubicBezTo>
                        <a:pt x="6587" y="1058"/>
                        <a:pt x="6592" y="1059"/>
                        <a:pt x="6598" y="1059"/>
                      </a:cubicBezTo>
                      <a:cubicBezTo>
                        <a:pt x="6888" y="1059"/>
                        <a:pt x="7124" y="823"/>
                        <a:pt x="7124" y="528"/>
                      </a:cubicBezTo>
                      <a:cubicBezTo>
                        <a:pt x="7124" y="236"/>
                        <a:pt x="6888" y="0"/>
                        <a:pt x="6598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8862;p59">
                  <a:extLst>
                    <a:ext uri="{FF2B5EF4-FFF2-40B4-BE49-F238E27FC236}">
                      <a16:creationId xmlns:a16="http://schemas.microsoft.com/office/drawing/2014/main" id="{EAB85182-520F-24ED-1C7E-1C5D149EFA87}"/>
                    </a:ext>
                  </a:extLst>
                </p:cNvPr>
                <p:cNvSpPr/>
                <p:nvPr/>
              </p:nvSpPr>
              <p:spPr>
                <a:xfrm>
                  <a:off x="9587826" y="2129731"/>
                  <a:ext cx="106993" cy="97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04" h="7109" extrusionOk="0">
                      <a:moveTo>
                        <a:pt x="4230" y="0"/>
                      </a:moveTo>
                      <a:cubicBezTo>
                        <a:pt x="4224" y="0"/>
                        <a:pt x="4218" y="0"/>
                        <a:pt x="4213" y="0"/>
                      </a:cubicBezTo>
                      <a:lnTo>
                        <a:pt x="3339" y="0"/>
                      </a:lnTo>
                      <a:cubicBezTo>
                        <a:pt x="1495" y="0"/>
                        <a:pt x="3" y="1495"/>
                        <a:pt x="0" y="3336"/>
                      </a:cubicBezTo>
                      <a:lnTo>
                        <a:pt x="0" y="3850"/>
                      </a:lnTo>
                      <a:cubicBezTo>
                        <a:pt x="3" y="5649"/>
                        <a:pt x="1459" y="7108"/>
                        <a:pt x="3258" y="7108"/>
                      </a:cubicBezTo>
                      <a:lnTo>
                        <a:pt x="7286" y="7108"/>
                      </a:lnTo>
                      <a:cubicBezTo>
                        <a:pt x="7574" y="7102"/>
                        <a:pt x="7804" y="6866"/>
                        <a:pt x="7804" y="6578"/>
                      </a:cubicBezTo>
                      <a:cubicBezTo>
                        <a:pt x="7804" y="6290"/>
                        <a:pt x="7574" y="6057"/>
                        <a:pt x="7286" y="6047"/>
                      </a:cubicBezTo>
                      <a:lnTo>
                        <a:pt x="3258" y="6047"/>
                      </a:lnTo>
                      <a:cubicBezTo>
                        <a:pt x="2045" y="6047"/>
                        <a:pt x="1061" y="5064"/>
                        <a:pt x="1061" y="3850"/>
                      </a:cubicBezTo>
                      <a:lnTo>
                        <a:pt x="1061" y="3336"/>
                      </a:lnTo>
                      <a:cubicBezTo>
                        <a:pt x="1061" y="2081"/>
                        <a:pt x="2080" y="1061"/>
                        <a:pt x="3339" y="1058"/>
                      </a:cubicBezTo>
                      <a:lnTo>
                        <a:pt x="4213" y="1058"/>
                      </a:lnTo>
                      <a:cubicBezTo>
                        <a:pt x="4218" y="1058"/>
                        <a:pt x="4224" y="1059"/>
                        <a:pt x="4230" y="1059"/>
                      </a:cubicBezTo>
                      <a:cubicBezTo>
                        <a:pt x="4520" y="1059"/>
                        <a:pt x="4756" y="823"/>
                        <a:pt x="4756" y="528"/>
                      </a:cubicBezTo>
                      <a:cubicBezTo>
                        <a:pt x="4756" y="236"/>
                        <a:pt x="4520" y="0"/>
                        <a:pt x="4230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" name="Google Shape;8863;p59">
                <a:extLst>
                  <a:ext uri="{FF2B5EF4-FFF2-40B4-BE49-F238E27FC236}">
                    <a16:creationId xmlns:a16="http://schemas.microsoft.com/office/drawing/2014/main" id="{9819DE44-11F7-9438-0FD1-C07125A9AC73}"/>
                  </a:ext>
                </a:extLst>
              </p:cNvPr>
              <p:cNvGrpSpPr/>
              <p:nvPr/>
            </p:nvGrpSpPr>
            <p:grpSpPr>
              <a:xfrm flipH="1">
                <a:off x="8029157" y="2093194"/>
                <a:ext cx="291605" cy="623846"/>
                <a:chOff x="9405575" y="2061418"/>
                <a:chExt cx="291605" cy="623846"/>
              </a:xfrm>
            </p:grpSpPr>
            <p:sp>
              <p:nvSpPr>
                <p:cNvPr id="15" name="Google Shape;8864;p59">
                  <a:extLst>
                    <a:ext uri="{FF2B5EF4-FFF2-40B4-BE49-F238E27FC236}">
                      <a16:creationId xmlns:a16="http://schemas.microsoft.com/office/drawing/2014/main" id="{3F21A551-D00E-2FBB-CEE0-A25301CDF5D8}"/>
                    </a:ext>
                  </a:extLst>
                </p:cNvPr>
                <p:cNvSpPr/>
                <p:nvPr/>
              </p:nvSpPr>
              <p:spPr>
                <a:xfrm>
                  <a:off x="9405575" y="2061418"/>
                  <a:ext cx="291379" cy="623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3" h="45503" extrusionOk="0">
                      <a:moveTo>
                        <a:pt x="17225" y="1059"/>
                      </a:moveTo>
                      <a:cubicBezTo>
                        <a:pt x="20066" y="1059"/>
                        <a:pt x="20192" y="4831"/>
                        <a:pt x="20195" y="4980"/>
                      </a:cubicBezTo>
                      <a:lnTo>
                        <a:pt x="20195" y="42658"/>
                      </a:lnTo>
                      <a:cubicBezTo>
                        <a:pt x="19755" y="43076"/>
                        <a:pt x="18011" y="44441"/>
                        <a:pt x="14035" y="44441"/>
                      </a:cubicBezTo>
                      <a:cubicBezTo>
                        <a:pt x="9143" y="44441"/>
                        <a:pt x="6607" y="41481"/>
                        <a:pt x="6264" y="38549"/>
                      </a:cubicBezTo>
                      <a:cubicBezTo>
                        <a:pt x="6238" y="38342"/>
                        <a:pt x="6089" y="38168"/>
                        <a:pt x="5889" y="38106"/>
                      </a:cubicBezTo>
                      <a:cubicBezTo>
                        <a:pt x="5769" y="38071"/>
                        <a:pt x="2987" y="37194"/>
                        <a:pt x="3045" y="34127"/>
                      </a:cubicBezTo>
                      <a:cubicBezTo>
                        <a:pt x="3067" y="32998"/>
                        <a:pt x="3194" y="32212"/>
                        <a:pt x="3449" y="31665"/>
                      </a:cubicBezTo>
                      <a:cubicBezTo>
                        <a:pt x="3449" y="31665"/>
                        <a:pt x="3682" y="31319"/>
                        <a:pt x="3685" y="31277"/>
                      </a:cubicBezTo>
                      <a:cubicBezTo>
                        <a:pt x="3740" y="31205"/>
                        <a:pt x="3799" y="31141"/>
                        <a:pt x="3863" y="31082"/>
                      </a:cubicBezTo>
                      <a:cubicBezTo>
                        <a:pt x="4404" y="30567"/>
                        <a:pt x="5365" y="30335"/>
                        <a:pt x="7020" y="30335"/>
                      </a:cubicBezTo>
                      <a:cubicBezTo>
                        <a:pt x="7247" y="30335"/>
                        <a:pt x="7486" y="30339"/>
                        <a:pt x="7739" y="30348"/>
                      </a:cubicBezTo>
                      <a:cubicBezTo>
                        <a:pt x="8968" y="30388"/>
                        <a:pt x="10320" y="30407"/>
                        <a:pt x="11768" y="30407"/>
                      </a:cubicBezTo>
                      <a:cubicBezTo>
                        <a:pt x="11975" y="30407"/>
                        <a:pt x="12184" y="30407"/>
                        <a:pt x="12395" y="30406"/>
                      </a:cubicBezTo>
                      <a:lnTo>
                        <a:pt x="12408" y="30406"/>
                      </a:lnTo>
                      <a:cubicBezTo>
                        <a:pt x="12410" y="30406"/>
                        <a:pt x="12412" y="30406"/>
                        <a:pt x="12414" y="30406"/>
                      </a:cubicBezTo>
                      <a:cubicBezTo>
                        <a:pt x="14155" y="30406"/>
                        <a:pt x="15565" y="31819"/>
                        <a:pt x="15565" y="33561"/>
                      </a:cubicBezTo>
                      <a:lnTo>
                        <a:pt x="15565" y="35495"/>
                      </a:lnTo>
                      <a:cubicBezTo>
                        <a:pt x="15559" y="35793"/>
                        <a:pt x="15798" y="36039"/>
                        <a:pt x="16096" y="36039"/>
                      </a:cubicBezTo>
                      <a:cubicBezTo>
                        <a:pt x="16394" y="36039"/>
                        <a:pt x="16636" y="35793"/>
                        <a:pt x="16627" y="35495"/>
                      </a:cubicBezTo>
                      <a:lnTo>
                        <a:pt x="16627" y="33561"/>
                      </a:lnTo>
                      <a:cubicBezTo>
                        <a:pt x="16627" y="31233"/>
                        <a:pt x="14740" y="29345"/>
                        <a:pt x="12414" y="29345"/>
                      </a:cubicBezTo>
                      <a:cubicBezTo>
                        <a:pt x="12412" y="29345"/>
                        <a:pt x="12410" y="29345"/>
                        <a:pt x="12408" y="29345"/>
                      </a:cubicBezTo>
                      <a:lnTo>
                        <a:pt x="12392" y="29345"/>
                      </a:lnTo>
                      <a:cubicBezTo>
                        <a:pt x="12202" y="29346"/>
                        <a:pt x="12014" y="29346"/>
                        <a:pt x="11828" y="29346"/>
                      </a:cubicBezTo>
                      <a:cubicBezTo>
                        <a:pt x="10369" y="29346"/>
                        <a:pt x="9008" y="29324"/>
                        <a:pt x="7772" y="29287"/>
                      </a:cubicBezTo>
                      <a:cubicBezTo>
                        <a:pt x="7513" y="29278"/>
                        <a:pt x="7267" y="29274"/>
                        <a:pt x="7033" y="29274"/>
                      </a:cubicBezTo>
                      <a:cubicBezTo>
                        <a:pt x="5050" y="29274"/>
                        <a:pt x="3893" y="29586"/>
                        <a:pt x="3135" y="30309"/>
                      </a:cubicBezTo>
                      <a:cubicBezTo>
                        <a:pt x="3058" y="30380"/>
                        <a:pt x="2987" y="30458"/>
                        <a:pt x="2922" y="30536"/>
                      </a:cubicBezTo>
                      <a:cubicBezTo>
                        <a:pt x="1045" y="29510"/>
                        <a:pt x="1084" y="26828"/>
                        <a:pt x="1084" y="26799"/>
                      </a:cubicBezTo>
                      <a:lnTo>
                        <a:pt x="1084" y="26786"/>
                      </a:lnTo>
                      <a:lnTo>
                        <a:pt x="1084" y="21470"/>
                      </a:lnTo>
                      <a:cubicBezTo>
                        <a:pt x="1084" y="19979"/>
                        <a:pt x="1450" y="18885"/>
                        <a:pt x="2168" y="18212"/>
                      </a:cubicBezTo>
                      <a:cubicBezTo>
                        <a:pt x="2905" y="17528"/>
                        <a:pt x="3830" y="17480"/>
                        <a:pt x="4078" y="17480"/>
                      </a:cubicBezTo>
                      <a:cubicBezTo>
                        <a:pt x="4118" y="17480"/>
                        <a:pt x="4141" y="17481"/>
                        <a:pt x="4142" y="17481"/>
                      </a:cubicBezTo>
                      <a:cubicBezTo>
                        <a:pt x="4157" y="17483"/>
                        <a:pt x="4172" y="17483"/>
                        <a:pt x="4186" y="17483"/>
                      </a:cubicBezTo>
                      <a:cubicBezTo>
                        <a:pt x="4474" y="17483"/>
                        <a:pt x="4714" y="17249"/>
                        <a:pt x="4714" y="16954"/>
                      </a:cubicBezTo>
                      <a:lnTo>
                        <a:pt x="4714" y="12072"/>
                      </a:lnTo>
                      <a:cubicBezTo>
                        <a:pt x="4714" y="11082"/>
                        <a:pt x="4986" y="10325"/>
                        <a:pt x="5523" y="9820"/>
                      </a:cubicBezTo>
                      <a:cubicBezTo>
                        <a:pt x="6270" y="9115"/>
                        <a:pt x="7348" y="9065"/>
                        <a:pt x="7647" y="9065"/>
                      </a:cubicBezTo>
                      <a:cubicBezTo>
                        <a:pt x="7696" y="9065"/>
                        <a:pt x="7724" y="9066"/>
                        <a:pt x="7726" y="9066"/>
                      </a:cubicBezTo>
                      <a:cubicBezTo>
                        <a:pt x="7739" y="9067"/>
                        <a:pt x="7751" y="9067"/>
                        <a:pt x="7763" y="9067"/>
                      </a:cubicBezTo>
                      <a:cubicBezTo>
                        <a:pt x="8253" y="9067"/>
                        <a:pt x="8483" y="8447"/>
                        <a:pt x="8095" y="8128"/>
                      </a:cubicBezTo>
                      <a:cubicBezTo>
                        <a:pt x="7911" y="7976"/>
                        <a:pt x="7749" y="7749"/>
                        <a:pt x="7937" y="7216"/>
                      </a:cubicBezTo>
                      <a:cubicBezTo>
                        <a:pt x="8312" y="6167"/>
                        <a:pt x="9878" y="4614"/>
                        <a:pt x="11929" y="3269"/>
                      </a:cubicBezTo>
                      <a:cubicBezTo>
                        <a:pt x="13967" y="1926"/>
                        <a:pt x="16044" y="1059"/>
                        <a:pt x="17225" y="1059"/>
                      </a:cubicBezTo>
                      <a:close/>
                      <a:moveTo>
                        <a:pt x="17222" y="1"/>
                      </a:moveTo>
                      <a:cubicBezTo>
                        <a:pt x="14145" y="1"/>
                        <a:pt x="7898" y="4168"/>
                        <a:pt x="6937" y="6863"/>
                      </a:cubicBezTo>
                      <a:cubicBezTo>
                        <a:pt x="6782" y="7300"/>
                        <a:pt x="6752" y="7711"/>
                        <a:pt x="6846" y="8076"/>
                      </a:cubicBezTo>
                      <a:cubicBezTo>
                        <a:pt x="6241" y="8180"/>
                        <a:pt x="5452" y="8435"/>
                        <a:pt x="4805" y="9040"/>
                      </a:cubicBezTo>
                      <a:cubicBezTo>
                        <a:pt x="4041" y="9755"/>
                        <a:pt x="3656" y="10778"/>
                        <a:pt x="3656" y="12075"/>
                      </a:cubicBezTo>
                      <a:lnTo>
                        <a:pt x="3656" y="16446"/>
                      </a:lnTo>
                      <a:cubicBezTo>
                        <a:pt x="3093" y="16511"/>
                        <a:pt x="2220" y="16727"/>
                        <a:pt x="1460" y="17426"/>
                      </a:cubicBezTo>
                      <a:cubicBezTo>
                        <a:pt x="508" y="18303"/>
                        <a:pt x="23" y="19665"/>
                        <a:pt x="23" y="21470"/>
                      </a:cubicBezTo>
                      <a:lnTo>
                        <a:pt x="23" y="26779"/>
                      </a:lnTo>
                      <a:cubicBezTo>
                        <a:pt x="20" y="27006"/>
                        <a:pt x="0" y="30147"/>
                        <a:pt x="2388" y="31454"/>
                      </a:cubicBezTo>
                      <a:cubicBezTo>
                        <a:pt x="2136" y="32118"/>
                        <a:pt x="2006" y="32975"/>
                        <a:pt x="1984" y="34107"/>
                      </a:cubicBezTo>
                      <a:cubicBezTo>
                        <a:pt x="1922" y="37288"/>
                        <a:pt x="4352" y="38614"/>
                        <a:pt x="5254" y="38996"/>
                      </a:cubicBezTo>
                      <a:cubicBezTo>
                        <a:pt x="5533" y="40711"/>
                        <a:pt x="6429" y="42273"/>
                        <a:pt x="7797" y="43428"/>
                      </a:cubicBezTo>
                      <a:cubicBezTo>
                        <a:pt x="9405" y="44784"/>
                        <a:pt x="11560" y="45502"/>
                        <a:pt x="14035" y="45502"/>
                      </a:cubicBezTo>
                      <a:cubicBezTo>
                        <a:pt x="19270" y="45502"/>
                        <a:pt x="21065" y="43292"/>
                        <a:pt x="21140" y="43199"/>
                      </a:cubicBezTo>
                      <a:cubicBezTo>
                        <a:pt x="21214" y="43105"/>
                        <a:pt x="21253" y="42992"/>
                        <a:pt x="21253" y="42872"/>
                      </a:cubicBezTo>
                      <a:lnTo>
                        <a:pt x="21253" y="4967"/>
                      </a:lnTo>
                      <a:cubicBezTo>
                        <a:pt x="21217" y="3249"/>
                        <a:pt x="20328" y="1"/>
                        <a:pt x="17222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8865;p59">
                  <a:extLst>
                    <a:ext uri="{FF2B5EF4-FFF2-40B4-BE49-F238E27FC236}">
                      <a16:creationId xmlns:a16="http://schemas.microsoft.com/office/drawing/2014/main" id="{AA3BCF29-E0A1-582F-F45F-7E8038CFC5ED}"/>
                    </a:ext>
                  </a:extLst>
                </p:cNvPr>
                <p:cNvSpPr/>
                <p:nvPr/>
              </p:nvSpPr>
              <p:spPr>
                <a:xfrm>
                  <a:off x="9535402" y="2540968"/>
                  <a:ext cx="161778" cy="68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0" h="5029" extrusionOk="0">
                      <a:moveTo>
                        <a:pt x="11270" y="1"/>
                      </a:moveTo>
                      <a:cubicBezTo>
                        <a:pt x="11264" y="1"/>
                        <a:pt x="11258" y="1"/>
                        <a:pt x="11252" y="1"/>
                      </a:cubicBezTo>
                      <a:lnTo>
                        <a:pt x="4326" y="1"/>
                      </a:lnTo>
                      <a:cubicBezTo>
                        <a:pt x="1938" y="4"/>
                        <a:pt x="0" y="1939"/>
                        <a:pt x="0" y="4327"/>
                      </a:cubicBezTo>
                      <a:lnTo>
                        <a:pt x="0" y="4498"/>
                      </a:lnTo>
                      <a:cubicBezTo>
                        <a:pt x="0" y="4789"/>
                        <a:pt x="236" y="5029"/>
                        <a:pt x="527" y="5029"/>
                      </a:cubicBezTo>
                      <a:cubicBezTo>
                        <a:pt x="822" y="5029"/>
                        <a:pt x="1061" y="4789"/>
                        <a:pt x="1058" y="4498"/>
                      </a:cubicBezTo>
                      <a:lnTo>
                        <a:pt x="1058" y="4327"/>
                      </a:lnTo>
                      <a:cubicBezTo>
                        <a:pt x="1061" y="2524"/>
                        <a:pt x="2524" y="1062"/>
                        <a:pt x="4326" y="1062"/>
                      </a:cubicBezTo>
                      <a:lnTo>
                        <a:pt x="11252" y="1062"/>
                      </a:lnTo>
                      <a:cubicBezTo>
                        <a:pt x="11256" y="1062"/>
                        <a:pt x="11260" y="1062"/>
                        <a:pt x="11264" y="1062"/>
                      </a:cubicBezTo>
                      <a:cubicBezTo>
                        <a:pt x="11557" y="1062"/>
                        <a:pt x="11799" y="825"/>
                        <a:pt x="11799" y="532"/>
                      </a:cubicBezTo>
                      <a:cubicBezTo>
                        <a:pt x="11799" y="237"/>
                        <a:pt x="11560" y="1"/>
                        <a:pt x="11270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8866;p59">
                  <a:extLst>
                    <a:ext uri="{FF2B5EF4-FFF2-40B4-BE49-F238E27FC236}">
                      <a16:creationId xmlns:a16="http://schemas.microsoft.com/office/drawing/2014/main" id="{737AC512-9250-E196-B0BD-C9093B77FFCA}"/>
                    </a:ext>
                  </a:extLst>
                </p:cNvPr>
                <p:cNvSpPr/>
                <p:nvPr/>
              </p:nvSpPr>
              <p:spPr>
                <a:xfrm>
                  <a:off x="9455875" y="2286606"/>
                  <a:ext cx="137251" cy="112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1" h="8180" extrusionOk="0">
                      <a:moveTo>
                        <a:pt x="515" y="1"/>
                      </a:moveTo>
                      <a:cubicBezTo>
                        <a:pt x="230" y="7"/>
                        <a:pt x="0" y="243"/>
                        <a:pt x="0" y="531"/>
                      </a:cubicBezTo>
                      <a:cubicBezTo>
                        <a:pt x="0" y="819"/>
                        <a:pt x="230" y="1052"/>
                        <a:pt x="515" y="1062"/>
                      </a:cubicBezTo>
                      <a:lnTo>
                        <a:pt x="4979" y="1062"/>
                      </a:lnTo>
                      <a:cubicBezTo>
                        <a:pt x="7173" y="1062"/>
                        <a:pt x="8946" y="2838"/>
                        <a:pt x="8949" y="5031"/>
                      </a:cubicBezTo>
                      <a:lnTo>
                        <a:pt x="8949" y="7649"/>
                      </a:lnTo>
                      <a:cubicBezTo>
                        <a:pt x="8949" y="7943"/>
                        <a:pt x="9188" y="8179"/>
                        <a:pt x="9480" y="8179"/>
                      </a:cubicBezTo>
                      <a:cubicBezTo>
                        <a:pt x="9771" y="8179"/>
                        <a:pt x="10010" y="7943"/>
                        <a:pt x="10010" y="7652"/>
                      </a:cubicBezTo>
                      <a:lnTo>
                        <a:pt x="10010" y="5031"/>
                      </a:lnTo>
                      <a:cubicBezTo>
                        <a:pt x="10007" y="2252"/>
                        <a:pt x="7758" y="4"/>
                        <a:pt x="4979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8867;p59">
                  <a:extLst>
                    <a:ext uri="{FF2B5EF4-FFF2-40B4-BE49-F238E27FC236}">
                      <a16:creationId xmlns:a16="http://schemas.microsoft.com/office/drawing/2014/main" id="{5DED8AC9-67DD-B4E5-D0C0-4C3A311CB848}"/>
                    </a:ext>
                  </a:extLst>
                </p:cNvPr>
                <p:cNvSpPr/>
                <p:nvPr/>
              </p:nvSpPr>
              <p:spPr>
                <a:xfrm>
                  <a:off x="9578545" y="2355317"/>
                  <a:ext cx="116370" cy="14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8" h="1062" extrusionOk="0">
                      <a:moveTo>
                        <a:pt x="519" y="0"/>
                      </a:moveTo>
                      <a:cubicBezTo>
                        <a:pt x="231" y="10"/>
                        <a:pt x="1" y="243"/>
                        <a:pt x="1" y="531"/>
                      </a:cubicBezTo>
                      <a:cubicBezTo>
                        <a:pt x="1" y="819"/>
                        <a:pt x="231" y="1051"/>
                        <a:pt x="519" y="1061"/>
                      </a:cubicBezTo>
                      <a:lnTo>
                        <a:pt x="7973" y="1061"/>
                      </a:lnTo>
                      <a:cubicBezTo>
                        <a:pt x="8261" y="1051"/>
                        <a:pt x="8487" y="819"/>
                        <a:pt x="8487" y="531"/>
                      </a:cubicBezTo>
                      <a:cubicBezTo>
                        <a:pt x="8487" y="243"/>
                        <a:pt x="8261" y="10"/>
                        <a:pt x="7973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8868;p59">
                  <a:extLst>
                    <a:ext uri="{FF2B5EF4-FFF2-40B4-BE49-F238E27FC236}">
                      <a16:creationId xmlns:a16="http://schemas.microsoft.com/office/drawing/2014/main" id="{F6FFF78D-C0E7-92CE-0303-7FBF378E310C}"/>
                    </a:ext>
                  </a:extLst>
                </p:cNvPr>
                <p:cNvSpPr/>
                <p:nvPr/>
              </p:nvSpPr>
              <p:spPr>
                <a:xfrm>
                  <a:off x="9533620" y="2389824"/>
                  <a:ext cx="104429" cy="58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7" h="4248" extrusionOk="0">
                      <a:moveTo>
                        <a:pt x="2890" y="0"/>
                      </a:moveTo>
                      <a:cubicBezTo>
                        <a:pt x="1295" y="0"/>
                        <a:pt x="4" y="1294"/>
                        <a:pt x="1" y="2889"/>
                      </a:cubicBezTo>
                      <a:lnTo>
                        <a:pt x="1" y="3439"/>
                      </a:lnTo>
                      <a:cubicBezTo>
                        <a:pt x="10" y="3724"/>
                        <a:pt x="243" y="3954"/>
                        <a:pt x="531" y="3954"/>
                      </a:cubicBezTo>
                      <a:cubicBezTo>
                        <a:pt x="819" y="3954"/>
                        <a:pt x="1055" y="3724"/>
                        <a:pt x="1062" y="3439"/>
                      </a:cubicBezTo>
                      <a:lnTo>
                        <a:pt x="1062" y="2889"/>
                      </a:lnTo>
                      <a:cubicBezTo>
                        <a:pt x="1062" y="1880"/>
                        <a:pt x="1880" y="1061"/>
                        <a:pt x="2890" y="1058"/>
                      </a:cubicBezTo>
                      <a:lnTo>
                        <a:pt x="4669" y="1058"/>
                      </a:lnTo>
                      <a:cubicBezTo>
                        <a:pt x="5711" y="1061"/>
                        <a:pt x="6555" y="1902"/>
                        <a:pt x="6555" y="2944"/>
                      </a:cubicBezTo>
                      <a:lnTo>
                        <a:pt x="6555" y="3717"/>
                      </a:lnTo>
                      <a:cubicBezTo>
                        <a:pt x="6555" y="4012"/>
                        <a:pt x="6795" y="4248"/>
                        <a:pt x="7086" y="4248"/>
                      </a:cubicBezTo>
                      <a:cubicBezTo>
                        <a:pt x="7380" y="4248"/>
                        <a:pt x="7617" y="4012"/>
                        <a:pt x="7617" y="3717"/>
                      </a:cubicBezTo>
                      <a:lnTo>
                        <a:pt x="7617" y="2944"/>
                      </a:lnTo>
                      <a:cubicBezTo>
                        <a:pt x="7613" y="1320"/>
                        <a:pt x="6297" y="0"/>
                        <a:pt x="4669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8869;p59">
                  <a:extLst>
                    <a:ext uri="{FF2B5EF4-FFF2-40B4-BE49-F238E27FC236}">
                      <a16:creationId xmlns:a16="http://schemas.microsoft.com/office/drawing/2014/main" id="{CD92B86C-187C-49EC-D4BF-C6C123427FF5}"/>
                    </a:ext>
                  </a:extLst>
                </p:cNvPr>
                <p:cNvSpPr/>
                <p:nvPr/>
              </p:nvSpPr>
              <p:spPr>
                <a:xfrm>
                  <a:off x="9504885" y="2171202"/>
                  <a:ext cx="97684" cy="14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5" h="1059" extrusionOk="0">
                      <a:moveTo>
                        <a:pt x="6598" y="0"/>
                      </a:moveTo>
                      <a:cubicBezTo>
                        <a:pt x="6592" y="0"/>
                        <a:pt x="6587" y="0"/>
                        <a:pt x="6581" y="0"/>
                      </a:cubicBezTo>
                      <a:lnTo>
                        <a:pt x="515" y="0"/>
                      </a:lnTo>
                      <a:cubicBezTo>
                        <a:pt x="227" y="7"/>
                        <a:pt x="0" y="243"/>
                        <a:pt x="0" y="528"/>
                      </a:cubicBezTo>
                      <a:cubicBezTo>
                        <a:pt x="0" y="816"/>
                        <a:pt x="227" y="1052"/>
                        <a:pt x="515" y="1058"/>
                      </a:cubicBezTo>
                      <a:lnTo>
                        <a:pt x="6581" y="1058"/>
                      </a:lnTo>
                      <a:cubicBezTo>
                        <a:pt x="6587" y="1058"/>
                        <a:pt x="6592" y="1059"/>
                        <a:pt x="6598" y="1059"/>
                      </a:cubicBezTo>
                      <a:cubicBezTo>
                        <a:pt x="6888" y="1059"/>
                        <a:pt x="7124" y="823"/>
                        <a:pt x="7124" y="528"/>
                      </a:cubicBezTo>
                      <a:cubicBezTo>
                        <a:pt x="7124" y="236"/>
                        <a:pt x="6888" y="0"/>
                        <a:pt x="6598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8870;p59">
                  <a:extLst>
                    <a:ext uri="{FF2B5EF4-FFF2-40B4-BE49-F238E27FC236}">
                      <a16:creationId xmlns:a16="http://schemas.microsoft.com/office/drawing/2014/main" id="{0ABA2345-3E0D-A34A-F9C1-7D0F745EE4AE}"/>
                    </a:ext>
                  </a:extLst>
                </p:cNvPr>
                <p:cNvSpPr/>
                <p:nvPr/>
              </p:nvSpPr>
              <p:spPr>
                <a:xfrm>
                  <a:off x="9587826" y="2129731"/>
                  <a:ext cx="106993" cy="97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04" h="7109" extrusionOk="0">
                      <a:moveTo>
                        <a:pt x="4230" y="0"/>
                      </a:moveTo>
                      <a:cubicBezTo>
                        <a:pt x="4224" y="0"/>
                        <a:pt x="4218" y="0"/>
                        <a:pt x="4213" y="0"/>
                      </a:cubicBezTo>
                      <a:lnTo>
                        <a:pt x="3339" y="0"/>
                      </a:lnTo>
                      <a:cubicBezTo>
                        <a:pt x="1495" y="0"/>
                        <a:pt x="3" y="1495"/>
                        <a:pt x="0" y="3336"/>
                      </a:cubicBezTo>
                      <a:lnTo>
                        <a:pt x="0" y="3850"/>
                      </a:lnTo>
                      <a:cubicBezTo>
                        <a:pt x="3" y="5649"/>
                        <a:pt x="1459" y="7108"/>
                        <a:pt x="3258" y="7108"/>
                      </a:cubicBezTo>
                      <a:lnTo>
                        <a:pt x="7286" y="7108"/>
                      </a:lnTo>
                      <a:cubicBezTo>
                        <a:pt x="7574" y="7102"/>
                        <a:pt x="7804" y="6866"/>
                        <a:pt x="7804" y="6578"/>
                      </a:cubicBezTo>
                      <a:cubicBezTo>
                        <a:pt x="7804" y="6290"/>
                        <a:pt x="7574" y="6057"/>
                        <a:pt x="7286" y="6047"/>
                      </a:cubicBezTo>
                      <a:lnTo>
                        <a:pt x="3258" y="6047"/>
                      </a:lnTo>
                      <a:cubicBezTo>
                        <a:pt x="2045" y="6047"/>
                        <a:pt x="1061" y="5064"/>
                        <a:pt x="1061" y="3850"/>
                      </a:cubicBezTo>
                      <a:lnTo>
                        <a:pt x="1061" y="3336"/>
                      </a:lnTo>
                      <a:cubicBezTo>
                        <a:pt x="1061" y="2081"/>
                        <a:pt x="2080" y="1061"/>
                        <a:pt x="3339" y="1058"/>
                      </a:cubicBezTo>
                      <a:lnTo>
                        <a:pt x="4213" y="1058"/>
                      </a:lnTo>
                      <a:cubicBezTo>
                        <a:pt x="4218" y="1058"/>
                        <a:pt x="4224" y="1059"/>
                        <a:pt x="4230" y="1059"/>
                      </a:cubicBezTo>
                      <a:cubicBezTo>
                        <a:pt x="4520" y="1059"/>
                        <a:pt x="4756" y="823"/>
                        <a:pt x="4756" y="528"/>
                      </a:cubicBezTo>
                      <a:cubicBezTo>
                        <a:pt x="4756" y="236"/>
                        <a:pt x="4520" y="0"/>
                        <a:pt x="4230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45" name="Google Shape;8919;p59">
            <a:extLst>
              <a:ext uri="{FF2B5EF4-FFF2-40B4-BE49-F238E27FC236}">
                <a16:creationId xmlns:a16="http://schemas.microsoft.com/office/drawing/2014/main" id="{D161CD6A-7034-F325-E551-49B36DF3A63B}"/>
              </a:ext>
            </a:extLst>
          </p:cNvPr>
          <p:cNvGrpSpPr/>
          <p:nvPr/>
        </p:nvGrpSpPr>
        <p:grpSpPr>
          <a:xfrm>
            <a:off x="7348058" y="3069754"/>
            <a:ext cx="1408444" cy="673166"/>
            <a:chOff x="712664" y="3693287"/>
            <a:chExt cx="1460738" cy="698160"/>
          </a:xfrm>
        </p:grpSpPr>
        <p:grpSp>
          <p:nvGrpSpPr>
            <p:cNvPr id="46" name="Google Shape;8920;p59">
              <a:extLst>
                <a:ext uri="{FF2B5EF4-FFF2-40B4-BE49-F238E27FC236}">
                  <a16:creationId xmlns:a16="http://schemas.microsoft.com/office/drawing/2014/main" id="{56302A12-13D8-30DB-51CA-3CA5BD3B8D4F}"/>
                </a:ext>
              </a:extLst>
            </p:cNvPr>
            <p:cNvGrpSpPr/>
            <p:nvPr/>
          </p:nvGrpSpPr>
          <p:grpSpPr>
            <a:xfrm>
              <a:off x="1380079" y="4133090"/>
              <a:ext cx="234048" cy="258099"/>
              <a:chOff x="1380079" y="4133090"/>
              <a:chExt cx="234048" cy="258099"/>
            </a:xfrm>
          </p:grpSpPr>
          <p:sp>
            <p:nvSpPr>
              <p:cNvPr id="58" name="Google Shape;8921;p59">
                <a:extLst>
                  <a:ext uri="{FF2B5EF4-FFF2-40B4-BE49-F238E27FC236}">
                    <a16:creationId xmlns:a16="http://schemas.microsoft.com/office/drawing/2014/main" id="{C89E25BD-B4F0-7D85-DD17-9D6ED48089B3}"/>
                  </a:ext>
                </a:extLst>
              </p:cNvPr>
              <p:cNvSpPr/>
              <p:nvPr/>
            </p:nvSpPr>
            <p:spPr>
              <a:xfrm>
                <a:off x="1380079" y="4323114"/>
                <a:ext cx="136140" cy="68075"/>
              </a:xfrm>
              <a:custGeom>
                <a:avLst/>
                <a:gdLst/>
                <a:ahLst/>
                <a:cxnLst/>
                <a:rect l="l" t="t" r="r" b="b"/>
                <a:pathLst>
                  <a:path w="27160" h="13581" extrusionOk="0">
                    <a:moveTo>
                      <a:pt x="13580" y="1"/>
                    </a:moveTo>
                    <a:cubicBezTo>
                      <a:pt x="6083" y="1"/>
                      <a:pt x="0" y="6077"/>
                      <a:pt x="0" y="13580"/>
                    </a:cubicBezTo>
                    <a:lnTo>
                      <a:pt x="27159" y="13580"/>
                    </a:lnTo>
                    <a:cubicBezTo>
                      <a:pt x="27159" y="6077"/>
                      <a:pt x="21083" y="1"/>
                      <a:pt x="135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E3E9E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8922;p59">
                <a:extLst>
                  <a:ext uri="{FF2B5EF4-FFF2-40B4-BE49-F238E27FC236}">
                    <a16:creationId xmlns:a16="http://schemas.microsoft.com/office/drawing/2014/main" id="{5EFA68A0-264A-AA01-0E31-3E58C2CC48D1}"/>
                  </a:ext>
                </a:extLst>
              </p:cNvPr>
              <p:cNvSpPr/>
              <p:nvPr/>
            </p:nvSpPr>
            <p:spPr>
              <a:xfrm>
                <a:off x="1432589" y="4133090"/>
                <a:ext cx="29529" cy="191793"/>
              </a:xfrm>
              <a:custGeom>
                <a:avLst/>
                <a:gdLst/>
                <a:ahLst/>
                <a:cxnLst/>
                <a:rect l="l" t="t" r="r" b="b"/>
                <a:pathLst>
                  <a:path w="5891" h="38263" extrusionOk="0">
                    <a:moveTo>
                      <a:pt x="3276" y="0"/>
                    </a:moveTo>
                    <a:lnTo>
                      <a:pt x="0" y="38263"/>
                    </a:lnTo>
                    <a:lnTo>
                      <a:pt x="5890" y="38194"/>
                    </a:lnTo>
                    <a:lnTo>
                      <a:pt x="3276" y="0"/>
                    </a:ln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8923;p59">
                <a:extLst>
                  <a:ext uri="{FF2B5EF4-FFF2-40B4-BE49-F238E27FC236}">
                    <a16:creationId xmlns:a16="http://schemas.microsoft.com/office/drawing/2014/main" id="{F9077CA3-E3C2-D848-9F06-33D57745D9DF}"/>
                  </a:ext>
                </a:extLst>
              </p:cNvPr>
              <p:cNvSpPr/>
              <p:nvPr/>
            </p:nvSpPr>
            <p:spPr>
              <a:xfrm>
                <a:off x="1492085" y="4253278"/>
                <a:ext cx="122041" cy="92186"/>
              </a:xfrm>
              <a:custGeom>
                <a:avLst/>
                <a:gdLst/>
                <a:ahLst/>
                <a:cxnLst/>
                <a:rect l="l" t="t" r="r" b="b"/>
                <a:pathLst>
                  <a:path w="33574" h="25222" extrusionOk="0">
                    <a:moveTo>
                      <a:pt x="32291" y="1"/>
                    </a:moveTo>
                    <a:lnTo>
                      <a:pt x="1" y="23463"/>
                    </a:lnTo>
                    <a:lnTo>
                      <a:pt x="1277" y="25222"/>
                    </a:lnTo>
                    <a:lnTo>
                      <a:pt x="33574" y="1759"/>
                    </a:lnTo>
                    <a:lnTo>
                      <a:pt x="32291" y="1"/>
                    </a:ln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" name="Google Shape;8924;p59">
              <a:extLst>
                <a:ext uri="{FF2B5EF4-FFF2-40B4-BE49-F238E27FC236}">
                  <a16:creationId xmlns:a16="http://schemas.microsoft.com/office/drawing/2014/main" id="{A24A1A8B-529E-EC9F-3F6B-F4483987980F}"/>
                </a:ext>
              </a:extLst>
            </p:cNvPr>
            <p:cNvGrpSpPr/>
            <p:nvPr/>
          </p:nvGrpSpPr>
          <p:grpSpPr>
            <a:xfrm>
              <a:off x="884610" y="3864082"/>
              <a:ext cx="1118566" cy="527275"/>
              <a:chOff x="890961" y="3865463"/>
              <a:chExt cx="1115221" cy="525698"/>
            </a:xfrm>
          </p:grpSpPr>
          <p:sp>
            <p:nvSpPr>
              <p:cNvPr id="55" name="Google Shape;8925;p59">
                <a:extLst>
                  <a:ext uri="{FF2B5EF4-FFF2-40B4-BE49-F238E27FC236}">
                    <a16:creationId xmlns:a16="http://schemas.microsoft.com/office/drawing/2014/main" id="{8AE7F780-3958-5F72-DC85-478F5303FEF3}"/>
                  </a:ext>
                </a:extLst>
              </p:cNvPr>
              <p:cNvSpPr/>
              <p:nvPr/>
            </p:nvSpPr>
            <p:spPr>
              <a:xfrm>
                <a:off x="1070568" y="3865463"/>
                <a:ext cx="756474" cy="330074"/>
              </a:xfrm>
              <a:custGeom>
                <a:avLst/>
                <a:gdLst/>
                <a:ahLst/>
                <a:cxnLst/>
                <a:rect l="l" t="t" r="r" b="b"/>
                <a:pathLst>
                  <a:path w="148183" h="64657" extrusionOk="0">
                    <a:moveTo>
                      <a:pt x="74043" y="1"/>
                    </a:moveTo>
                    <a:cubicBezTo>
                      <a:pt x="45518" y="1"/>
                      <a:pt x="19504" y="10966"/>
                      <a:pt x="0" y="28932"/>
                    </a:cubicBezTo>
                    <a:lnTo>
                      <a:pt x="35732" y="64657"/>
                    </a:lnTo>
                    <a:cubicBezTo>
                      <a:pt x="45553" y="54774"/>
                      <a:pt x="59167" y="48663"/>
                      <a:pt x="74208" y="48663"/>
                    </a:cubicBezTo>
                    <a:cubicBezTo>
                      <a:pt x="89215" y="48663"/>
                      <a:pt x="102788" y="54739"/>
                      <a:pt x="112623" y="64567"/>
                    </a:cubicBezTo>
                    <a:lnTo>
                      <a:pt x="148182" y="29008"/>
                    </a:lnTo>
                    <a:cubicBezTo>
                      <a:pt x="128671" y="11008"/>
                      <a:pt x="102623" y="1"/>
                      <a:pt x="7404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667E9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8926;p59">
                <a:extLst>
                  <a:ext uri="{FF2B5EF4-FFF2-40B4-BE49-F238E27FC236}">
                    <a16:creationId xmlns:a16="http://schemas.microsoft.com/office/drawing/2014/main" id="{7B1907B9-3B8D-8062-13F2-65DBCE771AFA}"/>
                  </a:ext>
                </a:extLst>
              </p:cNvPr>
              <p:cNvSpPr/>
              <p:nvPr/>
            </p:nvSpPr>
            <p:spPr>
              <a:xfrm>
                <a:off x="890961" y="4013171"/>
                <a:ext cx="362006" cy="377990"/>
              </a:xfrm>
              <a:custGeom>
                <a:avLst/>
                <a:gdLst/>
                <a:ahLst/>
                <a:cxnLst/>
                <a:rect l="l" t="t" r="r" b="b"/>
                <a:pathLst>
                  <a:path w="70912" h="74043" extrusionOk="0">
                    <a:moveTo>
                      <a:pt x="35180" y="0"/>
                    </a:moveTo>
                    <a:cubicBezTo>
                      <a:pt x="14925" y="18642"/>
                      <a:pt x="1697" y="44814"/>
                      <a:pt x="0" y="74042"/>
                    </a:cubicBezTo>
                    <a:lnTo>
                      <a:pt x="55077" y="74042"/>
                    </a:lnTo>
                    <a:cubicBezTo>
                      <a:pt x="55077" y="59084"/>
                      <a:pt x="61118" y="45545"/>
                      <a:pt x="70912" y="35725"/>
                    </a:cubicBezTo>
                    <a:lnTo>
                      <a:pt x="3518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213B5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7" name="Google Shape;8927;p59">
                <a:extLst>
                  <a:ext uri="{FF2B5EF4-FFF2-40B4-BE49-F238E27FC236}">
                    <a16:creationId xmlns:a16="http://schemas.microsoft.com/office/drawing/2014/main" id="{DCD16EBA-42B5-56DA-A32F-1802C285963F}"/>
                  </a:ext>
                </a:extLst>
              </p:cNvPr>
              <p:cNvSpPr/>
              <p:nvPr/>
            </p:nvSpPr>
            <p:spPr>
              <a:xfrm>
                <a:off x="1645508" y="4013554"/>
                <a:ext cx="360673" cy="377607"/>
              </a:xfrm>
              <a:custGeom>
                <a:avLst/>
                <a:gdLst/>
                <a:ahLst/>
                <a:cxnLst/>
                <a:rect l="l" t="t" r="r" b="b"/>
                <a:pathLst>
                  <a:path w="70651" h="73968" extrusionOk="0">
                    <a:moveTo>
                      <a:pt x="35567" y="1"/>
                    </a:moveTo>
                    <a:lnTo>
                      <a:pt x="1" y="35560"/>
                    </a:lnTo>
                    <a:cubicBezTo>
                      <a:pt x="9836" y="45388"/>
                      <a:pt x="15912" y="58967"/>
                      <a:pt x="15912" y="73967"/>
                    </a:cubicBezTo>
                    <a:lnTo>
                      <a:pt x="70650" y="73967"/>
                    </a:lnTo>
                    <a:cubicBezTo>
                      <a:pt x="68954" y="44795"/>
                      <a:pt x="55767" y="18643"/>
                      <a:pt x="35567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" name="Google Shape;8928;p59">
              <a:extLst>
                <a:ext uri="{FF2B5EF4-FFF2-40B4-BE49-F238E27FC236}">
                  <a16:creationId xmlns:a16="http://schemas.microsoft.com/office/drawing/2014/main" id="{A131AD74-B96B-4EB9-BBB1-8EAF565FE1BF}"/>
                </a:ext>
              </a:extLst>
            </p:cNvPr>
            <p:cNvGrpSpPr/>
            <p:nvPr/>
          </p:nvGrpSpPr>
          <p:grpSpPr>
            <a:xfrm>
              <a:off x="712664" y="3693287"/>
              <a:ext cx="1460738" cy="698160"/>
              <a:chOff x="712664" y="3693025"/>
              <a:chExt cx="1460738" cy="698160"/>
            </a:xfrm>
          </p:grpSpPr>
          <p:sp>
            <p:nvSpPr>
              <p:cNvPr id="49" name="Google Shape;8929;p59">
                <a:extLst>
                  <a:ext uri="{FF2B5EF4-FFF2-40B4-BE49-F238E27FC236}">
                    <a16:creationId xmlns:a16="http://schemas.microsoft.com/office/drawing/2014/main" id="{12945831-735C-89EB-C193-E3E2FA95BB53}"/>
                  </a:ext>
                </a:extLst>
              </p:cNvPr>
              <p:cNvSpPr/>
              <p:nvPr/>
            </p:nvSpPr>
            <p:spPr>
              <a:xfrm>
                <a:off x="1940752" y="4098034"/>
                <a:ext cx="232651" cy="293151"/>
              </a:xfrm>
              <a:custGeom>
                <a:avLst/>
                <a:gdLst/>
                <a:ahLst/>
                <a:cxnLst/>
                <a:rect l="l" t="t" r="r" b="b"/>
                <a:pathLst>
                  <a:path w="45484" h="57312" extrusionOk="0">
                    <a:moveTo>
                      <a:pt x="30704" y="0"/>
                    </a:moveTo>
                    <a:lnTo>
                      <a:pt x="0" y="13745"/>
                    </a:lnTo>
                    <a:cubicBezTo>
                      <a:pt x="6979" y="27270"/>
                      <a:pt x="11042" y="42111"/>
                      <a:pt x="11917" y="57311"/>
                    </a:cubicBezTo>
                    <a:lnTo>
                      <a:pt x="45484" y="57311"/>
                    </a:lnTo>
                    <a:cubicBezTo>
                      <a:pt x="44594" y="37118"/>
                      <a:pt x="39525" y="17683"/>
                      <a:pt x="307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8930;p59">
                <a:extLst>
                  <a:ext uri="{FF2B5EF4-FFF2-40B4-BE49-F238E27FC236}">
                    <a16:creationId xmlns:a16="http://schemas.microsoft.com/office/drawing/2014/main" id="{1CF60F5F-819A-D80D-1E7E-E9AF4EAD5A9A}"/>
                  </a:ext>
                </a:extLst>
              </p:cNvPr>
              <p:cNvSpPr/>
              <p:nvPr/>
            </p:nvSpPr>
            <p:spPr>
              <a:xfrm>
                <a:off x="1736852" y="3804671"/>
                <a:ext cx="360950" cy="363671"/>
              </a:xfrm>
              <a:custGeom>
                <a:avLst/>
                <a:gdLst/>
                <a:ahLst/>
                <a:cxnLst/>
                <a:rect l="l" t="t" r="r" b="b"/>
                <a:pathLst>
                  <a:path w="70567" h="71099" extrusionOk="0">
                    <a:moveTo>
                      <a:pt x="18573" y="1"/>
                    </a:moveTo>
                    <a:lnTo>
                      <a:pt x="0" y="28008"/>
                    </a:lnTo>
                    <a:cubicBezTo>
                      <a:pt x="16938" y="38505"/>
                      <a:pt x="30711" y="53395"/>
                      <a:pt x="39863" y="71098"/>
                    </a:cubicBezTo>
                    <a:lnTo>
                      <a:pt x="70567" y="57353"/>
                    </a:lnTo>
                    <a:cubicBezTo>
                      <a:pt x="63753" y="43719"/>
                      <a:pt x="54712" y="31125"/>
                      <a:pt x="43629" y="20042"/>
                    </a:cubicBezTo>
                    <a:cubicBezTo>
                      <a:pt x="36049" y="12449"/>
                      <a:pt x="27642" y="5725"/>
                      <a:pt x="1857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69FB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8931;p59">
                <a:extLst>
                  <a:ext uri="{FF2B5EF4-FFF2-40B4-BE49-F238E27FC236}">
                    <a16:creationId xmlns:a16="http://schemas.microsoft.com/office/drawing/2014/main" id="{215DC2D5-5898-8F3C-7CF1-DB7F4EE1705E}"/>
                  </a:ext>
                </a:extLst>
              </p:cNvPr>
              <p:cNvSpPr/>
              <p:nvPr/>
            </p:nvSpPr>
            <p:spPr>
              <a:xfrm>
                <a:off x="1443914" y="3693025"/>
                <a:ext cx="387937" cy="254911"/>
              </a:xfrm>
              <a:custGeom>
                <a:avLst/>
                <a:gdLst/>
                <a:ahLst/>
                <a:cxnLst/>
                <a:rect l="l" t="t" r="r" b="b"/>
                <a:pathLst>
                  <a:path w="75843" h="49836" extrusionOk="0">
                    <a:moveTo>
                      <a:pt x="0" y="0"/>
                    </a:moveTo>
                    <a:lnTo>
                      <a:pt x="0" y="33518"/>
                    </a:lnTo>
                    <a:cubicBezTo>
                      <a:pt x="20987" y="33552"/>
                      <a:pt x="40615" y="39518"/>
                      <a:pt x="57270" y="49835"/>
                    </a:cubicBezTo>
                    <a:lnTo>
                      <a:pt x="75843" y="21828"/>
                    </a:lnTo>
                    <a:cubicBezTo>
                      <a:pt x="53339" y="7641"/>
                      <a:pt x="27256" y="28"/>
                      <a:pt x="0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8932;p59">
                <a:extLst>
                  <a:ext uri="{FF2B5EF4-FFF2-40B4-BE49-F238E27FC236}">
                    <a16:creationId xmlns:a16="http://schemas.microsoft.com/office/drawing/2014/main" id="{22E66DF7-1213-8B8C-EB1A-9166429721A1}"/>
                  </a:ext>
                </a:extLst>
              </p:cNvPr>
              <p:cNvSpPr/>
              <p:nvPr/>
            </p:nvSpPr>
            <p:spPr>
              <a:xfrm>
                <a:off x="1054844" y="3693025"/>
                <a:ext cx="389072" cy="254558"/>
              </a:xfrm>
              <a:custGeom>
                <a:avLst/>
                <a:gdLst/>
                <a:ahLst/>
                <a:cxnLst/>
                <a:rect l="l" t="t" r="r" b="b"/>
                <a:pathLst>
                  <a:path w="76065" h="49767" extrusionOk="0">
                    <a:moveTo>
                      <a:pt x="75892" y="0"/>
                    </a:moveTo>
                    <a:cubicBezTo>
                      <a:pt x="48629" y="0"/>
                      <a:pt x="22525" y="7579"/>
                      <a:pt x="1" y="21745"/>
                    </a:cubicBezTo>
                    <a:lnTo>
                      <a:pt x="18574" y="49766"/>
                    </a:lnTo>
                    <a:cubicBezTo>
                      <a:pt x="35250" y="39463"/>
                      <a:pt x="54898" y="33518"/>
                      <a:pt x="75892" y="33518"/>
                    </a:cubicBezTo>
                    <a:lnTo>
                      <a:pt x="76064" y="33518"/>
                    </a:lnTo>
                    <a:lnTo>
                      <a:pt x="76064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445D7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8933;p59">
                <a:extLst>
                  <a:ext uri="{FF2B5EF4-FFF2-40B4-BE49-F238E27FC236}">
                    <a16:creationId xmlns:a16="http://schemas.microsoft.com/office/drawing/2014/main" id="{77333674-F9CA-ADCA-A474-7B9CFCCFB88B}"/>
                  </a:ext>
                </a:extLst>
              </p:cNvPr>
              <p:cNvSpPr/>
              <p:nvPr/>
            </p:nvSpPr>
            <p:spPr>
              <a:xfrm>
                <a:off x="788438" y="3804252"/>
                <a:ext cx="361411" cy="363809"/>
              </a:xfrm>
              <a:custGeom>
                <a:avLst/>
                <a:gdLst/>
                <a:ahLst/>
                <a:cxnLst/>
                <a:rect l="l" t="t" r="r" b="b"/>
                <a:pathLst>
                  <a:path w="70657" h="71126" extrusionOk="0">
                    <a:moveTo>
                      <a:pt x="52084" y="0"/>
                    </a:moveTo>
                    <a:cubicBezTo>
                      <a:pt x="42959" y="5745"/>
                      <a:pt x="34518" y="12490"/>
                      <a:pt x="26904" y="20124"/>
                    </a:cubicBezTo>
                    <a:cubicBezTo>
                      <a:pt x="15828" y="31194"/>
                      <a:pt x="6800" y="43759"/>
                      <a:pt x="0" y="57373"/>
                    </a:cubicBezTo>
                    <a:lnTo>
                      <a:pt x="30704" y="71125"/>
                    </a:lnTo>
                    <a:cubicBezTo>
                      <a:pt x="39870" y="53401"/>
                      <a:pt x="53677" y="38504"/>
                      <a:pt x="70657" y="28021"/>
                    </a:cubicBezTo>
                    <a:lnTo>
                      <a:pt x="52084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E3E9E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8934;p59">
                <a:extLst>
                  <a:ext uri="{FF2B5EF4-FFF2-40B4-BE49-F238E27FC236}">
                    <a16:creationId xmlns:a16="http://schemas.microsoft.com/office/drawing/2014/main" id="{EA2FBBF2-DC62-5E37-0B20-1B35D61287E3}"/>
                  </a:ext>
                </a:extLst>
              </p:cNvPr>
              <p:cNvSpPr/>
              <p:nvPr/>
            </p:nvSpPr>
            <p:spPr>
              <a:xfrm>
                <a:off x="712664" y="4097717"/>
                <a:ext cx="232830" cy="293432"/>
              </a:xfrm>
              <a:custGeom>
                <a:avLst/>
                <a:gdLst/>
                <a:ahLst/>
                <a:cxnLst/>
                <a:rect l="l" t="t" r="r" b="b"/>
                <a:pathLst>
                  <a:path w="45519" h="57367" extrusionOk="0">
                    <a:moveTo>
                      <a:pt x="14814" y="0"/>
                    </a:moveTo>
                    <a:cubicBezTo>
                      <a:pt x="5966" y="17697"/>
                      <a:pt x="890" y="37152"/>
                      <a:pt x="0" y="57366"/>
                    </a:cubicBezTo>
                    <a:lnTo>
                      <a:pt x="33566" y="57366"/>
                    </a:lnTo>
                    <a:cubicBezTo>
                      <a:pt x="34442" y="42152"/>
                      <a:pt x="38511" y="27283"/>
                      <a:pt x="45518" y="13745"/>
                    </a:cubicBezTo>
                    <a:lnTo>
                      <a:pt x="14814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61" name="Picture 60">
            <a:extLst>
              <a:ext uri="{FF2B5EF4-FFF2-40B4-BE49-F238E27FC236}">
                <a16:creationId xmlns:a16="http://schemas.microsoft.com/office/drawing/2014/main" id="{61C963E4-B709-AACC-BCB6-9C9FF4392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5317" y="1443901"/>
            <a:ext cx="1249788" cy="7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197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1">
          <a:extLst>
            <a:ext uri="{FF2B5EF4-FFF2-40B4-BE49-F238E27FC236}">
              <a16:creationId xmlns:a16="http://schemas.microsoft.com/office/drawing/2014/main" id="{9453A3D3-FD1D-95FC-85AE-C5EB52CB8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Google Shape;1642;p41">
            <a:extLst>
              <a:ext uri="{FF2B5EF4-FFF2-40B4-BE49-F238E27FC236}">
                <a16:creationId xmlns:a16="http://schemas.microsoft.com/office/drawing/2014/main" id="{7B33E425-66B0-42AC-A9AD-3F7EE667B9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8042" y="314312"/>
            <a:ext cx="6847840" cy="11540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400" dirty="0"/>
              <a:t>Accuracy Analysis and Results</a:t>
            </a:r>
            <a:endParaRPr sz="3400" dirty="0"/>
          </a:p>
        </p:txBody>
      </p:sp>
      <p:sp>
        <p:nvSpPr>
          <p:cNvPr id="3" name="Google Shape;1860;p50">
            <a:extLst>
              <a:ext uri="{FF2B5EF4-FFF2-40B4-BE49-F238E27FC236}">
                <a16:creationId xmlns:a16="http://schemas.microsoft.com/office/drawing/2014/main" id="{BB62A03E-709E-26B2-99AA-88CB9381AF84}"/>
              </a:ext>
            </a:extLst>
          </p:cNvPr>
          <p:cNvSpPr txBox="1">
            <a:spLocks/>
          </p:cNvSpPr>
          <p:nvPr/>
        </p:nvSpPr>
        <p:spPr>
          <a:xfrm>
            <a:off x="2529739" y="1705213"/>
            <a:ext cx="4084447" cy="25555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>
              <a:solidFill>
                <a:schemeClr val="tx1"/>
              </a:solidFill>
              <a:latin typeface="Saira" panose="020B0604020202020204" charset="0"/>
            </a:endParaRPr>
          </a:p>
        </p:txBody>
      </p:sp>
      <p:grpSp>
        <p:nvGrpSpPr>
          <p:cNvPr id="62" name="Google Shape;13065;p67">
            <a:extLst>
              <a:ext uri="{FF2B5EF4-FFF2-40B4-BE49-F238E27FC236}">
                <a16:creationId xmlns:a16="http://schemas.microsoft.com/office/drawing/2014/main" id="{16549613-889D-6E26-33CD-C57E7E30B88C}"/>
              </a:ext>
            </a:extLst>
          </p:cNvPr>
          <p:cNvGrpSpPr/>
          <p:nvPr/>
        </p:nvGrpSpPr>
        <p:grpSpPr>
          <a:xfrm>
            <a:off x="8149806" y="400717"/>
            <a:ext cx="560279" cy="554273"/>
            <a:chOff x="4667216" y="2915382"/>
            <a:chExt cx="320273" cy="318395"/>
          </a:xfrm>
        </p:grpSpPr>
        <p:sp>
          <p:nvSpPr>
            <p:cNvPr id="63" name="Google Shape;13066;p67">
              <a:extLst>
                <a:ext uri="{FF2B5EF4-FFF2-40B4-BE49-F238E27FC236}">
                  <a16:creationId xmlns:a16="http://schemas.microsoft.com/office/drawing/2014/main" id="{C0B2BE11-2CEE-CCF8-AE01-4285008D4AEB}"/>
                </a:ext>
              </a:extLst>
            </p:cNvPr>
            <p:cNvSpPr/>
            <p:nvPr/>
          </p:nvSpPr>
          <p:spPr>
            <a:xfrm>
              <a:off x="4686154" y="2938140"/>
              <a:ext cx="166789" cy="163734"/>
            </a:xfrm>
            <a:custGeom>
              <a:avLst/>
              <a:gdLst/>
              <a:ahLst/>
              <a:cxnLst/>
              <a:rect l="l" t="t" r="r" b="b"/>
              <a:pathLst>
                <a:path w="5240" h="5144" extrusionOk="0">
                  <a:moveTo>
                    <a:pt x="2668" y="0"/>
                  </a:moveTo>
                  <a:cubicBezTo>
                    <a:pt x="2013" y="0"/>
                    <a:pt x="1358" y="250"/>
                    <a:pt x="858" y="750"/>
                  </a:cubicBezTo>
                  <a:cubicBezTo>
                    <a:pt x="620" y="989"/>
                    <a:pt x="429" y="1286"/>
                    <a:pt x="298" y="1608"/>
                  </a:cubicBezTo>
                  <a:cubicBezTo>
                    <a:pt x="263" y="1679"/>
                    <a:pt x="298" y="1762"/>
                    <a:pt x="370" y="1798"/>
                  </a:cubicBezTo>
                  <a:cubicBezTo>
                    <a:pt x="388" y="1804"/>
                    <a:pt x="407" y="1807"/>
                    <a:pt x="426" y="1807"/>
                  </a:cubicBezTo>
                  <a:cubicBezTo>
                    <a:pt x="484" y="1807"/>
                    <a:pt x="542" y="1780"/>
                    <a:pt x="560" y="1727"/>
                  </a:cubicBezTo>
                  <a:cubicBezTo>
                    <a:pt x="679" y="1441"/>
                    <a:pt x="846" y="1191"/>
                    <a:pt x="1060" y="977"/>
                  </a:cubicBezTo>
                  <a:cubicBezTo>
                    <a:pt x="1495" y="536"/>
                    <a:pt x="2075" y="316"/>
                    <a:pt x="2656" y="316"/>
                  </a:cubicBezTo>
                  <a:cubicBezTo>
                    <a:pt x="3236" y="316"/>
                    <a:pt x="3817" y="536"/>
                    <a:pt x="4251" y="977"/>
                  </a:cubicBezTo>
                  <a:cubicBezTo>
                    <a:pt x="4692" y="1405"/>
                    <a:pt x="4930" y="1977"/>
                    <a:pt x="4930" y="2584"/>
                  </a:cubicBezTo>
                  <a:cubicBezTo>
                    <a:pt x="4930" y="3191"/>
                    <a:pt x="4692" y="3763"/>
                    <a:pt x="4251" y="4191"/>
                  </a:cubicBezTo>
                  <a:cubicBezTo>
                    <a:pt x="3823" y="4620"/>
                    <a:pt x="3263" y="4858"/>
                    <a:pt x="2644" y="4858"/>
                  </a:cubicBezTo>
                  <a:cubicBezTo>
                    <a:pt x="2037" y="4858"/>
                    <a:pt x="1477" y="4620"/>
                    <a:pt x="1037" y="4191"/>
                  </a:cubicBezTo>
                  <a:cubicBezTo>
                    <a:pt x="536" y="3679"/>
                    <a:pt x="298" y="2989"/>
                    <a:pt x="405" y="2274"/>
                  </a:cubicBezTo>
                  <a:cubicBezTo>
                    <a:pt x="417" y="2191"/>
                    <a:pt x="358" y="2120"/>
                    <a:pt x="286" y="2108"/>
                  </a:cubicBezTo>
                  <a:cubicBezTo>
                    <a:pt x="279" y="2107"/>
                    <a:pt x="272" y="2106"/>
                    <a:pt x="265" y="2106"/>
                  </a:cubicBezTo>
                  <a:cubicBezTo>
                    <a:pt x="191" y="2106"/>
                    <a:pt x="131" y="2162"/>
                    <a:pt x="120" y="2227"/>
                  </a:cubicBezTo>
                  <a:cubicBezTo>
                    <a:pt x="1" y="3024"/>
                    <a:pt x="263" y="3822"/>
                    <a:pt x="846" y="4394"/>
                  </a:cubicBezTo>
                  <a:cubicBezTo>
                    <a:pt x="1334" y="4894"/>
                    <a:pt x="1977" y="5144"/>
                    <a:pt x="2668" y="5144"/>
                  </a:cubicBezTo>
                  <a:cubicBezTo>
                    <a:pt x="3346" y="5144"/>
                    <a:pt x="3989" y="4870"/>
                    <a:pt x="4477" y="4394"/>
                  </a:cubicBezTo>
                  <a:cubicBezTo>
                    <a:pt x="4966" y="3906"/>
                    <a:pt x="5228" y="3263"/>
                    <a:pt x="5228" y="2584"/>
                  </a:cubicBezTo>
                  <a:cubicBezTo>
                    <a:pt x="5239" y="1870"/>
                    <a:pt x="4966" y="1227"/>
                    <a:pt x="4477" y="750"/>
                  </a:cubicBezTo>
                  <a:cubicBezTo>
                    <a:pt x="3977" y="250"/>
                    <a:pt x="3323" y="0"/>
                    <a:pt x="26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3067;p67">
              <a:extLst>
                <a:ext uri="{FF2B5EF4-FFF2-40B4-BE49-F238E27FC236}">
                  <a16:creationId xmlns:a16="http://schemas.microsoft.com/office/drawing/2014/main" id="{B1952154-8A0F-3A2C-685C-13E46A5115A6}"/>
                </a:ext>
              </a:extLst>
            </p:cNvPr>
            <p:cNvSpPr/>
            <p:nvPr/>
          </p:nvSpPr>
          <p:spPr>
            <a:xfrm>
              <a:off x="4667216" y="2915382"/>
              <a:ext cx="320273" cy="318395"/>
            </a:xfrm>
            <a:custGeom>
              <a:avLst/>
              <a:gdLst/>
              <a:ahLst/>
              <a:cxnLst/>
              <a:rect l="l" t="t" r="r" b="b"/>
              <a:pathLst>
                <a:path w="10062" h="10003" extrusionOk="0">
                  <a:moveTo>
                    <a:pt x="5668" y="5502"/>
                  </a:moveTo>
                  <a:lnTo>
                    <a:pt x="5977" y="5811"/>
                  </a:lnTo>
                  <a:lnTo>
                    <a:pt x="5799" y="5990"/>
                  </a:lnTo>
                  <a:lnTo>
                    <a:pt x="5489" y="5680"/>
                  </a:lnTo>
                  <a:lnTo>
                    <a:pt x="5584" y="5585"/>
                  </a:lnTo>
                  <a:lnTo>
                    <a:pt x="5668" y="5502"/>
                  </a:lnTo>
                  <a:close/>
                  <a:moveTo>
                    <a:pt x="8347" y="7597"/>
                  </a:moveTo>
                  <a:lnTo>
                    <a:pt x="8501" y="7752"/>
                  </a:lnTo>
                  <a:lnTo>
                    <a:pt x="7739" y="8502"/>
                  </a:lnTo>
                  <a:lnTo>
                    <a:pt x="7585" y="8359"/>
                  </a:lnTo>
                  <a:lnTo>
                    <a:pt x="8347" y="7597"/>
                  </a:lnTo>
                  <a:close/>
                  <a:moveTo>
                    <a:pt x="8704" y="7954"/>
                  </a:moveTo>
                  <a:lnTo>
                    <a:pt x="8894" y="8157"/>
                  </a:lnTo>
                  <a:lnTo>
                    <a:pt x="8132" y="8907"/>
                  </a:lnTo>
                  <a:lnTo>
                    <a:pt x="7989" y="8764"/>
                  </a:lnTo>
                  <a:lnTo>
                    <a:pt x="7942" y="8716"/>
                  </a:lnTo>
                  <a:lnTo>
                    <a:pt x="8704" y="7954"/>
                  </a:lnTo>
                  <a:close/>
                  <a:moveTo>
                    <a:pt x="9097" y="8359"/>
                  </a:moveTo>
                  <a:lnTo>
                    <a:pt x="9621" y="8895"/>
                  </a:lnTo>
                  <a:cubicBezTo>
                    <a:pt x="9728" y="8966"/>
                    <a:pt x="9728" y="9121"/>
                    <a:pt x="9644" y="9228"/>
                  </a:cubicBezTo>
                  <a:lnTo>
                    <a:pt x="9216" y="9657"/>
                  </a:lnTo>
                  <a:cubicBezTo>
                    <a:pt x="9168" y="9699"/>
                    <a:pt x="9109" y="9719"/>
                    <a:pt x="9048" y="9719"/>
                  </a:cubicBezTo>
                  <a:cubicBezTo>
                    <a:pt x="8987" y="9719"/>
                    <a:pt x="8924" y="9699"/>
                    <a:pt x="8871" y="9657"/>
                  </a:cubicBezTo>
                  <a:lnTo>
                    <a:pt x="8335" y="9121"/>
                  </a:lnTo>
                  <a:lnTo>
                    <a:pt x="9097" y="8359"/>
                  </a:lnTo>
                  <a:close/>
                  <a:moveTo>
                    <a:pt x="3282" y="1"/>
                  </a:moveTo>
                  <a:cubicBezTo>
                    <a:pt x="2441" y="1"/>
                    <a:pt x="1602" y="322"/>
                    <a:pt x="965" y="965"/>
                  </a:cubicBezTo>
                  <a:cubicBezTo>
                    <a:pt x="334" y="1584"/>
                    <a:pt x="0" y="2406"/>
                    <a:pt x="0" y="3287"/>
                  </a:cubicBezTo>
                  <a:cubicBezTo>
                    <a:pt x="0" y="4156"/>
                    <a:pt x="334" y="4978"/>
                    <a:pt x="965" y="5609"/>
                  </a:cubicBezTo>
                  <a:cubicBezTo>
                    <a:pt x="1608" y="6240"/>
                    <a:pt x="2441" y="6573"/>
                    <a:pt x="3286" y="6573"/>
                  </a:cubicBezTo>
                  <a:cubicBezTo>
                    <a:pt x="3989" y="6573"/>
                    <a:pt x="4703" y="6347"/>
                    <a:pt x="5275" y="5883"/>
                  </a:cubicBezTo>
                  <a:lnTo>
                    <a:pt x="5608" y="6216"/>
                  </a:lnTo>
                  <a:cubicBezTo>
                    <a:pt x="5477" y="6418"/>
                    <a:pt x="5501" y="6692"/>
                    <a:pt x="5680" y="6871"/>
                  </a:cubicBezTo>
                  <a:lnTo>
                    <a:pt x="6370" y="7561"/>
                  </a:lnTo>
                  <a:cubicBezTo>
                    <a:pt x="6400" y="7585"/>
                    <a:pt x="6436" y="7597"/>
                    <a:pt x="6471" y="7597"/>
                  </a:cubicBezTo>
                  <a:cubicBezTo>
                    <a:pt x="6507" y="7597"/>
                    <a:pt x="6543" y="7585"/>
                    <a:pt x="6573" y="7561"/>
                  </a:cubicBezTo>
                  <a:cubicBezTo>
                    <a:pt x="6632" y="7502"/>
                    <a:pt x="6632" y="7407"/>
                    <a:pt x="6573" y="7347"/>
                  </a:cubicBezTo>
                  <a:lnTo>
                    <a:pt x="5894" y="6668"/>
                  </a:lnTo>
                  <a:cubicBezTo>
                    <a:pt x="5799" y="6573"/>
                    <a:pt x="5799" y="6418"/>
                    <a:pt x="5894" y="6323"/>
                  </a:cubicBezTo>
                  <a:lnTo>
                    <a:pt x="6323" y="5895"/>
                  </a:lnTo>
                  <a:cubicBezTo>
                    <a:pt x="6370" y="5847"/>
                    <a:pt x="6430" y="5811"/>
                    <a:pt x="6489" y="5811"/>
                  </a:cubicBezTo>
                  <a:cubicBezTo>
                    <a:pt x="6549" y="5811"/>
                    <a:pt x="6608" y="5847"/>
                    <a:pt x="6644" y="5895"/>
                  </a:cubicBezTo>
                  <a:lnTo>
                    <a:pt x="8156" y="7395"/>
                  </a:lnTo>
                  <a:lnTo>
                    <a:pt x="7394" y="8157"/>
                  </a:lnTo>
                  <a:lnTo>
                    <a:pt x="6966" y="7716"/>
                  </a:lnTo>
                  <a:cubicBezTo>
                    <a:pt x="6936" y="7686"/>
                    <a:pt x="6897" y="7672"/>
                    <a:pt x="6858" y="7672"/>
                  </a:cubicBezTo>
                  <a:cubicBezTo>
                    <a:pt x="6820" y="7672"/>
                    <a:pt x="6781" y="7686"/>
                    <a:pt x="6751" y="7716"/>
                  </a:cubicBezTo>
                  <a:cubicBezTo>
                    <a:pt x="6692" y="7776"/>
                    <a:pt x="6692" y="7871"/>
                    <a:pt x="6751" y="7930"/>
                  </a:cubicBezTo>
                  <a:lnTo>
                    <a:pt x="8668" y="9847"/>
                  </a:lnTo>
                  <a:cubicBezTo>
                    <a:pt x="8775" y="9955"/>
                    <a:pt x="8906" y="10002"/>
                    <a:pt x="9049" y="10002"/>
                  </a:cubicBezTo>
                  <a:cubicBezTo>
                    <a:pt x="9180" y="10002"/>
                    <a:pt x="9311" y="9955"/>
                    <a:pt x="9418" y="9847"/>
                  </a:cubicBezTo>
                  <a:lnTo>
                    <a:pt x="9847" y="9419"/>
                  </a:lnTo>
                  <a:cubicBezTo>
                    <a:pt x="10061" y="9228"/>
                    <a:pt x="10061" y="8883"/>
                    <a:pt x="9847" y="8669"/>
                  </a:cubicBezTo>
                  <a:lnTo>
                    <a:pt x="6858" y="5680"/>
                  </a:lnTo>
                  <a:cubicBezTo>
                    <a:pt x="6751" y="5573"/>
                    <a:pt x="6620" y="5525"/>
                    <a:pt x="6489" y="5525"/>
                  </a:cubicBezTo>
                  <a:cubicBezTo>
                    <a:pt x="6382" y="5525"/>
                    <a:pt x="6299" y="5561"/>
                    <a:pt x="6204" y="5609"/>
                  </a:cubicBezTo>
                  <a:lnTo>
                    <a:pt x="5870" y="5275"/>
                  </a:lnTo>
                  <a:cubicBezTo>
                    <a:pt x="6144" y="4930"/>
                    <a:pt x="6334" y="4537"/>
                    <a:pt x="6454" y="4097"/>
                  </a:cubicBezTo>
                  <a:cubicBezTo>
                    <a:pt x="6465" y="4025"/>
                    <a:pt x="6430" y="3942"/>
                    <a:pt x="6346" y="3918"/>
                  </a:cubicBezTo>
                  <a:cubicBezTo>
                    <a:pt x="6339" y="3917"/>
                    <a:pt x="6332" y="3916"/>
                    <a:pt x="6324" y="3916"/>
                  </a:cubicBezTo>
                  <a:cubicBezTo>
                    <a:pt x="6258" y="3916"/>
                    <a:pt x="6189" y="3961"/>
                    <a:pt x="6168" y="4025"/>
                  </a:cubicBezTo>
                  <a:cubicBezTo>
                    <a:pt x="6037" y="4537"/>
                    <a:pt x="5775" y="5013"/>
                    <a:pt x="5394" y="5383"/>
                  </a:cubicBezTo>
                  <a:cubicBezTo>
                    <a:pt x="4816" y="5960"/>
                    <a:pt x="4051" y="6249"/>
                    <a:pt x="3285" y="6249"/>
                  </a:cubicBezTo>
                  <a:cubicBezTo>
                    <a:pt x="2519" y="6249"/>
                    <a:pt x="1751" y="5960"/>
                    <a:pt x="1167" y="5383"/>
                  </a:cubicBezTo>
                  <a:cubicBezTo>
                    <a:pt x="608" y="4823"/>
                    <a:pt x="298" y="4073"/>
                    <a:pt x="298" y="3263"/>
                  </a:cubicBezTo>
                  <a:cubicBezTo>
                    <a:pt x="298" y="2466"/>
                    <a:pt x="608" y="1715"/>
                    <a:pt x="1167" y="1156"/>
                  </a:cubicBezTo>
                  <a:cubicBezTo>
                    <a:pt x="1751" y="572"/>
                    <a:pt x="2519" y="281"/>
                    <a:pt x="3285" y="281"/>
                  </a:cubicBezTo>
                  <a:cubicBezTo>
                    <a:pt x="4051" y="281"/>
                    <a:pt x="4816" y="572"/>
                    <a:pt x="5394" y="1156"/>
                  </a:cubicBezTo>
                  <a:cubicBezTo>
                    <a:pt x="6013" y="1763"/>
                    <a:pt x="6323" y="2608"/>
                    <a:pt x="6263" y="3478"/>
                  </a:cubicBezTo>
                  <a:cubicBezTo>
                    <a:pt x="6263" y="3549"/>
                    <a:pt x="6323" y="3620"/>
                    <a:pt x="6394" y="3644"/>
                  </a:cubicBezTo>
                  <a:cubicBezTo>
                    <a:pt x="6465" y="3644"/>
                    <a:pt x="6549" y="3585"/>
                    <a:pt x="6561" y="3501"/>
                  </a:cubicBezTo>
                  <a:cubicBezTo>
                    <a:pt x="6620" y="2549"/>
                    <a:pt x="6275" y="1632"/>
                    <a:pt x="5608" y="965"/>
                  </a:cubicBezTo>
                  <a:cubicBezTo>
                    <a:pt x="4965" y="322"/>
                    <a:pt x="4123" y="1"/>
                    <a:pt x="328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3068;p67">
              <a:extLst>
                <a:ext uri="{FF2B5EF4-FFF2-40B4-BE49-F238E27FC236}">
                  <a16:creationId xmlns:a16="http://schemas.microsoft.com/office/drawing/2014/main" id="{F663E59F-2A4A-E4AE-E4B1-77DD9BF323C8}"/>
                </a:ext>
              </a:extLst>
            </p:cNvPr>
            <p:cNvSpPr/>
            <p:nvPr/>
          </p:nvSpPr>
          <p:spPr>
            <a:xfrm>
              <a:off x="4733899" y="2960772"/>
              <a:ext cx="75469" cy="86546"/>
            </a:xfrm>
            <a:custGeom>
              <a:avLst/>
              <a:gdLst/>
              <a:ahLst/>
              <a:cxnLst/>
              <a:rect l="l" t="t" r="r" b="b"/>
              <a:pathLst>
                <a:path w="2371" h="2719" extrusionOk="0">
                  <a:moveTo>
                    <a:pt x="1218" y="276"/>
                  </a:moveTo>
                  <a:cubicBezTo>
                    <a:pt x="1233" y="276"/>
                    <a:pt x="1248" y="277"/>
                    <a:pt x="1263" y="278"/>
                  </a:cubicBezTo>
                  <a:cubicBezTo>
                    <a:pt x="1703" y="313"/>
                    <a:pt x="2061" y="647"/>
                    <a:pt x="2084" y="1099"/>
                  </a:cubicBezTo>
                  <a:cubicBezTo>
                    <a:pt x="2073" y="1456"/>
                    <a:pt x="1858" y="1802"/>
                    <a:pt x="1537" y="1944"/>
                  </a:cubicBezTo>
                  <a:cubicBezTo>
                    <a:pt x="1430" y="1992"/>
                    <a:pt x="1370" y="2099"/>
                    <a:pt x="1370" y="2218"/>
                  </a:cubicBezTo>
                  <a:cubicBezTo>
                    <a:pt x="1370" y="2313"/>
                    <a:pt x="1275" y="2409"/>
                    <a:pt x="1180" y="2409"/>
                  </a:cubicBezTo>
                  <a:cubicBezTo>
                    <a:pt x="1072" y="2409"/>
                    <a:pt x="989" y="2313"/>
                    <a:pt x="989" y="2218"/>
                  </a:cubicBezTo>
                  <a:cubicBezTo>
                    <a:pt x="989" y="1944"/>
                    <a:pt x="1132" y="1694"/>
                    <a:pt x="1382" y="1587"/>
                  </a:cubicBezTo>
                  <a:cubicBezTo>
                    <a:pt x="1561" y="1504"/>
                    <a:pt x="1680" y="1325"/>
                    <a:pt x="1668" y="1111"/>
                  </a:cubicBezTo>
                  <a:cubicBezTo>
                    <a:pt x="1656" y="873"/>
                    <a:pt x="1465" y="682"/>
                    <a:pt x="1227" y="670"/>
                  </a:cubicBezTo>
                  <a:lnTo>
                    <a:pt x="1191" y="670"/>
                  </a:lnTo>
                  <a:cubicBezTo>
                    <a:pt x="1072" y="670"/>
                    <a:pt x="953" y="706"/>
                    <a:pt x="870" y="801"/>
                  </a:cubicBezTo>
                  <a:cubicBezTo>
                    <a:pt x="763" y="885"/>
                    <a:pt x="715" y="1028"/>
                    <a:pt x="715" y="1159"/>
                  </a:cubicBezTo>
                  <a:cubicBezTo>
                    <a:pt x="715" y="1266"/>
                    <a:pt x="632" y="1349"/>
                    <a:pt x="525" y="1349"/>
                  </a:cubicBezTo>
                  <a:cubicBezTo>
                    <a:pt x="418" y="1349"/>
                    <a:pt x="334" y="1266"/>
                    <a:pt x="334" y="1159"/>
                  </a:cubicBezTo>
                  <a:cubicBezTo>
                    <a:pt x="334" y="920"/>
                    <a:pt x="429" y="682"/>
                    <a:pt x="608" y="516"/>
                  </a:cubicBezTo>
                  <a:cubicBezTo>
                    <a:pt x="775" y="359"/>
                    <a:pt x="995" y="276"/>
                    <a:pt x="1218" y="276"/>
                  </a:cubicBezTo>
                  <a:close/>
                  <a:moveTo>
                    <a:pt x="1163" y="0"/>
                  </a:moveTo>
                  <a:cubicBezTo>
                    <a:pt x="872" y="0"/>
                    <a:pt x="586" y="108"/>
                    <a:pt x="370" y="313"/>
                  </a:cubicBezTo>
                  <a:cubicBezTo>
                    <a:pt x="132" y="539"/>
                    <a:pt x="1" y="849"/>
                    <a:pt x="1" y="1159"/>
                  </a:cubicBezTo>
                  <a:cubicBezTo>
                    <a:pt x="1" y="1432"/>
                    <a:pt x="227" y="1647"/>
                    <a:pt x="489" y="1647"/>
                  </a:cubicBezTo>
                  <a:cubicBezTo>
                    <a:pt x="763" y="1647"/>
                    <a:pt x="989" y="1432"/>
                    <a:pt x="989" y="1159"/>
                  </a:cubicBezTo>
                  <a:cubicBezTo>
                    <a:pt x="989" y="1099"/>
                    <a:pt x="1001" y="1051"/>
                    <a:pt x="1049" y="1028"/>
                  </a:cubicBezTo>
                  <a:cubicBezTo>
                    <a:pt x="1078" y="998"/>
                    <a:pt x="1115" y="977"/>
                    <a:pt x="1161" y="977"/>
                  </a:cubicBezTo>
                  <a:cubicBezTo>
                    <a:pt x="1171" y="977"/>
                    <a:pt x="1181" y="978"/>
                    <a:pt x="1191" y="980"/>
                  </a:cubicBezTo>
                  <a:cubicBezTo>
                    <a:pt x="1287" y="980"/>
                    <a:pt x="1358" y="1075"/>
                    <a:pt x="1370" y="1159"/>
                  </a:cubicBezTo>
                  <a:cubicBezTo>
                    <a:pt x="1370" y="1230"/>
                    <a:pt x="1322" y="1313"/>
                    <a:pt x="1263" y="1337"/>
                  </a:cubicBezTo>
                  <a:cubicBezTo>
                    <a:pt x="930" y="1504"/>
                    <a:pt x="703" y="1849"/>
                    <a:pt x="703" y="2230"/>
                  </a:cubicBezTo>
                  <a:cubicBezTo>
                    <a:pt x="703" y="2504"/>
                    <a:pt x="930" y="2718"/>
                    <a:pt x="1191" y="2718"/>
                  </a:cubicBezTo>
                  <a:cubicBezTo>
                    <a:pt x="1465" y="2718"/>
                    <a:pt x="1680" y="2504"/>
                    <a:pt x="1680" y="2230"/>
                  </a:cubicBezTo>
                  <a:lnTo>
                    <a:pt x="1680" y="2218"/>
                  </a:lnTo>
                  <a:cubicBezTo>
                    <a:pt x="2096" y="2004"/>
                    <a:pt x="2370" y="1563"/>
                    <a:pt x="2334" y="1087"/>
                  </a:cubicBezTo>
                  <a:cubicBezTo>
                    <a:pt x="2311" y="504"/>
                    <a:pt x="1834" y="27"/>
                    <a:pt x="1251" y="4"/>
                  </a:cubicBezTo>
                  <a:cubicBezTo>
                    <a:pt x="1222" y="1"/>
                    <a:pt x="1192" y="0"/>
                    <a:pt x="116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3069;p67">
              <a:extLst>
                <a:ext uri="{FF2B5EF4-FFF2-40B4-BE49-F238E27FC236}">
                  <a16:creationId xmlns:a16="http://schemas.microsoft.com/office/drawing/2014/main" id="{5CF5258E-75C6-E661-ACE8-0C9892A9DA82}"/>
                </a:ext>
              </a:extLst>
            </p:cNvPr>
            <p:cNvSpPr/>
            <p:nvPr/>
          </p:nvSpPr>
          <p:spPr>
            <a:xfrm>
              <a:off x="4755894" y="3048431"/>
              <a:ext cx="31098" cy="32244"/>
            </a:xfrm>
            <a:custGeom>
              <a:avLst/>
              <a:gdLst/>
              <a:ahLst/>
              <a:cxnLst/>
              <a:rect l="l" t="t" r="r" b="b"/>
              <a:pathLst>
                <a:path w="977" h="1013" extrusionOk="0">
                  <a:moveTo>
                    <a:pt x="489" y="298"/>
                  </a:moveTo>
                  <a:cubicBezTo>
                    <a:pt x="596" y="298"/>
                    <a:pt x="679" y="381"/>
                    <a:pt x="679" y="488"/>
                  </a:cubicBezTo>
                  <a:lnTo>
                    <a:pt x="679" y="500"/>
                  </a:lnTo>
                  <a:cubicBezTo>
                    <a:pt x="679" y="607"/>
                    <a:pt x="596" y="702"/>
                    <a:pt x="489" y="702"/>
                  </a:cubicBezTo>
                  <a:cubicBezTo>
                    <a:pt x="381" y="702"/>
                    <a:pt x="298" y="607"/>
                    <a:pt x="298" y="500"/>
                  </a:cubicBezTo>
                  <a:lnTo>
                    <a:pt x="298" y="488"/>
                  </a:lnTo>
                  <a:cubicBezTo>
                    <a:pt x="298" y="381"/>
                    <a:pt x="381" y="298"/>
                    <a:pt x="489" y="298"/>
                  </a:cubicBezTo>
                  <a:close/>
                  <a:moveTo>
                    <a:pt x="489" y="0"/>
                  </a:moveTo>
                  <a:cubicBezTo>
                    <a:pt x="215" y="0"/>
                    <a:pt x="0" y="226"/>
                    <a:pt x="0" y="488"/>
                  </a:cubicBezTo>
                  <a:lnTo>
                    <a:pt x="0" y="524"/>
                  </a:lnTo>
                  <a:cubicBezTo>
                    <a:pt x="0" y="786"/>
                    <a:pt x="215" y="1012"/>
                    <a:pt x="489" y="1012"/>
                  </a:cubicBezTo>
                  <a:cubicBezTo>
                    <a:pt x="751" y="1012"/>
                    <a:pt x="977" y="786"/>
                    <a:pt x="977" y="524"/>
                  </a:cubicBezTo>
                  <a:lnTo>
                    <a:pt x="977" y="488"/>
                  </a:lnTo>
                  <a:cubicBezTo>
                    <a:pt x="977" y="226"/>
                    <a:pt x="751" y="0"/>
                    <a:pt x="4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455EFA03-D6A9-0171-DA1A-0E5F089BD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78" y="1822560"/>
            <a:ext cx="4761978" cy="251612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FDD90DA-EFD7-4D24-E8F5-ACB73A92A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5334" y="2304332"/>
            <a:ext cx="3505200" cy="155257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8F81448-C27C-D58D-32C9-81ABD4F54EFA}"/>
              </a:ext>
            </a:extLst>
          </p:cNvPr>
          <p:cNvSpPr txBox="1"/>
          <p:nvPr/>
        </p:nvSpPr>
        <p:spPr>
          <a:xfrm>
            <a:off x="6252117" y="2026245"/>
            <a:ext cx="1762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Saira" panose="020B0604020202020204" charset="0"/>
              </a:rPr>
              <a:t>For the XGB Model</a:t>
            </a:r>
            <a:endParaRPr lang="en-IN" b="1" dirty="0">
              <a:solidFill>
                <a:schemeClr val="tx1"/>
              </a:solidFill>
              <a:latin typeface="Sair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022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4">
          <a:extLst>
            <a:ext uri="{FF2B5EF4-FFF2-40B4-BE49-F238E27FC236}">
              <a16:creationId xmlns:a16="http://schemas.microsoft.com/office/drawing/2014/main" id="{F4ED8518-B6F2-B723-6C7D-56E3359342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p44">
            <a:extLst>
              <a:ext uri="{FF2B5EF4-FFF2-40B4-BE49-F238E27FC236}">
                <a16:creationId xmlns:a16="http://schemas.microsoft.com/office/drawing/2014/main" id="{D1D57207-B3B3-6BFB-0B01-7AC03E27BD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6024" y="320032"/>
            <a:ext cx="7704000" cy="11894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Implementation Results</a:t>
            </a:r>
            <a:endParaRPr dirty="0"/>
          </a:p>
        </p:txBody>
      </p:sp>
      <p:grpSp>
        <p:nvGrpSpPr>
          <p:cNvPr id="3" name="Google Shape;9017;p59">
            <a:extLst>
              <a:ext uri="{FF2B5EF4-FFF2-40B4-BE49-F238E27FC236}">
                <a16:creationId xmlns:a16="http://schemas.microsoft.com/office/drawing/2014/main" id="{7A7688ED-5BED-F8C2-48E8-7DBC150F7268}"/>
              </a:ext>
            </a:extLst>
          </p:cNvPr>
          <p:cNvGrpSpPr/>
          <p:nvPr/>
        </p:nvGrpSpPr>
        <p:grpSpPr>
          <a:xfrm>
            <a:off x="720000" y="-267349"/>
            <a:ext cx="712577" cy="712374"/>
            <a:chOff x="2559249" y="2069323"/>
            <a:chExt cx="685566" cy="685634"/>
          </a:xfrm>
        </p:grpSpPr>
        <p:sp>
          <p:nvSpPr>
            <p:cNvPr id="4" name="Google Shape;9018;p59">
              <a:extLst>
                <a:ext uri="{FF2B5EF4-FFF2-40B4-BE49-F238E27FC236}">
                  <a16:creationId xmlns:a16="http://schemas.microsoft.com/office/drawing/2014/main" id="{42495401-C351-8F7E-026C-3493798DF137}"/>
                </a:ext>
              </a:extLst>
            </p:cNvPr>
            <p:cNvSpPr/>
            <p:nvPr/>
          </p:nvSpPr>
          <p:spPr>
            <a:xfrm>
              <a:off x="2637836" y="2532965"/>
              <a:ext cx="376180" cy="221993"/>
            </a:xfrm>
            <a:custGeom>
              <a:avLst/>
              <a:gdLst/>
              <a:ahLst/>
              <a:cxnLst/>
              <a:rect l="l" t="t" r="r" b="b"/>
              <a:pathLst>
                <a:path w="114864" h="67784" extrusionOk="0">
                  <a:moveTo>
                    <a:pt x="106357" y="13065"/>
                  </a:moveTo>
                  <a:cubicBezTo>
                    <a:pt x="104189" y="14178"/>
                    <a:pt x="101932" y="15164"/>
                    <a:pt x="99610" y="15997"/>
                  </a:cubicBezTo>
                  <a:cubicBezTo>
                    <a:pt x="99509" y="16034"/>
                    <a:pt x="99407" y="16071"/>
                    <a:pt x="99307" y="16108"/>
                  </a:cubicBezTo>
                  <a:lnTo>
                    <a:pt x="99307" y="16108"/>
                  </a:lnTo>
                  <a:cubicBezTo>
                    <a:pt x="101716" y="15259"/>
                    <a:pt x="104072" y="14244"/>
                    <a:pt x="106357" y="13065"/>
                  </a:cubicBezTo>
                  <a:close/>
                  <a:moveTo>
                    <a:pt x="28508" y="0"/>
                  </a:moveTo>
                  <a:cubicBezTo>
                    <a:pt x="24492" y="0"/>
                    <a:pt x="20462" y="1024"/>
                    <a:pt x="16807" y="3134"/>
                  </a:cubicBezTo>
                  <a:lnTo>
                    <a:pt x="16196" y="3489"/>
                  </a:lnTo>
                  <a:cubicBezTo>
                    <a:pt x="1800" y="11798"/>
                    <a:pt x="1" y="31827"/>
                    <a:pt x="12628" y="42646"/>
                  </a:cubicBezTo>
                  <a:cubicBezTo>
                    <a:pt x="28344" y="56100"/>
                    <a:pt x="48088" y="64977"/>
                    <a:pt x="69813" y="67214"/>
                  </a:cubicBezTo>
                  <a:cubicBezTo>
                    <a:pt x="70015" y="67229"/>
                    <a:pt x="70217" y="67254"/>
                    <a:pt x="70424" y="67273"/>
                  </a:cubicBezTo>
                  <a:cubicBezTo>
                    <a:pt x="70803" y="67313"/>
                    <a:pt x="71193" y="67347"/>
                    <a:pt x="71572" y="67377"/>
                  </a:cubicBezTo>
                  <a:cubicBezTo>
                    <a:pt x="72085" y="67421"/>
                    <a:pt x="72592" y="67465"/>
                    <a:pt x="73100" y="67500"/>
                  </a:cubicBezTo>
                  <a:lnTo>
                    <a:pt x="73445" y="67525"/>
                  </a:lnTo>
                  <a:cubicBezTo>
                    <a:pt x="75888" y="67697"/>
                    <a:pt x="78340" y="67783"/>
                    <a:pt x="80797" y="67783"/>
                  </a:cubicBezTo>
                  <a:cubicBezTo>
                    <a:pt x="92212" y="67783"/>
                    <a:pt x="103723" y="65913"/>
                    <a:pt x="114864" y="62044"/>
                  </a:cubicBezTo>
                  <a:lnTo>
                    <a:pt x="114864" y="62044"/>
                  </a:lnTo>
                  <a:cubicBezTo>
                    <a:pt x="112427" y="62820"/>
                    <a:pt x="109978" y="63185"/>
                    <a:pt x="107581" y="63185"/>
                  </a:cubicBezTo>
                  <a:cubicBezTo>
                    <a:pt x="94740" y="63185"/>
                    <a:pt x="83396" y="52710"/>
                    <a:pt x="83396" y="38875"/>
                  </a:cubicBezTo>
                  <a:cubicBezTo>
                    <a:pt x="83396" y="28688"/>
                    <a:pt x="89785" y="19663"/>
                    <a:pt x="99307" y="16108"/>
                  </a:cubicBezTo>
                  <a:lnTo>
                    <a:pt x="99307" y="16108"/>
                  </a:lnTo>
                  <a:cubicBezTo>
                    <a:pt x="93355" y="18205"/>
                    <a:pt x="87080" y="19284"/>
                    <a:pt x="80750" y="19284"/>
                  </a:cubicBezTo>
                  <a:cubicBezTo>
                    <a:pt x="79680" y="19284"/>
                    <a:pt x="78608" y="19253"/>
                    <a:pt x="77536" y="19191"/>
                  </a:cubicBezTo>
                  <a:cubicBezTo>
                    <a:pt x="77230" y="19171"/>
                    <a:pt x="76920" y="19146"/>
                    <a:pt x="76609" y="19127"/>
                  </a:cubicBezTo>
                  <a:cubicBezTo>
                    <a:pt x="76077" y="19092"/>
                    <a:pt x="75554" y="19048"/>
                    <a:pt x="75022" y="18999"/>
                  </a:cubicBezTo>
                  <a:cubicBezTo>
                    <a:pt x="74948" y="18994"/>
                    <a:pt x="74869" y="18979"/>
                    <a:pt x="74795" y="18974"/>
                  </a:cubicBezTo>
                  <a:cubicBezTo>
                    <a:pt x="73346" y="18821"/>
                    <a:pt x="71912" y="18609"/>
                    <a:pt x="70483" y="18353"/>
                  </a:cubicBezTo>
                  <a:cubicBezTo>
                    <a:pt x="70414" y="18338"/>
                    <a:pt x="70340" y="18333"/>
                    <a:pt x="70276" y="18323"/>
                  </a:cubicBezTo>
                  <a:cubicBezTo>
                    <a:pt x="60651" y="16515"/>
                    <a:pt x="51671" y="12222"/>
                    <a:pt x="44234" y="5859"/>
                  </a:cubicBezTo>
                  <a:cubicBezTo>
                    <a:pt x="39736" y="2011"/>
                    <a:pt x="34136" y="0"/>
                    <a:pt x="2850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9019;p59">
              <a:extLst>
                <a:ext uri="{FF2B5EF4-FFF2-40B4-BE49-F238E27FC236}">
                  <a16:creationId xmlns:a16="http://schemas.microsoft.com/office/drawing/2014/main" id="{D0543147-5991-7E89-8435-59FDB8065F91}"/>
                </a:ext>
              </a:extLst>
            </p:cNvPr>
            <p:cNvSpPr/>
            <p:nvPr/>
          </p:nvSpPr>
          <p:spPr>
            <a:xfrm>
              <a:off x="2910955" y="2421038"/>
              <a:ext cx="327385" cy="318821"/>
            </a:xfrm>
            <a:custGeom>
              <a:avLst/>
              <a:gdLst/>
              <a:ahLst/>
              <a:cxnLst/>
              <a:rect l="l" t="t" r="r" b="b"/>
              <a:pathLst>
                <a:path w="99965" h="97350" extrusionOk="0">
                  <a:moveTo>
                    <a:pt x="53376" y="1"/>
                  </a:moveTo>
                  <a:lnTo>
                    <a:pt x="53376" y="6"/>
                  </a:lnTo>
                  <a:cubicBezTo>
                    <a:pt x="52883" y="9853"/>
                    <a:pt x="49823" y="19400"/>
                    <a:pt x="44500" y="27694"/>
                  </a:cubicBezTo>
                  <a:lnTo>
                    <a:pt x="44495" y="27689"/>
                  </a:lnTo>
                  <a:cubicBezTo>
                    <a:pt x="39162" y="35945"/>
                    <a:pt x="31740" y="42706"/>
                    <a:pt x="22962" y="47236"/>
                  </a:cubicBezTo>
                  <a:cubicBezTo>
                    <a:pt x="20794" y="48354"/>
                    <a:pt x="18537" y="49335"/>
                    <a:pt x="16215" y="50168"/>
                  </a:cubicBezTo>
                  <a:cubicBezTo>
                    <a:pt x="6526" y="53643"/>
                    <a:pt x="1" y="62751"/>
                    <a:pt x="1" y="73041"/>
                  </a:cubicBezTo>
                  <a:cubicBezTo>
                    <a:pt x="1" y="86877"/>
                    <a:pt x="11338" y="97350"/>
                    <a:pt x="24179" y="97350"/>
                  </a:cubicBezTo>
                  <a:cubicBezTo>
                    <a:pt x="26579" y="97350"/>
                    <a:pt x="29032" y="96984"/>
                    <a:pt x="31474" y="96205"/>
                  </a:cubicBezTo>
                  <a:cubicBezTo>
                    <a:pt x="31730" y="96126"/>
                    <a:pt x="31977" y="96043"/>
                    <a:pt x="32223" y="95954"/>
                  </a:cubicBezTo>
                  <a:cubicBezTo>
                    <a:pt x="49305" y="89907"/>
                    <a:pt x="64347" y="79542"/>
                    <a:pt x="76047" y="66176"/>
                  </a:cubicBezTo>
                  <a:cubicBezTo>
                    <a:pt x="76333" y="65870"/>
                    <a:pt x="76609" y="65575"/>
                    <a:pt x="76880" y="65254"/>
                  </a:cubicBezTo>
                  <a:cubicBezTo>
                    <a:pt x="88664" y="51450"/>
                    <a:pt x="96520" y="34919"/>
                    <a:pt x="99965" y="17468"/>
                  </a:cubicBezTo>
                  <a:lnTo>
                    <a:pt x="99965" y="17468"/>
                  </a:lnTo>
                  <a:cubicBezTo>
                    <a:pt x="97249" y="28811"/>
                    <a:pt x="87103" y="36062"/>
                    <a:pt x="76340" y="36062"/>
                  </a:cubicBezTo>
                  <a:cubicBezTo>
                    <a:pt x="72278" y="36062"/>
                    <a:pt x="68129" y="35030"/>
                    <a:pt x="64258" y="32795"/>
                  </a:cubicBezTo>
                  <a:cubicBezTo>
                    <a:pt x="55426" y="27694"/>
                    <a:pt x="50641" y="17596"/>
                    <a:pt x="52509" y="7571"/>
                  </a:cubicBezTo>
                  <a:cubicBezTo>
                    <a:pt x="52977" y="5067"/>
                    <a:pt x="53268" y="2534"/>
                    <a:pt x="5339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445D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020;p59">
              <a:extLst>
                <a:ext uri="{FF2B5EF4-FFF2-40B4-BE49-F238E27FC236}">
                  <a16:creationId xmlns:a16="http://schemas.microsoft.com/office/drawing/2014/main" id="{33C7A590-6D19-CCCD-DF9F-6ACF8FB5CC09}"/>
                </a:ext>
              </a:extLst>
            </p:cNvPr>
            <p:cNvSpPr/>
            <p:nvPr/>
          </p:nvSpPr>
          <p:spPr>
            <a:xfrm>
              <a:off x="3122726" y="2149918"/>
              <a:ext cx="10490" cy="10015"/>
            </a:xfrm>
            <a:custGeom>
              <a:avLst/>
              <a:gdLst/>
              <a:ahLst/>
              <a:cxnLst/>
              <a:rect l="l" t="t" r="r" b="b"/>
              <a:pathLst>
                <a:path w="3203" h="3058" extrusionOk="0">
                  <a:moveTo>
                    <a:pt x="21" y="0"/>
                  </a:moveTo>
                  <a:cubicBezTo>
                    <a:pt x="0" y="0"/>
                    <a:pt x="1234" y="1124"/>
                    <a:pt x="3203" y="3058"/>
                  </a:cubicBezTo>
                  <a:cubicBezTo>
                    <a:pt x="2429" y="2170"/>
                    <a:pt x="1576" y="1328"/>
                    <a:pt x="645" y="529"/>
                  </a:cubicBezTo>
                  <a:cubicBezTo>
                    <a:pt x="227" y="170"/>
                    <a:pt x="29" y="0"/>
                    <a:pt x="21" y="0"/>
                  </a:cubicBezTo>
                  <a:close/>
                </a:path>
              </a:pathLst>
            </a:custGeom>
            <a:solidFill>
              <a:srgbClr val="667E9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021;p59">
              <a:extLst>
                <a:ext uri="{FF2B5EF4-FFF2-40B4-BE49-F238E27FC236}">
                  <a16:creationId xmlns:a16="http://schemas.microsoft.com/office/drawing/2014/main" id="{93346366-A56C-6FCF-7BE6-6AAF910AF85C}"/>
                </a:ext>
              </a:extLst>
            </p:cNvPr>
            <p:cNvSpPr/>
            <p:nvPr/>
          </p:nvSpPr>
          <p:spPr>
            <a:xfrm>
              <a:off x="3022956" y="2159929"/>
              <a:ext cx="221858" cy="379216"/>
            </a:xfrm>
            <a:custGeom>
              <a:avLst/>
              <a:gdLst/>
              <a:ahLst/>
              <a:cxnLst/>
              <a:rect l="l" t="t" r="r" b="b"/>
              <a:pathLst>
                <a:path w="67743" h="115791" extrusionOk="0">
                  <a:moveTo>
                    <a:pt x="33667" y="1"/>
                  </a:moveTo>
                  <a:cubicBezTo>
                    <a:pt x="43405" y="11169"/>
                    <a:pt x="40882" y="28926"/>
                    <a:pt x="27541" y="36624"/>
                  </a:cubicBezTo>
                  <a:lnTo>
                    <a:pt x="26934" y="36974"/>
                  </a:lnTo>
                  <a:cubicBezTo>
                    <a:pt x="23278" y="39085"/>
                    <a:pt x="19248" y="40109"/>
                    <a:pt x="15233" y="40109"/>
                  </a:cubicBezTo>
                  <a:cubicBezTo>
                    <a:pt x="9809" y="40109"/>
                    <a:pt x="4413" y="38242"/>
                    <a:pt x="0" y="34668"/>
                  </a:cubicBezTo>
                  <a:lnTo>
                    <a:pt x="0" y="34668"/>
                  </a:lnTo>
                  <a:cubicBezTo>
                    <a:pt x="4658" y="38719"/>
                    <a:pt x="8625" y="43529"/>
                    <a:pt x="11725" y="48916"/>
                  </a:cubicBezTo>
                  <a:cubicBezTo>
                    <a:pt x="12179" y="49709"/>
                    <a:pt x="12617" y="50513"/>
                    <a:pt x="13026" y="51316"/>
                  </a:cubicBezTo>
                  <a:cubicBezTo>
                    <a:pt x="13090" y="51439"/>
                    <a:pt x="13150" y="51568"/>
                    <a:pt x="13219" y="51691"/>
                  </a:cubicBezTo>
                  <a:cubicBezTo>
                    <a:pt x="13460" y="52169"/>
                    <a:pt x="13692" y="52642"/>
                    <a:pt x="13913" y="53125"/>
                  </a:cubicBezTo>
                  <a:cubicBezTo>
                    <a:pt x="14047" y="53396"/>
                    <a:pt x="14175" y="53672"/>
                    <a:pt x="14298" y="53948"/>
                  </a:cubicBezTo>
                  <a:cubicBezTo>
                    <a:pt x="14569" y="54544"/>
                    <a:pt x="14835" y="55151"/>
                    <a:pt x="15081" y="55752"/>
                  </a:cubicBezTo>
                  <a:cubicBezTo>
                    <a:pt x="15165" y="55964"/>
                    <a:pt x="15244" y="56171"/>
                    <a:pt x="15328" y="56383"/>
                  </a:cubicBezTo>
                  <a:cubicBezTo>
                    <a:pt x="15525" y="56880"/>
                    <a:pt x="15712" y="57378"/>
                    <a:pt x="15900" y="57886"/>
                  </a:cubicBezTo>
                  <a:cubicBezTo>
                    <a:pt x="18438" y="64904"/>
                    <a:pt x="19547" y="72326"/>
                    <a:pt x="19187" y="79729"/>
                  </a:cubicBezTo>
                  <a:cubicBezTo>
                    <a:pt x="19064" y="82262"/>
                    <a:pt x="18778" y="84795"/>
                    <a:pt x="18310" y="87304"/>
                  </a:cubicBezTo>
                  <a:cubicBezTo>
                    <a:pt x="16442" y="97324"/>
                    <a:pt x="21227" y="107422"/>
                    <a:pt x="30054" y="112523"/>
                  </a:cubicBezTo>
                  <a:cubicBezTo>
                    <a:pt x="33927" y="114758"/>
                    <a:pt x="38077" y="115790"/>
                    <a:pt x="42139" y="115790"/>
                  </a:cubicBezTo>
                  <a:cubicBezTo>
                    <a:pt x="52903" y="115790"/>
                    <a:pt x="63049" y="108539"/>
                    <a:pt x="65761" y="97196"/>
                  </a:cubicBezTo>
                  <a:cubicBezTo>
                    <a:pt x="66717" y="92366"/>
                    <a:pt x="67328" y="87462"/>
                    <a:pt x="67594" y="82533"/>
                  </a:cubicBezTo>
                  <a:cubicBezTo>
                    <a:pt x="67644" y="81602"/>
                    <a:pt x="67678" y="80665"/>
                    <a:pt x="67703" y="79739"/>
                  </a:cubicBezTo>
                  <a:cubicBezTo>
                    <a:pt x="67728" y="78832"/>
                    <a:pt x="67742" y="77920"/>
                    <a:pt x="67742" y="77013"/>
                  </a:cubicBezTo>
                  <a:cubicBezTo>
                    <a:pt x="67737" y="58916"/>
                    <a:pt x="63144" y="41893"/>
                    <a:pt x="55061" y="27043"/>
                  </a:cubicBezTo>
                  <a:lnTo>
                    <a:pt x="55047" y="27058"/>
                  </a:lnTo>
                  <a:cubicBezTo>
                    <a:pt x="54613" y="26255"/>
                    <a:pt x="54169" y="25461"/>
                    <a:pt x="53716" y="24673"/>
                  </a:cubicBezTo>
                  <a:cubicBezTo>
                    <a:pt x="47915" y="14623"/>
                    <a:pt x="38541" y="4811"/>
                    <a:pt x="3366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022;p59">
              <a:extLst>
                <a:ext uri="{FF2B5EF4-FFF2-40B4-BE49-F238E27FC236}">
                  <a16:creationId xmlns:a16="http://schemas.microsoft.com/office/drawing/2014/main" id="{2939DB9A-1D2C-F9A1-42BE-9069DBD0AF61}"/>
                </a:ext>
              </a:extLst>
            </p:cNvPr>
            <p:cNvSpPr/>
            <p:nvPr/>
          </p:nvSpPr>
          <p:spPr>
            <a:xfrm>
              <a:off x="3001649" y="2257452"/>
              <a:ext cx="4395" cy="2908"/>
            </a:xfrm>
            <a:custGeom>
              <a:avLst/>
              <a:gdLst/>
              <a:ahLst/>
              <a:cxnLst/>
              <a:rect l="l" t="t" r="r" b="b"/>
              <a:pathLst>
                <a:path w="1342" h="888" extrusionOk="0">
                  <a:moveTo>
                    <a:pt x="1" y="1"/>
                  </a:moveTo>
                  <a:cubicBezTo>
                    <a:pt x="449" y="291"/>
                    <a:pt x="898" y="587"/>
                    <a:pt x="1341" y="888"/>
                  </a:cubicBezTo>
                  <a:cubicBezTo>
                    <a:pt x="898" y="587"/>
                    <a:pt x="449" y="291"/>
                    <a:pt x="1" y="1"/>
                  </a:cubicBezTo>
                  <a:close/>
                </a:path>
              </a:pathLst>
            </a:custGeom>
            <a:solidFill>
              <a:srgbClr val="667E9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023;p59">
              <a:extLst>
                <a:ext uri="{FF2B5EF4-FFF2-40B4-BE49-F238E27FC236}">
                  <a16:creationId xmlns:a16="http://schemas.microsoft.com/office/drawing/2014/main" id="{474882C0-56F4-DF60-6627-3ED7CDFBC6A8}"/>
                </a:ext>
              </a:extLst>
            </p:cNvPr>
            <p:cNvSpPr/>
            <p:nvPr/>
          </p:nvSpPr>
          <p:spPr>
            <a:xfrm>
              <a:off x="3006814" y="2260907"/>
              <a:ext cx="504" cy="373"/>
            </a:xfrm>
            <a:custGeom>
              <a:avLst/>
              <a:gdLst/>
              <a:ahLst/>
              <a:cxnLst/>
              <a:rect l="l" t="t" r="r" b="b"/>
              <a:pathLst>
                <a:path w="154" h="114" extrusionOk="0">
                  <a:moveTo>
                    <a:pt x="1" y="0"/>
                  </a:moveTo>
                  <a:lnTo>
                    <a:pt x="1" y="0"/>
                  </a:lnTo>
                  <a:cubicBezTo>
                    <a:pt x="50" y="40"/>
                    <a:pt x="104" y="74"/>
                    <a:pt x="154" y="114"/>
                  </a:cubicBezTo>
                  <a:cubicBezTo>
                    <a:pt x="104" y="74"/>
                    <a:pt x="55" y="40"/>
                    <a:pt x="1" y="0"/>
                  </a:cubicBezTo>
                  <a:close/>
                </a:path>
              </a:pathLst>
            </a:custGeom>
            <a:solidFill>
              <a:srgbClr val="667E9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024;p59">
              <a:extLst>
                <a:ext uri="{FF2B5EF4-FFF2-40B4-BE49-F238E27FC236}">
                  <a16:creationId xmlns:a16="http://schemas.microsoft.com/office/drawing/2014/main" id="{864ABA65-F44D-E8FB-626F-C531A3074AC9}"/>
                </a:ext>
              </a:extLst>
            </p:cNvPr>
            <p:cNvSpPr/>
            <p:nvPr/>
          </p:nvSpPr>
          <p:spPr>
            <a:xfrm>
              <a:off x="3007315" y="2261277"/>
              <a:ext cx="15645" cy="12190"/>
            </a:xfrm>
            <a:custGeom>
              <a:avLst/>
              <a:gdLst/>
              <a:ahLst/>
              <a:cxnLst/>
              <a:rect l="l" t="t" r="r" b="b"/>
              <a:pathLst>
                <a:path w="4777" h="3722" extrusionOk="0">
                  <a:moveTo>
                    <a:pt x="1" y="1"/>
                  </a:moveTo>
                  <a:lnTo>
                    <a:pt x="1" y="1"/>
                  </a:lnTo>
                  <a:cubicBezTo>
                    <a:pt x="1479" y="1026"/>
                    <a:pt x="2908" y="2135"/>
                    <a:pt x="4283" y="3313"/>
                  </a:cubicBezTo>
                  <a:cubicBezTo>
                    <a:pt x="4441" y="3456"/>
                    <a:pt x="4609" y="3589"/>
                    <a:pt x="4776" y="3722"/>
                  </a:cubicBezTo>
                  <a:cubicBezTo>
                    <a:pt x="3253" y="2396"/>
                    <a:pt x="1666" y="1149"/>
                    <a:pt x="1" y="1"/>
                  </a:cubicBezTo>
                  <a:close/>
                </a:path>
              </a:pathLst>
            </a:custGeom>
            <a:solidFill>
              <a:srgbClr val="CFD9E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025;p59">
              <a:extLst>
                <a:ext uri="{FF2B5EF4-FFF2-40B4-BE49-F238E27FC236}">
                  <a16:creationId xmlns:a16="http://schemas.microsoft.com/office/drawing/2014/main" id="{0924D360-2C86-EF70-5826-C5078144540C}"/>
                </a:ext>
              </a:extLst>
            </p:cNvPr>
            <p:cNvSpPr/>
            <p:nvPr/>
          </p:nvSpPr>
          <p:spPr>
            <a:xfrm>
              <a:off x="3006025" y="2260357"/>
              <a:ext cx="793" cy="553"/>
            </a:xfrm>
            <a:custGeom>
              <a:avLst/>
              <a:gdLst/>
              <a:ahLst/>
              <a:cxnLst/>
              <a:rect l="l" t="t" r="r" b="b"/>
              <a:pathLst>
                <a:path w="242" h="169" extrusionOk="0">
                  <a:moveTo>
                    <a:pt x="0" y="1"/>
                  </a:moveTo>
                  <a:lnTo>
                    <a:pt x="201" y="140"/>
                  </a:lnTo>
                  <a:lnTo>
                    <a:pt x="201" y="140"/>
                  </a:lnTo>
                  <a:cubicBezTo>
                    <a:pt x="137" y="95"/>
                    <a:pt x="74" y="50"/>
                    <a:pt x="0" y="1"/>
                  </a:cubicBezTo>
                  <a:close/>
                  <a:moveTo>
                    <a:pt x="201" y="140"/>
                  </a:moveTo>
                  <a:cubicBezTo>
                    <a:pt x="215" y="150"/>
                    <a:pt x="228" y="159"/>
                    <a:pt x="242" y="168"/>
                  </a:cubicBezTo>
                  <a:lnTo>
                    <a:pt x="201" y="140"/>
                  </a:lnTo>
                  <a:close/>
                </a:path>
              </a:pathLst>
            </a:custGeom>
            <a:solidFill>
              <a:srgbClr val="CFD9E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026;p59">
              <a:extLst>
                <a:ext uri="{FF2B5EF4-FFF2-40B4-BE49-F238E27FC236}">
                  <a16:creationId xmlns:a16="http://schemas.microsoft.com/office/drawing/2014/main" id="{7537F46E-4CAA-C5F5-4B58-B558AF9CD510}"/>
                </a:ext>
              </a:extLst>
            </p:cNvPr>
            <p:cNvSpPr/>
            <p:nvPr/>
          </p:nvSpPr>
          <p:spPr>
            <a:xfrm>
              <a:off x="2790124" y="2069323"/>
              <a:ext cx="376068" cy="221963"/>
            </a:xfrm>
            <a:custGeom>
              <a:avLst/>
              <a:gdLst/>
              <a:ahLst/>
              <a:cxnLst/>
              <a:rect l="l" t="t" r="r" b="b"/>
              <a:pathLst>
                <a:path w="114830" h="67775" extrusionOk="0">
                  <a:moveTo>
                    <a:pt x="15387" y="51713"/>
                  </a:moveTo>
                  <a:cubicBezTo>
                    <a:pt x="13025" y="52552"/>
                    <a:pt x="10715" y="53552"/>
                    <a:pt x="8473" y="54709"/>
                  </a:cubicBezTo>
                  <a:lnTo>
                    <a:pt x="8473" y="54709"/>
                  </a:lnTo>
                  <a:cubicBezTo>
                    <a:pt x="10647" y="53591"/>
                    <a:pt x="12899" y="52605"/>
                    <a:pt x="15225" y="51772"/>
                  </a:cubicBezTo>
                  <a:cubicBezTo>
                    <a:pt x="15279" y="51753"/>
                    <a:pt x="15333" y="51733"/>
                    <a:pt x="15387" y="51713"/>
                  </a:cubicBezTo>
                  <a:close/>
                  <a:moveTo>
                    <a:pt x="34032" y="1"/>
                  </a:moveTo>
                  <a:cubicBezTo>
                    <a:pt x="22630" y="1"/>
                    <a:pt x="11132" y="1868"/>
                    <a:pt x="1" y="5720"/>
                  </a:cubicBezTo>
                  <a:cubicBezTo>
                    <a:pt x="2428" y="4951"/>
                    <a:pt x="4866" y="4589"/>
                    <a:pt x="7253" y="4589"/>
                  </a:cubicBezTo>
                  <a:cubicBezTo>
                    <a:pt x="20092" y="4589"/>
                    <a:pt x="31430" y="15063"/>
                    <a:pt x="31430" y="28899"/>
                  </a:cubicBezTo>
                  <a:cubicBezTo>
                    <a:pt x="31430" y="39137"/>
                    <a:pt x="24982" y="48196"/>
                    <a:pt x="15387" y="51713"/>
                  </a:cubicBezTo>
                  <a:lnTo>
                    <a:pt x="15387" y="51713"/>
                  </a:lnTo>
                  <a:cubicBezTo>
                    <a:pt x="21370" y="49588"/>
                    <a:pt x="27683" y="48494"/>
                    <a:pt x="34053" y="48494"/>
                  </a:cubicBezTo>
                  <a:cubicBezTo>
                    <a:pt x="35131" y="48494"/>
                    <a:pt x="36210" y="48525"/>
                    <a:pt x="37290" y="48588"/>
                  </a:cubicBezTo>
                  <a:cubicBezTo>
                    <a:pt x="37605" y="48608"/>
                    <a:pt x="37911" y="48632"/>
                    <a:pt x="38221" y="48647"/>
                  </a:cubicBezTo>
                  <a:cubicBezTo>
                    <a:pt x="38749" y="48687"/>
                    <a:pt x="39276" y="48731"/>
                    <a:pt x="39803" y="48780"/>
                  </a:cubicBezTo>
                  <a:cubicBezTo>
                    <a:pt x="39877" y="48785"/>
                    <a:pt x="39956" y="48795"/>
                    <a:pt x="40030" y="48805"/>
                  </a:cubicBezTo>
                  <a:cubicBezTo>
                    <a:pt x="41479" y="48958"/>
                    <a:pt x="42913" y="49165"/>
                    <a:pt x="44343" y="49426"/>
                  </a:cubicBezTo>
                  <a:cubicBezTo>
                    <a:pt x="44412" y="49436"/>
                    <a:pt x="44485" y="49446"/>
                    <a:pt x="44554" y="49456"/>
                  </a:cubicBezTo>
                  <a:cubicBezTo>
                    <a:pt x="51706" y="50801"/>
                    <a:pt x="58507" y="53517"/>
                    <a:pt x="64584" y="57440"/>
                  </a:cubicBezTo>
                  <a:cubicBezTo>
                    <a:pt x="65032" y="57730"/>
                    <a:pt x="65481" y="58026"/>
                    <a:pt x="65924" y="58332"/>
                  </a:cubicBezTo>
                  <a:lnTo>
                    <a:pt x="66166" y="58499"/>
                  </a:lnTo>
                  <a:cubicBezTo>
                    <a:pt x="66215" y="58539"/>
                    <a:pt x="66269" y="58573"/>
                    <a:pt x="66319" y="58613"/>
                  </a:cubicBezTo>
                  <a:cubicBezTo>
                    <a:pt x="67975" y="59771"/>
                    <a:pt x="69571" y="61008"/>
                    <a:pt x="71094" y="62334"/>
                  </a:cubicBezTo>
                  <a:cubicBezTo>
                    <a:pt x="75504" y="65908"/>
                    <a:pt x="80901" y="67775"/>
                    <a:pt x="86325" y="67775"/>
                  </a:cubicBezTo>
                  <a:cubicBezTo>
                    <a:pt x="90341" y="67775"/>
                    <a:pt x="94372" y="66751"/>
                    <a:pt x="98028" y="64640"/>
                  </a:cubicBezTo>
                  <a:lnTo>
                    <a:pt x="98640" y="64290"/>
                  </a:lnTo>
                  <a:cubicBezTo>
                    <a:pt x="113036" y="55981"/>
                    <a:pt x="114830" y="35951"/>
                    <a:pt x="102203" y="25138"/>
                  </a:cubicBezTo>
                  <a:cubicBezTo>
                    <a:pt x="98028" y="21560"/>
                    <a:pt x="93563" y="18307"/>
                    <a:pt x="88857" y="15419"/>
                  </a:cubicBezTo>
                  <a:cubicBezTo>
                    <a:pt x="75850" y="7435"/>
                    <a:pt x="60966" y="2216"/>
                    <a:pt x="45018" y="570"/>
                  </a:cubicBezTo>
                  <a:cubicBezTo>
                    <a:pt x="44811" y="555"/>
                    <a:pt x="44609" y="530"/>
                    <a:pt x="44407" y="511"/>
                  </a:cubicBezTo>
                  <a:cubicBezTo>
                    <a:pt x="44022" y="471"/>
                    <a:pt x="43643" y="437"/>
                    <a:pt x="43253" y="407"/>
                  </a:cubicBezTo>
                  <a:cubicBezTo>
                    <a:pt x="42741" y="363"/>
                    <a:pt x="42238" y="318"/>
                    <a:pt x="41726" y="284"/>
                  </a:cubicBezTo>
                  <a:lnTo>
                    <a:pt x="41381" y="259"/>
                  </a:lnTo>
                  <a:cubicBezTo>
                    <a:pt x="38938" y="87"/>
                    <a:pt x="36487" y="1"/>
                    <a:pt x="3403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027;p59">
              <a:extLst>
                <a:ext uri="{FF2B5EF4-FFF2-40B4-BE49-F238E27FC236}">
                  <a16:creationId xmlns:a16="http://schemas.microsoft.com/office/drawing/2014/main" id="{F6492DF4-4AA5-B137-25EA-1FB6BBB4F7C5}"/>
                </a:ext>
              </a:extLst>
            </p:cNvPr>
            <p:cNvSpPr/>
            <p:nvPr/>
          </p:nvSpPr>
          <p:spPr>
            <a:xfrm>
              <a:off x="2559328" y="2381300"/>
              <a:ext cx="1294" cy="21877"/>
            </a:xfrm>
            <a:custGeom>
              <a:avLst/>
              <a:gdLst/>
              <a:ahLst/>
              <a:cxnLst/>
              <a:rect l="l" t="t" r="r" b="b"/>
              <a:pathLst>
                <a:path w="395" h="6680" extrusionOk="0">
                  <a:moveTo>
                    <a:pt x="395" y="1"/>
                  </a:moveTo>
                  <a:cubicBezTo>
                    <a:pt x="193" y="2219"/>
                    <a:pt x="65" y="4447"/>
                    <a:pt x="1" y="6679"/>
                  </a:cubicBezTo>
                  <a:lnTo>
                    <a:pt x="15" y="6679"/>
                  </a:lnTo>
                  <a:cubicBezTo>
                    <a:pt x="70" y="4447"/>
                    <a:pt x="198" y="2224"/>
                    <a:pt x="395" y="1"/>
                  </a:cubicBezTo>
                  <a:close/>
                </a:path>
              </a:pathLst>
            </a:custGeom>
            <a:solidFill>
              <a:srgbClr val="A5B7C5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028;p59">
              <a:extLst>
                <a:ext uri="{FF2B5EF4-FFF2-40B4-BE49-F238E27FC236}">
                  <a16:creationId xmlns:a16="http://schemas.microsoft.com/office/drawing/2014/main" id="{58D34F6C-0DD0-C6D4-F673-D390E4FC05DB}"/>
                </a:ext>
              </a:extLst>
            </p:cNvPr>
            <p:cNvSpPr/>
            <p:nvPr/>
          </p:nvSpPr>
          <p:spPr>
            <a:xfrm>
              <a:off x="2565429" y="2084349"/>
              <a:ext cx="327628" cy="318828"/>
            </a:xfrm>
            <a:custGeom>
              <a:avLst/>
              <a:gdLst/>
              <a:ahLst/>
              <a:cxnLst/>
              <a:rect l="l" t="t" r="r" b="b"/>
              <a:pathLst>
                <a:path w="100039" h="97352" extrusionOk="0">
                  <a:moveTo>
                    <a:pt x="75862" y="1"/>
                  </a:moveTo>
                  <a:cubicBezTo>
                    <a:pt x="73475" y="1"/>
                    <a:pt x="71037" y="363"/>
                    <a:pt x="68610" y="1132"/>
                  </a:cubicBezTo>
                  <a:cubicBezTo>
                    <a:pt x="68344" y="1221"/>
                    <a:pt x="68088" y="1304"/>
                    <a:pt x="67821" y="1398"/>
                  </a:cubicBezTo>
                  <a:cubicBezTo>
                    <a:pt x="50739" y="7450"/>
                    <a:pt x="35693" y="17810"/>
                    <a:pt x="23992" y="31181"/>
                  </a:cubicBezTo>
                  <a:cubicBezTo>
                    <a:pt x="23712" y="31482"/>
                    <a:pt x="23436" y="31782"/>
                    <a:pt x="23164" y="32098"/>
                  </a:cubicBezTo>
                  <a:cubicBezTo>
                    <a:pt x="11277" y="46021"/>
                    <a:pt x="3391" y="62709"/>
                    <a:pt x="1" y="80328"/>
                  </a:cubicBezTo>
                  <a:cubicBezTo>
                    <a:pt x="2554" y="68739"/>
                    <a:pt x="12822" y="61297"/>
                    <a:pt x="23723" y="61297"/>
                  </a:cubicBezTo>
                  <a:cubicBezTo>
                    <a:pt x="27782" y="61297"/>
                    <a:pt x="31928" y="62329"/>
                    <a:pt x="35796" y="64562"/>
                  </a:cubicBezTo>
                  <a:cubicBezTo>
                    <a:pt x="44628" y="69658"/>
                    <a:pt x="49414" y="79756"/>
                    <a:pt x="47546" y="89781"/>
                  </a:cubicBezTo>
                  <a:cubicBezTo>
                    <a:pt x="47077" y="92285"/>
                    <a:pt x="46787" y="94818"/>
                    <a:pt x="46663" y="97351"/>
                  </a:cubicBezTo>
                  <a:lnTo>
                    <a:pt x="46673" y="97351"/>
                  </a:lnTo>
                  <a:cubicBezTo>
                    <a:pt x="47166" y="87504"/>
                    <a:pt x="50227" y="77957"/>
                    <a:pt x="55550" y="69663"/>
                  </a:cubicBezTo>
                  <a:lnTo>
                    <a:pt x="55554" y="69673"/>
                  </a:lnTo>
                  <a:cubicBezTo>
                    <a:pt x="60882" y="61417"/>
                    <a:pt x="68309" y="54651"/>
                    <a:pt x="77082" y="50131"/>
                  </a:cubicBezTo>
                  <a:cubicBezTo>
                    <a:pt x="79251" y="49007"/>
                    <a:pt x="81503" y="48027"/>
                    <a:pt x="83834" y="47189"/>
                  </a:cubicBezTo>
                  <a:cubicBezTo>
                    <a:pt x="93523" y="43714"/>
                    <a:pt x="100039" y="34611"/>
                    <a:pt x="100039" y="24316"/>
                  </a:cubicBezTo>
                  <a:cubicBezTo>
                    <a:pt x="100039" y="10476"/>
                    <a:pt x="88701" y="1"/>
                    <a:pt x="7586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029;p59">
              <a:extLst>
                <a:ext uri="{FF2B5EF4-FFF2-40B4-BE49-F238E27FC236}">
                  <a16:creationId xmlns:a16="http://schemas.microsoft.com/office/drawing/2014/main" id="{81020199-2DD5-D3A6-8700-2263AF7251E3}"/>
                </a:ext>
              </a:extLst>
            </p:cNvPr>
            <p:cNvSpPr/>
            <p:nvPr/>
          </p:nvSpPr>
          <p:spPr>
            <a:xfrm>
              <a:off x="2560618" y="2347407"/>
              <a:ext cx="4814" cy="33896"/>
            </a:xfrm>
            <a:custGeom>
              <a:avLst/>
              <a:gdLst/>
              <a:ahLst/>
              <a:cxnLst/>
              <a:rect l="l" t="t" r="r" b="b"/>
              <a:pathLst>
                <a:path w="1470" h="10350" extrusionOk="0">
                  <a:moveTo>
                    <a:pt x="1470" y="0"/>
                  </a:moveTo>
                  <a:lnTo>
                    <a:pt x="1470" y="0"/>
                  </a:lnTo>
                  <a:cubicBezTo>
                    <a:pt x="1401" y="306"/>
                    <a:pt x="1337" y="611"/>
                    <a:pt x="1282" y="917"/>
                  </a:cubicBezTo>
                  <a:cubicBezTo>
                    <a:pt x="711" y="4042"/>
                    <a:pt x="287" y="7191"/>
                    <a:pt x="1" y="10350"/>
                  </a:cubicBezTo>
                  <a:cubicBezTo>
                    <a:pt x="316" y="6875"/>
                    <a:pt x="809" y="3421"/>
                    <a:pt x="1470" y="0"/>
                  </a:cubicBezTo>
                  <a:close/>
                </a:path>
              </a:pathLst>
            </a:custGeom>
            <a:solidFill>
              <a:srgbClr val="667E9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030;p59">
              <a:extLst>
                <a:ext uri="{FF2B5EF4-FFF2-40B4-BE49-F238E27FC236}">
                  <a16:creationId xmlns:a16="http://schemas.microsoft.com/office/drawing/2014/main" id="{6E7117CF-08C3-BBE2-082D-C6AE38A3F004}"/>
                </a:ext>
              </a:extLst>
            </p:cNvPr>
            <p:cNvSpPr/>
            <p:nvPr/>
          </p:nvSpPr>
          <p:spPr>
            <a:xfrm>
              <a:off x="2559249" y="2285083"/>
              <a:ext cx="222808" cy="417520"/>
            </a:xfrm>
            <a:custGeom>
              <a:avLst/>
              <a:gdLst/>
              <a:ahLst/>
              <a:cxnLst/>
              <a:rect l="l" t="t" r="r" b="b"/>
              <a:pathLst>
                <a:path w="68033" h="127487" extrusionOk="0">
                  <a:moveTo>
                    <a:pt x="25602" y="1"/>
                  </a:moveTo>
                  <a:cubicBezTo>
                    <a:pt x="14703" y="1"/>
                    <a:pt x="4439" y="7441"/>
                    <a:pt x="1883" y="19035"/>
                  </a:cubicBezTo>
                  <a:cubicBezTo>
                    <a:pt x="1227" y="22455"/>
                    <a:pt x="734" y="25910"/>
                    <a:pt x="419" y="29385"/>
                  </a:cubicBezTo>
                  <a:cubicBezTo>
                    <a:pt x="222" y="31603"/>
                    <a:pt x="94" y="33835"/>
                    <a:pt x="35" y="36063"/>
                  </a:cubicBezTo>
                  <a:cubicBezTo>
                    <a:pt x="10" y="36975"/>
                    <a:pt x="0" y="37887"/>
                    <a:pt x="0" y="38798"/>
                  </a:cubicBezTo>
                  <a:cubicBezTo>
                    <a:pt x="0" y="56881"/>
                    <a:pt x="4588" y="73904"/>
                    <a:pt x="12671" y="88749"/>
                  </a:cubicBezTo>
                  <a:lnTo>
                    <a:pt x="12691" y="88739"/>
                  </a:lnTo>
                  <a:cubicBezTo>
                    <a:pt x="13125" y="89537"/>
                    <a:pt x="13568" y="90331"/>
                    <a:pt x="14022" y="91119"/>
                  </a:cubicBezTo>
                  <a:cubicBezTo>
                    <a:pt x="22883" y="106467"/>
                    <a:pt x="35042" y="118709"/>
                    <a:pt x="49088" y="127487"/>
                  </a:cubicBezTo>
                  <a:cubicBezTo>
                    <a:pt x="44716" y="124746"/>
                    <a:pt x="40552" y="121676"/>
                    <a:pt x="36624" y="118320"/>
                  </a:cubicBezTo>
                  <a:cubicBezTo>
                    <a:pt x="23997" y="107507"/>
                    <a:pt x="25796" y="87482"/>
                    <a:pt x="40192" y="79163"/>
                  </a:cubicBezTo>
                  <a:lnTo>
                    <a:pt x="40803" y="78813"/>
                  </a:lnTo>
                  <a:cubicBezTo>
                    <a:pt x="44454" y="76704"/>
                    <a:pt x="48478" y="75683"/>
                    <a:pt x="52488" y="75683"/>
                  </a:cubicBezTo>
                  <a:cubicBezTo>
                    <a:pt x="58037" y="75683"/>
                    <a:pt x="63561" y="77639"/>
                    <a:pt x="68033" y="81376"/>
                  </a:cubicBezTo>
                  <a:cubicBezTo>
                    <a:pt x="63232" y="77255"/>
                    <a:pt x="59166" y="72352"/>
                    <a:pt x="56012" y="66871"/>
                  </a:cubicBezTo>
                  <a:cubicBezTo>
                    <a:pt x="55559" y="66078"/>
                    <a:pt x="55120" y="65279"/>
                    <a:pt x="54706" y="64471"/>
                  </a:cubicBezTo>
                  <a:cubicBezTo>
                    <a:pt x="54642" y="64348"/>
                    <a:pt x="54583" y="64220"/>
                    <a:pt x="54514" y="64096"/>
                  </a:cubicBezTo>
                  <a:cubicBezTo>
                    <a:pt x="54272" y="63618"/>
                    <a:pt x="54041" y="63145"/>
                    <a:pt x="53819" y="62667"/>
                  </a:cubicBezTo>
                  <a:cubicBezTo>
                    <a:pt x="53691" y="62396"/>
                    <a:pt x="53558" y="62115"/>
                    <a:pt x="53435" y="61839"/>
                  </a:cubicBezTo>
                  <a:cubicBezTo>
                    <a:pt x="53164" y="61243"/>
                    <a:pt x="52902" y="60637"/>
                    <a:pt x="52656" y="60035"/>
                  </a:cubicBezTo>
                  <a:cubicBezTo>
                    <a:pt x="52567" y="59823"/>
                    <a:pt x="52488" y="59616"/>
                    <a:pt x="52409" y="59399"/>
                  </a:cubicBezTo>
                  <a:cubicBezTo>
                    <a:pt x="52212" y="58902"/>
                    <a:pt x="52020" y="58404"/>
                    <a:pt x="51843" y="57901"/>
                  </a:cubicBezTo>
                  <a:cubicBezTo>
                    <a:pt x="49305" y="50888"/>
                    <a:pt x="48196" y="43461"/>
                    <a:pt x="48550" y="36058"/>
                  </a:cubicBezTo>
                  <a:cubicBezTo>
                    <a:pt x="48674" y="33525"/>
                    <a:pt x="48964" y="30992"/>
                    <a:pt x="49433" y="28488"/>
                  </a:cubicBezTo>
                  <a:cubicBezTo>
                    <a:pt x="51301" y="18463"/>
                    <a:pt x="46510" y="8365"/>
                    <a:pt x="37683" y="3269"/>
                  </a:cubicBezTo>
                  <a:cubicBezTo>
                    <a:pt x="33812" y="1033"/>
                    <a:pt x="29663" y="1"/>
                    <a:pt x="2560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9068;p59">
            <a:extLst>
              <a:ext uri="{FF2B5EF4-FFF2-40B4-BE49-F238E27FC236}">
                <a16:creationId xmlns:a16="http://schemas.microsoft.com/office/drawing/2014/main" id="{F07412A6-D0E6-44BA-EBE2-DA57F1B89F7E}"/>
              </a:ext>
            </a:extLst>
          </p:cNvPr>
          <p:cNvGrpSpPr/>
          <p:nvPr/>
        </p:nvGrpSpPr>
        <p:grpSpPr>
          <a:xfrm>
            <a:off x="584240" y="1007680"/>
            <a:ext cx="965437" cy="938827"/>
            <a:chOff x="2499700" y="1135950"/>
            <a:chExt cx="732402" cy="777990"/>
          </a:xfrm>
        </p:grpSpPr>
        <p:grpSp>
          <p:nvGrpSpPr>
            <p:cNvPr id="18" name="Google Shape;9069;p59">
              <a:extLst>
                <a:ext uri="{FF2B5EF4-FFF2-40B4-BE49-F238E27FC236}">
                  <a16:creationId xmlns:a16="http://schemas.microsoft.com/office/drawing/2014/main" id="{4C8D5DEF-7EA4-753F-8EDF-6DBB7C9724EB}"/>
                </a:ext>
              </a:extLst>
            </p:cNvPr>
            <p:cNvGrpSpPr/>
            <p:nvPr/>
          </p:nvGrpSpPr>
          <p:grpSpPr>
            <a:xfrm>
              <a:off x="2499700" y="1135950"/>
              <a:ext cx="732402" cy="694705"/>
              <a:chOff x="2499700" y="1135950"/>
              <a:chExt cx="732402" cy="694705"/>
            </a:xfrm>
          </p:grpSpPr>
          <p:sp>
            <p:nvSpPr>
              <p:cNvPr id="25" name="Google Shape;9070;p59">
                <a:extLst>
                  <a:ext uri="{FF2B5EF4-FFF2-40B4-BE49-F238E27FC236}">
                    <a16:creationId xmlns:a16="http://schemas.microsoft.com/office/drawing/2014/main" id="{ED4E8369-249D-323C-FF29-13F7441F9940}"/>
                  </a:ext>
                </a:extLst>
              </p:cNvPr>
              <p:cNvSpPr/>
              <p:nvPr/>
            </p:nvSpPr>
            <p:spPr>
              <a:xfrm>
                <a:off x="2721907" y="1135950"/>
                <a:ext cx="288719" cy="199571"/>
              </a:xfrm>
              <a:custGeom>
                <a:avLst/>
                <a:gdLst/>
                <a:ahLst/>
                <a:cxnLst/>
                <a:rect l="l" t="t" r="r" b="b"/>
                <a:pathLst>
                  <a:path w="81559" h="56376" extrusionOk="0">
                    <a:moveTo>
                      <a:pt x="40780" y="1"/>
                    </a:moveTo>
                    <a:cubicBezTo>
                      <a:pt x="38862" y="1"/>
                      <a:pt x="36944" y="556"/>
                      <a:pt x="35329" y="1666"/>
                    </a:cubicBezTo>
                    <a:cubicBezTo>
                      <a:pt x="24427" y="9338"/>
                      <a:pt x="1211" y="28718"/>
                      <a:pt x="0" y="51329"/>
                    </a:cubicBezTo>
                    <a:lnTo>
                      <a:pt x="1211" y="51732"/>
                    </a:lnTo>
                    <a:cubicBezTo>
                      <a:pt x="4845" y="52944"/>
                      <a:pt x="8479" y="54357"/>
                      <a:pt x="12113" y="56174"/>
                    </a:cubicBezTo>
                    <a:lnTo>
                      <a:pt x="12113" y="53145"/>
                    </a:lnTo>
                    <a:cubicBezTo>
                      <a:pt x="12113" y="36591"/>
                      <a:pt x="29071" y="22662"/>
                      <a:pt x="36944" y="17009"/>
                    </a:cubicBezTo>
                    <a:cubicBezTo>
                      <a:pt x="38155" y="16202"/>
                      <a:pt x="39467" y="15798"/>
                      <a:pt x="40780" y="15798"/>
                    </a:cubicBezTo>
                    <a:cubicBezTo>
                      <a:pt x="42092" y="15798"/>
                      <a:pt x="43404" y="16202"/>
                      <a:pt x="44615" y="17009"/>
                    </a:cubicBezTo>
                    <a:cubicBezTo>
                      <a:pt x="52489" y="22662"/>
                      <a:pt x="69446" y="36591"/>
                      <a:pt x="69446" y="53145"/>
                    </a:cubicBezTo>
                    <a:lnTo>
                      <a:pt x="69446" y="56376"/>
                    </a:lnTo>
                    <a:cubicBezTo>
                      <a:pt x="72878" y="54559"/>
                      <a:pt x="76512" y="53145"/>
                      <a:pt x="80146" y="51934"/>
                    </a:cubicBezTo>
                    <a:lnTo>
                      <a:pt x="81559" y="51530"/>
                    </a:lnTo>
                    <a:cubicBezTo>
                      <a:pt x="80751" y="28920"/>
                      <a:pt x="57132" y="9540"/>
                      <a:pt x="46230" y="1666"/>
                    </a:cubicBezTo>
                    <a:cubicBezTo>
                      <a:pt x="44615" y="556"/>
                      <a:pt x="42697" y="1"/>
                      <a:pt x="407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9071;p59">
                <a:extLst>
                  <a:ext uri="{FF2B5EF4-FFF2-40B4-BE49-F238E27FC236}">
                    <a16:creationId xmlns:a16="http://schemas.microsoft.com/office/drawing/2014/main" id="{F7062074-C5AE-C36B-9E9F-B3BF81337872}"/>
                  </a:ext>
                </a:extLst>
              </p:cNvPr>
              <p:cNvSpPr/>
              <p:nvPr/>
            </p:nvSpPr>
            <p:spPr>
              <a:xfrm>
                <a:off x="2499700" y="1313180"/>
                <a:ext cx="225119" cy="278853"/>
              </a:xfrm>
              <a:custGeom>
                <a:avLst/>
                <a:gdLst/>
                <a:ahLst/>
                <a:cxnLst/>
                <a:rect l="l" t="t" r="r" b="b"/>
                <a:pathLst>
                  <a:path w="63593" h="78772" extrusionOk="0">
                    <a:moveTo>
                      <a:pt x="53819" y="1"/>
                    </a:moveTo>
                    <a:cubicBezTo>
                      <a:pt x="53376" y="1"/>
                      <a:pt x="52933" y="13"/>
                      <a:pt x="52489" y="39"/>
                    </a:cubicBezTo>
                    <a:cubicBezTo>
                      <a:pt x="33311" y="39"/>
                      <a:pt x="13527" y="12758"/>
                      <a:pt x="4442" y="19420"/>
                    </a:cubicBezTo>
                    <a:cubicBezTo>
                      <a:pt x="1212" y="21842"/>
                      <a:pt x="1" y="26082"/>
                      <a:pt x="1212" y="29917"/>
                    </a:cubicBezTo>
                    <a:cubicBezTo>
                      <a:pt x="5048" y="42434"/>
                      <a:pt x="16353" y="70697"/>
                      <a:pt x="37550" y="78772"/>
                    </a:cubicBezTo>
                    <a:cubicBezTo>
                      <a:pt x="37752" y="78368"/>
                      <a:pt x="37954" y="77964"/>
                      <a:pt x="38156" y="77561"/>
                    </a:cubicBezTo>
                    <a:cubicBezTo>
                      <a:pt x="40377" y="74533"/>
                      <a:pt x="43001" y="71504"/>
                      <a:pt x="45827" y="68678"/>
                    </a:cubicBezTo>
                    <a:cubicBezTo>
                      <a:pt x="44818" y="68476"/>
                      <a:pt x="43809" y="68072"/>
                      <a:pt x="42799" y="67871"/>
                    </a:cubicBezTo>
                    <a:cubicBezTo>
                      <a:pt x="27255" y="62824"/>
                      <a:pt x="19179" y="42232"/>
                      <a:pt x="16151" y="32946"/>
                    </a:cubicBezTo>
                    <a:cubicBezTo>
                      <a:pt x="15344" y="30321"/>
                      <a:pt x="16353" y="27293"/>
                      <a:pt x="18574" y="25678"/>
                    </a:cubicBezTo>
                    <a:cubicBezTo>
                      <a:pt x="25034" y="20833"/>
                      <a:pt x="38963" y="11748"/>
                      <a:pt x="52489" y="11748"/>
                    </a:cubicBezTo>
                    <a:cubicBezTo>
                      <a:pt x="55316" y="11748"/>
                      <a:pt x="57940" y="12152"/>
                      <a:pt x="60564" y="12960"/>
                    </a:cubicBezTo>
                    <a:cubicBezTo>
                      <a:pt x="61574" y="13363"/>
                      <a:pt x="62583" y="13767"/>
                      <a:pt x="63593" y="14171"/>
                    </a:cubicBezTo>
                    <a:cubicBezTo>
                      <a:pt x="62987" y="10335"/>
                      <a:pt x="62785" y="6701"/>
                      <a:pt x="62785" y="2866"/>
                    </a:cubicBezTo>
                    <a:lnTo>
                      <a:pt x="62785" y="1452"/>
                    </a:lnTo>
                    <a:cubicBezTo>
                      <a:pt x="59796" y="573"/>
                      <a:pt x="56808" y="1"/>
                      <a:pt x="53819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213B5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9072;p59">
                <a:extLst>
                  <a:ext uri="{FF2B5EF4-FFF2-40B4-BE49-F238E27FC236}">
                    <a16:creationId xmlns:a16="http://schemas.microsoft.com/office/drawing/2014/main" id="{3C540BB1-B763-5AA3-4C96-CA82514F9DB2}"/>
                  </a:ext>
                </a:extLst>
              </p:cNvPr>
              <p:cNvSpPr/>
              <p:nvPr/>
            </p:nvSpPr>
            <p:spPr>
              <a:xfrm>
                <a:off x="2721907" y="1317604"/>
                <a:ext cx="53599" cy="72899"/>
              </a:xfrm>
              <a:custGeom>
                <a:avLst/>
                <a:gdLst/>
                <a:ahLst/>
                <a:cxnLst/>
                <a:rect l="l" t="t" r="r" b="b"/>
                <a:pathLst>
                  <a:path w="15141" h="20593" extrusionOk="0">
                    <a:moveTo>
                      <a:pt x="0" y="1"/>
                    </a:moveTo>
                    <a:lnTo>
                      <a:pt x="0" y="1414"/>
                    </a:lnTo>
                    <a:cubicBezTo>
                      <a:pt x="0" y="5249"/>
                      <a:pt x="202" y="9085"/>
                      <a:pt x="808" y="12921"/>
                    </a:cubicBezTo>
                    <a:cubicBezTo>
                      <a:pt x="5653" y="14738"/>
                      <a:pt x="9892" y="17362"/>
                      <a:pt x="13930" y="20592"/>
                    </a:cubicBezTo>
                    <a:cubicBezTo>
                      <a:pt x="14333" y="20188"/>
                      <a:pt x="14737" y="19785"/>
                      <a:pt x="15141" y="19583"/>
                    </a:cubicBezTo>
                    <a:cubicBezTo>
                      <a:pt x="13324" y="14738"/>
                      <a:pt x="12315" y="9893"/>
                      <a:pt x="12113" y="4846"/>
                    </a:cubicBezTo>
                    <a:cubicBezTo>
                      <a:pt x="8681" y="3029"/>
                      <a:pt x="5047" y="1414"/>
                      <a:pt x="1211" y="404"/>
                    </a:cubicBez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213B5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9073;p59">
                <a:extLst>
                  <a:ext uri="{FF2B5EF4-FFF2-40B4-BE49-F238E27FC236}">
                    <a16:creationId xmlns:a16="http://schemas.microsoft.com/office/drawing/2014/main" id="{B98FD9FB-85C7-4D45-92B0-7B4F3ACA74D5}"/>
                  </a:ext>
                </a:extLst>
              </p:cNvPr>
              <p:cNvSpPr/>
              <p:nvPr/>
            </p:nvSpPr>
            <p:spPr>
              <a:xfrm>
                <a:off x="2764773" y="1334751"/>
                <a:ext cx="47171" cy="52173"/>
              </a:xfrm>
              <a:custGeom>
                <a:avLst/>
                <a:gdLst/>
                <a:ahLst/>
                <a:cxnLst/>
                <a:rect l="l" t="t" r="r" b="b"/>
                <a:pathLst>
                  <a:path w="13325" h="14738" extrusionOk="0">
                    <a:moveTo>
                      <a:pt x="1" y="1"/>
                    </a:moveTo>
                    <a:cubicBezTo>
                      <a:pt x="203" y="5048"/>
                      <a:pt x="1212" y="9893"/>
                      <a:pt x="3029" y="14738"/>
                    </a:cubicBezTo>
                    <a:cubicBezTo>
                      <a:pt x="6259" y="12315"/>
                      <a:pt x="9691" y="10498"/>
                      <a:pt x="13325" y="9085"/>
                    </a:cubicBezTo>
                    <a:cubicBezTo>
                      <a:pt x="9287" y="5451"/>
                      <a:pt x="4846" y="2423"/>
                      <a:pt x="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213B5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9074;p59">
                <a:extLst>
                  <a:ext uri="{FF2B5EF4-FFF2-40B4-BE49-F238E27FC236}">
                    <a16:creationId xmlns:a16="http://schemas.microsoft.com/office/drawing/2014/main" id="{684AC000-BB7B-D21E-4287-737DBF725711}"/>
                  </a:ext>
                </a:extLst>
              </p:cNvPr>
              <p:cNvSpPr/>
              <p:nvPr/>
            </p:nvSpPr>
            <p:spPr>
              <a:xfrm>
                <a:off x="2554001" y="1354757"/>
                <a:ext cx="187956" cy="201536"/>
              </a:xfrm>
              <a:custGeom>
                <a:avLst/>
                <a:gdLst/>
                <a:ahLst/>
                <a:cxnLst/>
                <a:rect l="l" t="t" r="r" b="b"/>
                <a:pathLst>
                  <a:path w="53095" h="56931" extrusionOk="0">
                    <a:moveTo>
                      <a:pt x="37146" y="0"/>
                    </a:moveTo>
                    <a:cubicBezTo>
                      <a:pt x="23620" y="0"/>
                      <a:pt x="9489" y="9085"/>
                      <a:pt x="3231" y="13930"/>
                    </a:cubicBezTo>
                    <a:cubicBezTo>
                      <a:pt x="808" y="15545"/>
                      <a:pt x="1" y="18573"/>
                      <a:pt x="808" y="21198"/>
                    </a:cubicBezTo>
                    <a:cubicBezTo>
                      <a:pt x="3634" y="30282"/>
                      <a:pt x="11710" y="51076"/>
                      <a:pt x="27456" y="56123"/>
                    </a:cubicBezTo>
                    <a:cubicBezTo>
                      <a:pt x="28466" y="56324"/>
                      <a:pt x="29273" y="56728"/>
                      <a:pt x="30282" y="56930"/>
                    </a:cubicBezTo>
                    <a:cubicBezTo>
                      <a:pt x="34926" y="52287"/>
                      <a:pt x="40174" y="48249"/>
                      <a:pt x="46029" y="45221"/>
                    </a:cubicBezTo>
                    <a:cubicBezTo>
                      <a:pt x="46029" y="44414"/>
                      <a:pt x="46029" y="43404"/>
                      <a:pt x="46029" y="42395"/>
                    </a:cubicBezTo>
                    <a:cubicBezTo>
                      <a:pt x="45827" y="34118"/>
                      <a:pt x="48452" y="25841"/>
                      <a:pt x="53095" y="18977"/>
                    </a:cubicBezTo>
                    <a:cubicBezTo>
                      <a:pt x="50672" y="13728"/>
                      <a:pt x="49057" y="8075"/>
                      <a:pt x="48250" y="2423"/>
                    </a:cubicBezTo>
                    <a:cubicBezTo>
                      <a:pt x="47240" y="2019"/>
                      <a:pt x="46231" y="1615"/>
                      <a:pt x="45221" y="1413"/>
                    </a:cubicBezTo>
                    <a:cubicBezTo>
                      <a:pt x="42597" y="404"/>
                      <a:pt x="39771" y="0"/>
                      <a:pt x="3714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9075;p59">
                <a:extLst>
                  <a:ext uri="{FF2B5EF4-FFF2-40B4-BE49-F238E27FC236}">
                    <a16:creationId xmlns:a16="http://schemas.microsoft.com/office/drawing/2014/main" id="{ADB1C1D2-5EF7-2541-FDEE-8339A547A778}"/>
                  </a:ext>
                </a:extLst>
              </p:cNvPr>
              <p:cNvSpPr/>
              <p:nvPr/>
            </p:nvSpPr>
            <p:spPr>
              <a:xfrm>
                <a:off x="2724763" y="1363329"/>
                <a:ext cx="46455" cy="58605"/>
              </a:xfrm>
              <a:custGeom>
                <a:avLst/>
                <a:gdLst/>
                <a:ahLst/>
                <a:cxnLst/>
                <a:rect l="l" t="t" r="r" b="b"/>
                <a:pathLst>
                  <a:path w="13123" h="1655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10" y="5653"/>
                      <a:pt x="2625" y="11306"/>
                      <a:pt x="4846" y="16555"/>
                    </a:cubicBezTo>
                    <a:cubicBezTo>
                      <a:pt x="6461" y="14334"/>
                      <a:pt x="8076" y="12315"/>
                      <a:pt x="10095" y="10297"/>
                    </a:cubicBezTo>
                    <a:cubicBezTo>
                      <a:pt x="10902" y="9489"/>
                      <a:pt x="12113" y="8480"/>
                      <a:pt x="13123" y="7672"/>
                    </a:cubicBezTo>
                    <a:cubicBezTo>
                      <a:pt x="9085" y="4442"/>
                      <a:pt x="4846" y="1818"/>
                      <a:pt x="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9076;p59">
                <a:extLst>
                  <a:ext uri="{FF2B5EF4-FFF2-40B4-BE49-F238E27FC236}">
                    <a16:creationId xmlns:a16="http://schemas.microsoft.com/office/drawing/2014/main" id="{FE442A5D-3969-45C9-7DE0-2CC18E578C79}"/>
                  </a:ext>
                </a:extLst>
              </p:cNvPr>
              <p:cNvSpPr/>
              <p:nvPr/>
            </p:nvSpPr>
            <p:spPr>
              <a:xfrm>
                <a:off x="2587581" y="1591246"/>
                <a:ext cx="277288" cy="238695"/>
              </a:xfrm>
              <a:custGeom>
                <a:avLst/>
                <a:gdLst/>
                <a:ahLst/>
                <a:cxnLst/>
                <a:rect l="l" t="t" r="r" b="b"/>
                <a:pathLst>
                  <a:path w="78330" h="67428" extrusionOk="0">
                    <a:moveTo>
                      <a:pt x="12719" y="0"/>
                    </a:moveTo>
                    <a:cubicBezTo>
                      <a:pt x="1" y="18977"/>
                      <a:pt x="7672" y="48451"/>
                      <a:pt x="11912" y="61169"/>
                    </a:cubicBezTo>
                    <a:cubicBezTo>
                      <a:pt x="13123" y="64803"/>
                      <a:pt x="16555" y="67428"/>
                      <a:pt x="20593" y="67428"/>
                    </a:cubicBezTo>
                    <a:lnTo>
                      <a:pt x="22006" y="67428"/>
                    </a:lnTo>
                    <a:cubicBezTo>
                      <a:pt x="35935" y="67428"/>
                      <a:pt x="64602" y="65207"/>
                      <a:pt x="78330" y="48047"/>
                    </a:cubicBezTo>
                    <a:cubicBezTo>
                      <a:pt x="78128" y="47643"/>
                      <a:pt x="77724" y="47442"/>
                      <a:pt x="77522" y="47038"/>
                    </a:cubicBezTo>
                    <a:cubicBezTo>
                      <a:pt x="75302" y="43808"/>
                      <a:pt x="73283" y="40578"/>
                      <a:pt x="71466" y="37146"/>
                    </a:cubicBezTo>
                    <a:cubicBezTo>
                      <a:pt x="70860" y="37953"/>
                      <a:pt x="70457" y="38761"/>
                      <a:pt x="69851" y="39568"/>
                    </a:cubicBezTo>
                    <a:cubicBezTo>
                      <a:pt x="60363" y="52489"/>
                      <a:pt x="39367" y="54104"/>
                      <a:pt x="29273" y="54104"/>
                    </a:cubicBezTo>
                    <a:lnTo>
                      <a:pt x="28466" y="54104"/>
                    </a:lnTo>
                    <a:cubicBezTo>
                      <a:pt x="25640" y="54104"/>
                      <a:pt x="23015" y="52287"/>
                      <a:pt x="22208" y="49662"/>
                    </a:cubicBezTo>
                    <a:cubicBezTo>
                      <a:pt x="19179" y="40578"/>
                      <a:pt x="13527" y="18977"/>
                      <a:pt x="23217" y="5855"/>
                    </a:cubicBezTo>
                    <a:cubicBezTo>
                      <a:pt x="23823" y="4845"/>
                      <a:pt x="24428" y="4038"/>
                      <a:pt x="25236" y="3230"/>
                    </a:cubicBezTo>
                    <a:cubicBezTo>
                      <a:pt x="21400" y="2625"/>
                      <a:pt x="17766" y="1817"/>
                      <a:pt x="14132" y="606"/>
                    </a:cubicBezTo>
                    <a:cubicBezTo>
                      <a:pt x="13527" y="404"/>
                      <a:pt x="13123" y="202"/>
                      <a:pt x="1271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445D7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9077;p59">
                <a:extLst>
                  <a:ext uri="{FF2B5EF4-FFF2-40B4-BE49-F238E27FC236}">
                    <a16:creationId xmlns:a16="http://schemas.microsoft.com/office/drawing/2014/main" id="{FD61E2CD-A972-13A1-9FCC-FE05B8FDCD10}"/>
                  </a:ext>
                </a:extLst>
              </p:cNvPr>
              <p:cNvSpPr/>
              <p:nvPr/>
            </p:nvSpPr>
            <p:spPr>
              <a:xfrm>
                <a:off x="2631881" y="1556237"/>
                <a:ext cx="95768" cy="46455"/>
              </a:xfrm>
              <a:custGeom>
                <a:avLst/>
                <a:gdLst/>
                <a:ahLst/>
                <a:cxnLst/>
                <a:rect l="l" t="t" r="r" b="b"/>
                <a:pathLst>
                  <a:path w="27053" h="13123" extrusionOk="0">
                    <a:moveTo>
                      <a:pt x="8277" y="0"/>
                    </a:moveTo>
                    <a:cubicBezTo>
                      <a:pt x="5451" y="2826"/>
                      <a:pt x="3029" y="5653"/>
                      <a:pt x="808" y="8883"/>
                    </a:cubicBezTo>
                    <a:cubicBezTo>
                      <a:pt x="404" y="9286"/>
                      <a:pt x="202" y="9690"/>
                      <a:pt x="0" y="9892"/>
                    </a:cubicBezTo>
                    <a:cubicBezTo>
                      <a:pt x="606" y="10094"/>
                      <a:pt x="1010" y="10296"/>
                      <a:pt x="1414" y="10498"/>
                    </a:cubicBezTo>
                    <a:cubicBezTo>
                      <a:pt x="5047" y="11709"/>
                      <a:pt x="8883" y="12517"/>
                      <a:pt x="12719" y="13122"/>
                    </a:cubicBezTo>
                    <a:cubicBezTo>
                      <a:pt x="16554" y="8277"/>
                      <a:pt x="21601" y="4240"/>
                      <a:pt x="27052" y="1211"/>
                    </a:cubicBezTo>
                    <a:lnTo>
                      <a:pt x="27052" y="1211"/>
                    </a:lnTo>
                    <a:cubicBezTo>
                      <a:pt x="25033" y="1615"/>
                      <a:pt x="23015" y="1615"/>
                      <a:pt x="20996" y="1615"/>
                    </a:cubicBezTo>
                    <a:cubicBezTo>
                      <a:pt x="16756" y="1615"/>
                      <a:pt x="12517" y="1009"/>
                      <a:pt x="8277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445D7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9078;p59">
                <a:extLst>
                  <a:ext uri="{FF2B5EF4-FFF2-40B4-BE49-F238E27FC236}">
                    <a16:creationId xmlns:a16="http://schemas.microsoft.com/office/drawing/2014/main" id="{EADABDBB-12A2-19DD-C1BC-B574062CC88E}"/>
                  </a:ext>
                </a:extLst>
              </p:cNvPr>
              <p:cNvSpPr/>
              <p:nvPr/>
            </p:nvSpPr>
            <p:spPr>
              <a:xfrm>
                <a:off x="2661889" y="1514798"/>
                <a:ext cx="66467" cy="47170"/>
              </a:xfrm>
              <a:custGeom>
                <a:avLst/>
                <a:gdLst/>
                <a:ahLst/>
                <a:cxnLst/>
                <a:rect l="l" t="t" r="r" b="b"/>
                <a:pathLst>
                  <a:path w="18776" h="13325" extrusionOk="0">
                    <a:moveTo>
                      <a:pt x="15747" y="0"/>
                    </a:moveTo>
                    <a:cubicBezTo>
                      <a:pt x="9892" y="3028"/>
                      <a:pt x="4644" y="7066"/>
                      <a:pt x="0" y="11709"/>
                    </a:cubicBezTo>
                    <a:cubicBezTo>
                      <a:pt x="4038" y="12718"/>
                      <a:pt x="8277" y="13324"/>
                      <a:pt x="12517" y="13324"/>
                    </a:cubicBezTo>
                    <a:cubicBezTo>
                      <a:pt x="14536" y="13324"/>
                      <a:pt x="16756" y="13122"/>
                      <a:pt x="18775" y="12920"/>
                    </a:cubicBezTo>
                    <a:cubicBezTo>
                      <a:pt x="16958" y="8883"/>
                      <a:pt x="16151" y="4441"/>
                      <a:pt x="15747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445D7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9079;p59">
                <a:extLst>
                  <a:ext uri="{FF2B5EF4-FFF2-40B4-BE49-F238E27FC236}">
                    <a16:creationId xmlns:a16="http://schemas.microsoft.com/office/drawing/2014/main" id="{2EA9A9E7-180D-3025-9B81-FEACB0ACF853}"/>
                  </a:ext>
                </a:extLst>
              </p:cNvPr>
              <p:cNvSpPr/>
              <p:nvPr/>
            </p:nvSpPr>
            <p:spPr>
              <a:xfrm>
                <a:off x="2635452" y="1602677"/>
                <a:ext cx="205108" cy="180094"/>
              </a:xfrm>
              <a:custGeom>
                <a:avLst/>
                <a:gdLst/>
                <a:ahLst/>
                <a:cxnLst/>
                <a:rect l="l" t="t" r="r" b="b"/>
                <a:pathLst>
                  <a:path w="57940" h="50874" extrusionOk="0">
                    <a:moveTo>
                      <a:pt x="11710" y="0"/>
                    </a:moveTo>
                    <a:cubicBezTo>
                      <a:pt x="10902" y="808"/>
                      <a:pt x="10297" y="1615"/>
                      <a:pt x="9691" y="2625"/>
                    </a:cubicBezTo>
                    <a:cubicBezTo>
                      <a:pt x="1" y="15949"/>
                      <a:pt x="5653" y="37348"/>
                      <a:pt x="8682" y="46432"/>
                    </a:cubicBezTo>
                    <a:cubicBezTo>
                      <a:pt x="9489" y="49057"/>
                      <a:pt x="12114" y="50874"/>
                      <a:pt x="14940" y="50874"/>
                    </a:cubicBezTo>
                    <a:lnTo>
                      <a:pt x="15747" y="50874"/>
                    </a:lnTo>
                    <a:cubicBezTo>
                      <a:pt x="25841" y="50874"/>
                      <a:pt x="46837" y="49259"/>
                      <a:pt x="56325" y="36338"/>
                    </a:cubicBezTo>
                    <a:cubicBezTo>
                      <a:pt x="56931" y="35531"/>
                      <a:pt x="57334" y="34723"/>
                      <a:pt x="57940" y="33916"/>
                    </a:cubicBezTo>
                    <a:cubicBezTo>
                      <a:pt x="54508" y="27052"/>
                      <a:pt x="52085" y="19582"/>
                      <a:pt x="51278" y="11911"/>
                    </a:cubicBezTo>
                    <a:cubicBezTo>
                      <a:pt x="45222" y="9892"/>
                      <a:pt x="39771" y="6460"/>
                      <a:pt x="35330" y="2019"/>
                    </a:cubicBezTo>
                    <a:cubicBezTo>
                      <a:pt x="34522" y="1413"/>
                      <a:pt x="33916" y="606"/>
                      <a:pt x="33311" y="0"/>
                    </a:cubicBezTo>
                    <a:cubicBezTo>
                      <a:pt x="29677" y="606"/>
                      <a:pt x="26043" y="808"/>
                      <a:pt x="22409" y="808"/>
                    </a:cubicBezTo>
                    <a:cubicBezTo>
                      <a:pt x="18776" y="808"/>
                      <a:pt x="15142" y="606"/>
                      <a:pt x="11710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9080;p59">
                <a:extLst>
                  <a:ext uri="{FF2B5EF4-FFF2-40B4-BE49-F238E27FC236}">
                    <a16:creationId xmlns:a16="http://schemas.microsoft.com/office/drawing/2014/main" id="{2103AE6B-C93E-06D5-BE46-A7FA7775575A}"/>
                  </a:ext>
                </a:extLst>
              </p:cNvPr>
              <p:cNvSpPr/>
              <p:nvPr/>
            </p:nvSpPr>
            <p:spPr>
              <a:xfrm>
                <a:off x="2676892" y="1560523"/>
                <a:ext cx="76471" cy="45025"/>
              </a:xfrm>
              <a:custGeom>
                <a:avLst/>
                <a:gdLst/>
                <a:ahLst/>
                <a:cxnLst/>
                <a:rect l="l" t="t" r="r" b="b"/>
                <a:pathLst>
                  <a:path w="21602" h="12719" extrusionOk="0">
                    <a:moveTo>
                      <a:pt x="14334" y="0"/>
                    </a:moveTo>
                    <a:cubicBezTo>
                      <a:pt x="8883" y="3029"/>
                      <a:pt x="3836" y="7066"/>
                      <a:pt x="1" y="11911"/>
                    </a:cubicBezTo>
                    <a:cubicBezTo>
                      <a:pt x="3433" y="12517"/>
                      <a:pt x="7067" y="12719"/>
                      <a:pt x="10700" y="12719"/>
                    </a:cubicBezTo>
                    <a:cubicBezTo>
                      <a:pt x="14334" y="12719"/>
                      <a:pt x="17968" y="12517"/>
                      <a:pt x="21602" y="11911"/>
                    </a:cubicBezTo>
                    <a:cubicBezTo>
                      <a:pt x="18574" y="8277"/>
                      <a:pt x="16151" y="4240"/>
                      <a:pt x="1433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9081;p59">
                <a:extLst>
                  <a:ext uri="{FF2B5EF4-FFF2-40B4-BE49-F238E27FC236}">
                    <a16:creationId xmlns:a16="http://schemas.microsoft.com/office/drawing/2014/main" id="{1918D5C6-8696-936E-E00C-69BEA8ACD478}"/>
                  </a:ext>
                </a:extLst>
              </p:cNvPr>
              <p:cNvSpPr/>
              <p:nvPr/>
            </p:nvSpPr>
            <p:spPr>
              <a:xfrm>
                <a:off x="2864801" y="1592672"/>
                <a:ext cx="278003" cy="237984"/>
              </a:xfrm>
              <a:custGeom>
                <a:avLst/>
                <a:gdLst/>
                <a:ahLst/>
                <a:cxnLst/>
                <a:rect l="l" t="t" r="r" b="b"/>
                <a:pathLst>
                  <a:path w="78532" h="67227" extrusionOk="0">
                    <a:moveTo>
                      <a:pt x="66015" y="1"/>
                    </a:moveTo>
                    <a:cubicBezTo>
                      <a:pt x="65611" y="203"/>
                      <a:pt x="65208" y="405"/>
                      <a:pt x="64804" y="405"/>
                    </a:cubicBezTo>
                    <a:cubicBezTo>
                      <a:pt x="61170" y="1616"/>
                      <a:pt x="57334" y="2625"/>
                      <a:pt x="53499" y="3231"/>
                    </a:cubicBezTo>
                    <a:cubicBezTo>
                      <a:pt x="54104" y="4038"/>
                      <a:pt x="54710" y="4644"/>
                      <a:pt x="55315" y="5653"/>
                    </a:cubicBezTo>
                    <a:cubicBezTo>
                      <a:pt x="65006" y="18977"/>
                      <a:pt x="59555" y="40377"/>
                      <a:pt x="56325" y="49461"/>
                    </a:cubicBezTo>
                    <a:cubicBezTo>
                      <a:pt x="55517" y="52086"/>
                      <a:pt x="52893" y="53902"/>
                      <a:pt x="50269" y="53902"/>
                    </a:cubicBezTo>
                    <a:lnTo>
                      <a:pt x="49259" y="53902"/>
                    </a:lnTo>
                    <a:cubicBezTo>
                      <a:pt x="39165" y="53902"/>
                      <a:pt x="18170" y="52287"/>
                      <a:pt x="8883" y="39367"/>
                    </a:cubicBezTo>
                    <a:cubicBezTo>
                      <a:pt x="8076" y="38560"/>
                      <a:pt x="7470" y="37550"/>
                      <a:pt x="7067" y="36743"/>
                    </a:cubicBezTo>
                    <a:cubicBezTo>
                      <a:pt x="5250" y="40175"/>
                      <a:pt x="3231" y="43405"/>
                      <a:pt x="1010" y="46433"/>
                    </a:cubicBezTo>
                    <a:cubicBezTo>
                      <a:pt x="808" y="46837"/>
                      <a:pt x="405" y="47240"/>
                      <a:pt x="1" y="47644"/>
                    </a:cubicBezTo>
                    <a:cubicBezTo>
                      <a:pt x="13729" y="65006"/>
                      <a:pt x="42597" y="67226"/>
                      <a:pt x="56527" y="67226"/>
                    </a:cubicBezTo>
                    <a:lnTo>
                      <a:pt x="57738" y="67226"/>
                    </a:lnTo>
                    <a:cubicBezTo>
                      <a:pt x="61776" y="67226"/>
                      <a:pt x="65409" y="64602"/>
                      <a:pt x="66621" y="60968"/>
                    </a:cubicBezTo>
                    <a:cubicBezTo>
                      <a:pt x="70860" y="48250"/>
                      <a:pt x="78532" y="18977"/>
                      <a:pt x="66015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667E9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9082;p59">
                <a:extLst>
                  <a:ext uri="{FF2B5EF4-FFF2-40B4-BE49-F238E27FC236}">
                    <a16:creationId xmlns:a16="http://schemas.microsoft.com/office/drawing/2014/main" id="{0BBF16C4-AB96-05DB-4D37-5009BBD5E7DF}"/>
                  </a:ext>
                </a:extLst>
              </p:cNvPr>
              <p:cNvSpPr/>
              <p:nvPr/>
            </p:nvSpPr>
            <p:spPr>
              <a:xfrm>
                <a:off x="2840508" y="1660548"/>
                <a:ext cx="49316" cy="100770"/>
              </a:xfrm>
              <a:custGeom>
                <a:avLst/>
                <a:gdLst/>
                <a:ahLst/>
                <a:cxnLst/>
                <a:rect l="l" t="t" r="r" b="b"/>
                <a:pathLst>
                  <a:path w="13931" h="28466" extrusionOk="0">
                    <a:moveTo>
                      <a:pt x="6865" y="0"/>
                    </a:moveTo>
                    <a:cubicBezTo>
                      <a:pt x="5855" y="6259"/>
                      <a:pt x="3433" y="12113"/>
                      <a:pt x="1" y="17564"/>
                    </a:cubicBezTo>
                    <a:cubicBezTo>
                      <a:pt x="1818" y="20996"/>
                      <a:pt x="3837" y="24428"/>
                      <a:pt x="6057" y="27658"/>
                    </a:cubicBezTo>
                    <a:cubicBezTo>
                      <a:pt x="6259" y="27860"/>
                      <a:pt x="6663" y="28263"/>
                      <a:pt x="6865" y="28465"/>
                    </a:cubicBezTo>
                    <a:cubicBezTo>
                      <a:pt x="7269" y="28061"/>
                      <a:pt x="7470" y="27860"/>
                      <a:pt x="7874" y="27456"/>
                    </a:cubicBezTo>
                    <a:cubicBezTo>
                      <a:pt x="10095" y="24226"/>
                      <a:pt x="12114" y="20996"/>
                      <a:pt x="13931" y="17564"/>
                    </a:cubicBezTo>
                    <a:cubicBezTo>
                      <a:pt x="10297" y="12113"/>
                      <a:pt x="8076" y="6259"/>
                      <a:pt x="686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667E9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9083;p59">
                <a:extLst>
                  <a:ext uri="{FF2B5EF4-FFF2-40B4-BE49-F238E27FC236}">
                    <a16:creationId xmlns:a16="http://schemas.microsoft.com/office/drawing/2014/main" id="{2A4A5CF1-3D3D-271E-43BB-F7ED77927664}"/>
                  </a:ext>
                </a:extLst>
              </p:cNvPr>
              <p:cNvSpPr/>
              <p:nvPr/>
            </p:nvSpPr>
            <p:spPr>
              <a:xfrm>
                <a:off x="2816930" y="1644831"/>
                <a:ext cx="47886" cy="77898"/>
              </a:xfrm>
              <a:custGeom>
                <a:avLst/>
                <a:gdLst/>
                <a:ahLst/>
                <a:cxnLst/>
                <a:rect l="l" t="t" r="r" b="b"/>
                <a:pathLst>
                  <a:path w="13527" h="22005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808" y="7671"/>
                      <a:pt x="3231" y="15141"/>
                      <a:pt x="6663" y="22005"/>
                    </a:cubicBezTo>
                    <a:cubicBezTo>
                      <a:pt x="10095" y="16554"/>
                      <a:pt x="12517" y="10700"/>
                      <a:pt x="13527" y="4441"/>
                    </a:cubicBezTo>
                    <a:cubicBezTo>
                      <a:pt x="13527" y="3836"/>
                      <a:pt x="13325" y="3028"/>
                      <a:pt x="13325" y="2221"/>
                    </a:cubicBezTo>
                    <a:cubicBezTo>
                      <a:pt x="8682" y="2221"/>
                      <a:pt x="4240" y="1413"/>
                      <a:pt x="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667E9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9084;p59">
                <a:extLst>
                  <a:ext uri="{FF2B5EF4-FFF2-40B4-BE49-F238E27FC236}">
                    <a16:creationId xmlns:a16="http://schemas.microsoft.com/office/drawing/2014/main" id="{3AA25931-9F4D-9DA9-B2F7-6B211D27EF2A}"/>
                  </a:ext>
                </a:extLst>
              </p:cNvPr>
              <p:cNvSpPr/>
              <p:nvPr/>
            </p:nvSpPr>
            <p:spPr>
              <a:xfrm>
                <a:off x="2889093" y="1602677"/>
                <a:ext cx="205823" cy="180809"/>
              </a:xfrm>
              <a:custGeom>
                <a:avLst/>
                <a:gdLst/>
                <a:ahLst/>
                <a:cxnLst/>
                <a:rect l="l" t="t" r="r" b="b"/>
                <a:pathLst>
                  <a:path w="58142" h="51076" extrusionOk="0">
                    <a:moveTo>
                      <a:pt x="24428" y="0"/>
                    </a:moveTo>
                    <a:cubicBezTo>
                      <a:pt x="23822" y="808"/>
                      <a:pt x="23419" y="1413"/>
                      <a:pt x="22813" y="2019"/>
                    </a:cubicBezTo>
                    <a:cubicBezTo>
                      <a:pt x="18170" y="6460"/>
                      <a:pt x="12719" y="9892"/>
                      <a:pt x="6865" y="11911"/>
                    </a:cubicBezTo>
                    <a:cubicBezTo>
                      <a:pt x="5855" y="19582"/>
                      <a:pt x="3634" y="27052"/>
                      <a:pt x="1" y="33916"/>
                    </a:cubicBezTo>
                    <a:cubicBezTo>
                      <a:pt x="606" y="34723"/>
                      <a:pt x="1212" y="35733"/>
                      <a:pt x="1818" y="36540"/>
                    </a:cubicBezTo>
                    <a:cubicBezTo>
                      <a:pt x="11306" y="49460"/>
                      <a:pt x="32301" y="51075"/>
                      <a:pt x="42395" y="51075"/>
                    </a:cubicBezTo>
                    <a:lnTo>
                      <a:pt x="43203" y="51075"/>
                    </a:lnTo>
                    <a:cubicBezTo>
                      <a:pt x="46029" y="51075"/>
                      <a:pt x="48451" y="49259"/>
                      <a:pt x="49461" y="46634"/>
                    </a:cubicBezTo>
                    <a:cubicBezTo>
                      <a:pt x="52489" y="37550"/>
                      <a:pt x="58142" y="15949"/>
                      <a:pt x="48451" y="2826"/>
                    </a:cubicBezTo>
                    <a:cubicBezTo>
                      <a:pt x="47846" y="1817"/>
                      <a:pt x="47240" y="1211"/>
                      <a:pt x="46433" y="404"/>
                    </a:cubicBezTo>
                    <a:cubicBezTo>
                      <a:pt x="43001" y="808"/>
                      <a:pt x="39569" y="1211"/>
                      <a:pt x="35935" y="1211"/>
                    </a:cubicBezTo>
                    <a:cubicBezTo>
                      <a:pt x="32099" y="1211"/>
                      <a:pt x="28264" y="808"/>
                      <a:pt x="24428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9085;p59">
                <a:extLst>
                  <a:ext uri="{FF2B5EF4-FFF2-40B4-BE49-F238E27FC236}">
                    <a16:creationId xmlns:a16="http://schemas.microsoft.com/office/drawing/2014/main" id="{6B790D87-17CB-2129-F074-29547F90E27B}"/>
                  </a:ext>
                </a:extLst>
              </p:cNvPr>
              <p:cNvSpPr/>
              <p:nvPr/>
            </p:nvSpPr>
            <p:spPr>
              <a:xfrm>
                <a:off x="2864801" y="1644831"/>
                <a:ext cx="48601" cy="77898"/>
              </a:xfrm>
              <a:custGeom>
                <a:avLst/>
                <a:gdLst/>
                <a:ahLst/>
                <a:cxnLst/>
                <a:rect l="l" t="t" r="r" b="b"/>
                <a:pathLst>
                  <a:path w="13729" h="22005" extrusionOk="0">
                    <a:moveTo>
                      <a:pt x="13729" y="0"/>
                    </a:moveTo>
                    <a:cubicBezTo>
                      <a:pt x="9287" y="1413"/>
                      <a:pt x="4846" y="2221"/>
                      <a:pt x="405" y="2221"/>
                    </a:cubicBezTo>
                    <a:cubicBezTo>
                      <a:pt x="405" y="3028"/>
                      <a:pt x="203" y="3836"/>
                      <a:pt x="1" y="4441"/>
                    </a:cubicBezTo>
                    <a:cubicBezTo>
                      <a:pt x="1212" y="10700"/>
                      <a:pt x="3433" y="16554"/>
                      <a:pt x="7067" y="22005"/>
                    </a:cubicBezTo>
                    <a:cubicBezTo>
                      <a:pt x="10498" y="15141"/>
                      <a:pt x="12719" y="7671"/>
                      <a:pt x="1372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9086;p59">
                <a:extLst>
                  <a:ext uri="{FF2B5EF4-FFF2-40B4-BE49-F238E27FC236}">
                    <a16:creationId xmlns:a16="http://schemas.microsoft.com/office/drawing/2014/main" id="{13ABF0F1-1090-9889-128D-DA94B2DD071D}"/>
                  </a:ext>
                </a:extLst>
              </p:cNvPr>
              <p:cNvSpPr/>
              <p:nvPr/>
            </p:nvSpPr>
            <p:spPr>
              <a:xfrm>
                <a:off x="2864086" y="1653402"/>
                <a:ext cx="2149" cy="7151"/>
              </a:xfrm>
              <a:custGeom>
                <a:avLst/>
                <a:gdLst/>
                <a:ahLst/>
                <a:cxnLst/>
                <a:rect l="l" t="t" r="r" b="b"/>
                <a:pathLst>
                  <a:path w="607" h="2020" extrusionOk="0">
                    <a:moveTo>
                      <a:pt x="1" y="1"/>
                    </a:moveTo>
                    <a:cubicBezTo>
                      <a:pt x="1" y="606"/>
                      <a:pt x="203" y="1414"/>
                      <a:pt x="203" y="2019"/>
                    </a:cubicBezTo>
                    <a:cubicBezTo>
                      <a:pt x="405" y="1414"/>
                      <a:pt x="405" y="606"/>
                      <a:pt x="60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9087;p59">
                <a:extLst>
                  <a:ext uri="{FF2B5EF4-FFF2-40B4-BE49-F238E27FC236}">
                    <a16:creationId xmlns:a16="http://schemas.microsoft.com/office/drawing/2014/main" id="{0F8D5D36-CF45-0C68-AAF7-67FC2DB39614}"/>
                  </a:ext>
                </a:extLst>
              </p:cNvPr>
              <p:cNvSpPr/>
              <p:nvPr/>
            </p:nvSpPr>
            <p:spPr>
              <a:xfrm>
                <a:off x="3006983" y="1313318"/>
                <a:ext cx="225119" cy="279430"/>
              </a:xfrm>
              <a:custGeom>
                <a:avLst/>
                <a:gdLst/>
                <a:ahLst/>
                <a:cxnLst/>
                <a:rect l="l" t="t" r="r" b="b"/>
                <a:pathLst>
                  <a:path w="63593" h="78935" extrusionOk="0">
                    <a:moveTo>
                      <a:pt x="11104" y="0"/>
                    </a:moveTo>
                    <a:cubicBezTo>
                      <a:pt x="7672" y="0"/>
                      <a:pt x="4240" y="606"/>
                      <a:pt x="1010" y="1413"/>
                    </a:cubicBezTo>
                    <a:lnTo>
                      <a:pt x="1010" y="2625"/>
                    </a:lnTo>
                    <a:cubicBezTo>
                      <a:pt x="1010" y="6662"/>
                      <a:pt x="606" y="10498"/>
                      <a:pt x="1" y="14334"/>
                    </a:cubicBezTo>
                    <a:cubicBezTo>
                      <a:pt x="1010" y="13930"/>
                      <a:pt x="1818" y="13728"/>
                      <a:pt x="2827" y="13324"/>
                    </a:cubicBezTo>
                    <a:cubicBezTo>
                      <a:pt x="5451" y="12517"/>
                      <a:pt x="8278" y="12113"/>
                      <a:pt x="11104" y="12113"/>
                    </a:cubicBezTo>
                    <a:cubicBezTo>
                      <a:pt x="24630" y="12113"/>
                      <a:pt x="38559" y="21198"/>
                      <a:pt x="45020" y="25841"/>
                    </a:cubicBezTo>
                    <a:cubicBezTo>
                      <a:pt x="47240" y="27456"/>
                      <a:pt x="48048" y="30484"/>
                      <a:pt x="47240" y="33108"/>
                    </a:cubicBezTo>
                    <a:cubicBezTo>
                      <a:pt x="44414" y="42395"/>
                      <a:pt x="36339" y="62986"/>
                      <a:pt x="20592" y="68033"/>
                    </a:cubicBezTo>
                    <a:cubicBezTo>
                      <a:pt x="19583" y="68235"/>
                      <a:pt x="18573" y="68639"/>
                      <a:pt x="17564" y="68841"/>
                    </a:cubicBezTo>
                    <a:cubicBezTo>
                      <a:pt x="20188" y="71667"/>
                      <a:pt x="22813" y="74494"/>
                      <a:pt x="25034" y="77522"/>
                    </a:cubicBezTo>
                    <a:cubicBezTo>
                      <a:pt x="25235" y="77925"/>
                      <a:pt x="25639" y="78531"/>
                      <a:pt x="25841" y="78935"/>
                    </a:cubicBezTo>
                    <a:cubicBezTo>
                      <a:pt x="47240" y="71062"/>
                      <a:pt x="58343" y="42799"/>
                      <a:pt x="62381" y="30080"/>
                    </a:cubicBezTo>
                    <a:cubicBezTo>
                      <a:pt x="63592" y="26245"/>
                      <a:pt x="62179" y="22005"/>
                      <a:pt x="58949" y="19583"/>
                    </a:cubicBezTo>
                    <a:cubicBezTo>
                      <a:pt x="49865" y="12921"/>
                      <a:pt x="30081" y="0"/>
                      <a:pt x="111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69FB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9088;p59">
                <a:extLst>
                  <a:ext uri="{FF2B5EF4-FFF2-40B4-BE49-F238E27FC236}">
                    <a16:creationId xmlns:a16="http://schemas.microsoft.com/office/drawing/2014/main" id="{8C6C2DFD-2F36-B626-A101-8B4257DA7607}"/>
                  </a:ext>
                </a:extLst>
              </p:cNvPr>
              <p:cNvSpPr/>
              <p:nvPr/>
            </p:nvSpPr>
            <p:spPr>
              <a:xfrm>
                <a:off x="2956256" y="1319034"/>
                <a:ext cx="54314" cy="72184"/>
              </a:xfrm>
              <a:custGeom>
                <a:avLst/>
                <a:gdLst/>
                <a:ahLst/>
                <a:cxnLst/>
                <a:rect l="l" t="t" r="r" b="b"/>
                <a:pathLst>
                  <a:path w="15343" h="20391" extrusionOk="0">
                    <a:moveTo>
                      <a:pt x="15343" y="0"/>
                    </a:moveTo>
                    <a:lnTo>
                      <a:pt x="13930" y="404"/>
                    </a:lnTo>
                    <a:cubicBezTo>
                      <a:pt x="10094" y="1413"/>
                      <a:pt x="6662" y="2827"/>
                      <a:pt x="3230" y="4644"/>
                    </a:cubicBezTo>
                    <a:cubicBezTo>
                      <a:pt x="2827" y="9691"/>
                      <a:pt x="1817" y="14737"/>
                      <a:pt x="0" y="19583"/>
                    </a:cubicBezTo>
                    <a:lnTo>
                      <a:pt x="1010" y="20390"/>
                    </a:lnTo>
                    <a:cubicBezTo>
                      <a:pt x="5047" y="17160"/>
                      <a:pt x="9489" y="14737"/>
                      <a:pt x="14334" y="12921"/>
                    </a:cubicBezTo>
                    <a:cubicBezTo>
                      <a:pt x="14939" y="9085"/>
                      <a:pt x="15343" y="5047"/>
                      <a:pt x="15343" y="1212"/>
                    </a:cubicBezTo>
                    <a:lnTo>
                      <a:pt x="15343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869FB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9089;p59">
                <a:extLst>
                  <a:ext uri="{FF2B5EF4-FFF2-40B4-BE49-F238E27FC236}">
                    <a16:creationId xmlns:a16="http://schemas.microsoft.com/office/drawing/2014/main" id="{430E77EB-01A1-63A2-A80B-203C87C25D13}"/>
                  </a:ext>
                </a:extLst>
              </p:cNvPr>
              <p:cNvSpPr/>
              <p:nvPr/>
            </p:nvSpPr>
            <p:spPr>
              <a:xfrm>
                <a:off x="2919817" y="1335466"/>
                <a:ext cx="47886" cy="52888"/>
              </a:xfrm>
              <a:custGeom>
                <a:avLst/>
                <a:gdLst/>
                <a:ahLst/>
                <a:cxnLst/>
                <a:rect l="l" t="t" r="r" b="b"/>
                <a:pathLst>
                  <a:path w="13527" h="14940" extrusionOk="0">
                    <a:moveTo>
                      <a:pt x="13526" y="1"/>
                    </a:moveTo>
                    <a:cubicBezTo>
                      <a:pt x="8681" y="2423"/>
                      <a:pt x="4038" y="5451"/>
                      <a:pt x="0" y="9085"/>
                    </a:cubicBezTo>
                    <a:cubicBezTo>
                      <a:pt x="3634" y="10498"/>
                      <a:pt x="7066" y="12517"/>
                      <a:pt x="10296" y="14940"/>
                    </a:cubicBezTo>
                    <a:cubicBezTo>
                      <a:pt x="12113" y="10094"/>
                      <a:pt x="13123" y="5048"/>
                      <a:pt x="1352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69FB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9090;p59">
                <a:extLst>
                  <a:ext uri="{FF2B5EF4-FFF2-40B4-BE49-F238E27FC236}">
                    <a16:creationId xmlns:a16="http://schemas.microsoft.com/office/drawing/2014/main" id="{0A0A50C5-160A-6B20-38A6-C8CB107E7427}"/>
                  </a:ext>
                </a:extLst>
              </p:cNvPr>
              <p:cNvSpPr/>
              <p:nvPr/>
            </p:nvSpPr>
            <p:spPr>
              <a:xfrm>
                <a:off x="3002697" y="1557663"/>
                <a:ext cx="95053" cy="46455"/>
              </a:xfrm>
              <a:custGeom>
                <a:avLst/>
                <a:gdLst/>
                <a:ahLst/>
                <a:cxnLst/>
                <a:rect l="l" t="t" r="r" b="b"/>
                <a:pathLst>
                  <a:path w="26851" h="13123" extrusionOk="0">
                    <a:moveTo>
                      <a:pt x="18775" y="1"/>
                    </a:moveTo>
                    <a:cubicBezTo>
                      <a:pt x="14737" y="1010"/>
                      <a:pt x="10700" y="1414"/>
                      <a:pt x="6460" y="1616"/>
                    </a:cubicBezTo>
                    <a:cubicBezTo>
                      <a:pt x="4240" y="1616"/>
                      <a:pt x="2019" y="1414"/>
                      <a:pt x="0" y="1010"/>
                    </a:cubicBezTo>
                    <a:lnTo>
                      <a:pt x="0" y="1010"/>
                    </a:lnTo>
                    <a:cubicBezTo>
                      <a:pt x="5451" y="4038"/>
                      <a:pt x="10498" y="8076"/>
                      <a:pt x="14334" y="13123"/>
                    </a:cubicBezTo>
                    <a:cubicBezTo>
                      <a:pt x="18169" y="12517"/>
                      <a:pt x="22005" y="11508"/>
                      <a:pt x="25841" y="10297"/>
                    </a:cubicBezTo>
                    <a:cubicBezTo>
                      <a:pt x="26245" y="10297"/>
                      <a:pt x="26648" y="10095"/>
                      <a:pt x="26850" y="9893"/>
                    </a:cubicBezTo>
                    <a:cubicBezTo>
                      <a:pt x="26648" y="9489"/>
                      <a:pt x="26446" y="9085"/>
                      <a:pt x="26043" y="8682"/>
                    </a:cubicBezTo>
                    <a:cubicBezTo>
                      <a:pt x="23822" y="5452"/>
                      <a:pt x="21399" y="2625"/>
                      <a:pt x="18775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69FB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9091;p59">
                <a:extLst>
                  <a:ext uri="{FF2B5EF4-FFF2-40B4-BE49-F238E27FC236}">
                    <a16:creationId xmlns:a16="http://schemas.microsoft.com/office/drawing/2014/main" id="{D3B34D5C-4128-FBA1-0E92-67D63E45DF1F}"/>
                  </a:ext>
                </a:extLst>
              </p:cNvPr>
              <p:cNvSpPr/>
              <p:nvPr/>
            </p:nvSpPr>
            <p:spPr>
              <a:xfrm>
                <a:off x="2975545" y="1561238"/>
                <a:ext cx="78616" cy="45740"/>
              </a:xfrm>
              <a:custGeom>
                <a:avLst/>
                <a:gdLst/>
                <a:ahLst/>
                <a:cxnLst/>
                <a:rect l="l" t="t" r="r" b="b"/>
                <a:pathLst>
                  <a:path w="22208" h="12921" extrusionOk="0">
                    <a:moveTo>
                      <a:pt x="7672" y="0"/>
                    </a:moveTo>
                    <a:cubicBezTo>
                      <a:pt x="5654" y="4442"/>
                      <a:pt x="3231" y="8277"/>
                      <a:pt x="1" y="11709"/>
                    </a:cubicBezTo>
                    <a:cubicBezTo>
                      <a:pt x="3837" y="12517"/>
                      <a:pt x="7672" y="12920"/>
                      <a:pt x="11508" y="12920"/>
                    </a:cubicBezTo>
                    <a:cubicBezTo>
                      <a:pt x="15142" y="12920"/>
                      <a:pt x="18574" y="12517"/>
                      <a:pt x="22208" y="12113"/>
                    </a:cubicBezTo>
                    <a:cubicBezTo>
                      <a:pt x="18170" y="7066"/>
                      <a:pt x="13123" y="3028"/>
                      <a:pt x="767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69FB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9092;p59">
                <a:extLst>
                  <a:ext uri="{FF2B5EF4-FFF2-40B4-BE49-F238E27FC236}">
                    <a16:creationId xmlns:a16="http://schemas.microsoft.com/office/drawing/2014/main" id="{44D07531-59D5-89CA-333D-E1C12A7F0600}"/>
                  </a:ext>
                </a:extLst>
              </p:cNvPr>
              <p:cNvSpPr/>
              <p:nvPr/>
            </p:nvSpPr>
            <p:spPr>
              <a:xfrm>
                <a:off x="2959827" y="1364044"/>
                <a:ext cx="47171" cy="60035"/>
              </a:xfrm>
              <a:custGeom>
                <a:avLst/>
                <a:gdLst/>
                <a:ahLst/>
                <a:cxnLst/>
                <a:rect l="l" t="t" r="r" b="b"/>
                <a:pathLst>
                  <a:path w="13325" h="16959" extrusionOk="0">
                    <a:moveTo>
                      <a:pt x="13325" y="1"/>
                    </a:moveTo>
                    <a:lnTo>
                      <a:pt x="13325" y="1"/>
                    </a:lnTo>
                    <a:cubicBezTo>
                      <a:pt x="8480" y="1818"/>
                      <a:pt x="4038" y="4442"/>
                      <a:pt x="1" y="7672"/>
                    </a:cubicBezTo>
                    <a:cubicBezTo>
                      <a:pt x="1010" y="8480"/>
                      <a:pt x="2019" y="9287"/>
                      <a:pt x="2827" y="10095"/>
                    </a:cubicBezTo>
                    <a:cubicBezTo>
                      <a:pt x="4846" y="12315"/>
                      <a:pt x="6663" y="14536"/>
                      <a:pt x="8278" y="16959"/>
                    </a:cubicBezTo>
                    <a:cubicBezTo>
                      <a:pt x="10700" y="11508"/>
                      <a:pt x="12315" y="5855"/>
                      <a:pt x="13325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9093;p59">
                <a:extLst>
                  <a:ext uri="{FF2B5EF4-FFF2-40B4-BE49-F238E27FC236}">
                    <a16:creationId xmlns:a16="http://schemas.microsoft.com/office/drawing/2014/main" id="{006E1EC7-83EF-5B3A-5241-830D3C36E7CC}"/>
                  </a:ext>
                </a:extLst>
              </p:cNvPr>
              <p:cNvSpPr/>
              <p:nvPr/>
            </p:nvSpPr>
            <p:spPr>
              <a:xfrm>
                <a:off x="3002697" y="1515509"/>
                <a:ext cx="67179" cy="47170"/>
              </a:xfrm>
              <a:custGeom>
                <a:avLst/>
                <a:gdLst/>
                <a:ahLst/>
                <a:cxnLst/>
                <a:rect l="l" t="t" r="r" b="b"/>
                <a:pathLst>
                  <a:path w="18977" h="13325" extrusionOk="0">
                    <a:moveTo>
                      <a:pt x="2827" y="1"/>
                    </a:moveTo>
                    <a:cubicBezTo>
                      <a:pt x="2625" y="4442"/>
                      <a:pt x="1615" y="8682"/>
                      <a:pt x="0" y="12921"/>
                    </a:cubicBezTo>
                    <a:cubicBezTo>
                      <a:pt x="2221" y="13123"/>
                      <a:pt x="4442" y="13325"/>
                      <a:pt x="6460" y="13325"/>
                    </a:cubicBezTo>
                    <a:cubicBezTo>
                      <a:pt x="10700" y="13325"/>
                      <a:pt x="14939" y="12719"/>
                      <a:pt x="18977" y="11710"/>
                    </a:cubicBezTo>
                    <a:cubicBezTo>
                      <a:pt x="14132" y="7067"/>
                      <a:pt x="8883" y="3029"/>
                      <a:pt x="2827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9094;p59">
                <a:extLst>
                  <a:ext uri="{FF2B5EF4-FFF2-40B4-BE49-F238E27FC236}">
                    <a16:creationId xmlns:a16="http://schemas.microsoft.com/office/drawing/2014/main" id="{4D62D744-DD6F-A935-1180-935E3288042B}"/>
                  </a:ext>
                </a:extLst>
              </p:cNvPr>
              <p:cNvSpPr/>
              <p:nvPr/>
            </p:nvSpPr>
            <p:spPr>
              <a:xfrm>
                <a:off x="3001982" y="1561238"/>
                <a:ext cx="719" cy="4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" extrusionOk="0">
                    <a:moveTo>
                      <a:pt x="202" y="0"/>
                    </a:moveTo>
                    <a:lnTo>
                      <a:pt x="20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9095;p59">
                <a:extLst>
                  <a:ext uri="{FF2B5EF4-FFF2-40B4-BE49-F238E27FC236}">
                    <a16:creationId xmlns:a16="http://schemas.microsoft.com/office/drawing/2014/main" id="{D655ABBA-92FE-0F35-6ECF-265B6854D727}"/>
                  </a:ext>
                </a:extLst>
              </p:cNvPr>
              <p:cNvSpPr/>
              <p:nvPr/>
            </p:nvSpPr>
            <p:spPr>
              <a:xfrm>
                <a:off x="2727622" y="1560523"/>
                <a:ext cx="4" cy="4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9096;p59">
                <a:extLst>
                  <a:ext uri="{FF2B5EF4-FFF2-40B4-BE49-F238E27FC236}">
                    <a16:creationId xmlns:a16="http://schemas.microsoft.com/office/drawing/2014/main" id="{C38D5EE1-4DF0-0E4D-D1BD-3F80A952A928}"/>
                  </a:ext>
                </a:extLst>
              </p:cNvPr>
              <p:cNvSpPr/>
              <p:nvPr/>
            </p:nvSpPr>
            <p:spPr>
              <a:xfrm>
                <a:off x="2706186" y="1356898"/>
                <a:ext cx="321598" cy="311591"/>
              </a:xfrm>
              <a:custGeom>
                <a:avLst/>
                <a:gdLst/>
                <a:ahLst/>
                <a:cxnLst/>
                <a:rect l="l" t="t" r="r" b="b"/>
                <a:pathLst>
                  <a:path w="90847" h="88020" fill="none" extrusionOk="0">
                    <a:moveTo>
                      <a:pt x="44818" y="1"/>
                    </a:moveTo>
                    <a:cubicBezTo>
                      <a:pt x="24832" y="1"/>
                      <a:pt x="7672" y="13931"/>
                      <a:pt x="3836" y="33715"/>
                    </a:cubicBezTo>
                    <a:cubicBezTo>
                      <a:pt x="1" y="53297"/>
                      <a:pt x="10297" y="72879"/>
                      <a:pt x="28869" y="80550"/>
                    </a:cubicBezTo>
                    <a:cubicBezTo>
                      <a:pt x="47240" y="88020"/>
                      <a:pt x="68639" y="81560"/>
                      <a:pt x="79743" y="65006"/>
                    </a:cubicBezTo>
                    <a:cubicBezTo>
                      <a:pt x="90846" y="48452"/>
                      <a:pt x="88625" y="26245"/>
                      <a:pt x="74494" y="12114"/>
                    </a:cubicBezTo>
                    <a:cubicBezTo>
                      <a:pt x="66621" y="4240"/>
                      <a:pt x="55921" y="1"/>
                      <a:pt x="4481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FFFFFF"/>
                </a:solidFill>
                <a:prstDash val="solid"/>
                <a:miter lim="20187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" name="Google Shape;9097;p59">
              <a:extLst>
                <a:ext uri="{FF2B5EF4-FFF2-40B4-BE49-F238E27FC236}">
                  <a16:creationId xmlns:a16="http://schemas.microsoft.com/office/drawing/2014/main" id="{93565914-3202-AE23-2A60-879415668A4B}"/>
                </a:ext>
              </a:extLst>
            </p:cNvPr>
            <p:cNvGrpSpPr/>
            <p:nvPr/>
          </p:nvGrpSpPr>
          <p:grpSpPr>
            <a:xfrm>
              <a:off x="2517909" y="1188726"/>
              <a:ext cx="702702" cy="725214"/>
              <a:chOff x="2517909" y="1188726"/>
              <a:chExt cx="702702" cy="725214"/>
            </a:xfrm>
          </p:grpSpPr>
          <p:sp>
            <p:nvSpPr>
              <p:cNvPr id="20" name="Google Shape;9098;p59">
                <a:extLst>
                  <a:ext uri="{FF2B5EF4-FFF2-40B4-BE49-F238E27FC236}">
                    <a16:creationId xmlns:a16="http://schemas.microsoft.com/office/drawing/2014/main" id="{D60D0901-E72A-6099-F58A-4609D57FC6A1}"/>
                  </a:ext>
                </a:extLst>
              </p:cNvPr>
              <p:cNvSpPr/>
              <p:nvPr/>
            </p:nvSpPr>
            <p:spPr>
              <a:xfrm>
                <a:off x="2621966" y="1188726"/>
                <a:ext cx="114832" cy="86149"/>
              </a:xfrm>
              <a:custGeom>
                <a:avLst/>
                <a:gdLst/>
                <a:ahLst/>
                <a:cxnLst/>
                <a:rect l="l" t="t" r="r" b="b"/>
                <a:pathLst>
                  <a:path w="10285" h="7716" extrusionOk="0">
                    <a:moveTo>
                      <a:pt x="10284" y="1"/>
                    </a:moveTo>
                    <a:lnTo>
                      <a:pt x="7413" y="282"/>
                    </a:lnTo>
                    <a:lnTo>
                      <a:pt x="7949" y="1144"/>
                    </a:lnTo>
                    <a:cubicBezTo>
                      <a:pt x="4966" y="2788"/>
                      <a:pt x="2280" y="4920"/>
                      <a:pt x="0" y="7451"/>
                    </a:cubicBezTo>
                    <a:lnTo>
                      <a:pt x="294" y="7716"/>
                    </a:lnTo>
                    <a:cubicBezTo>
                      <a:pt x="2547" y="5212"/>
                      <a:pt x="5206" y="3102"/>
                      <a:pt x="8156" y="1479"/>
                    </a:cubicBezTo>
                    <a:lnTo>
                      <a:pt x="8760" y="2450"/>
                    </a:ln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9099;p59">
                <a:extLst>
                  <a:ext uri="{FF2B5EF4-FFF2-40B4-BE49-F238E27FC236}">
                    <a16:creationId xmlns:a16="http://schemas.microsoft.com/office/drawing/2014/main" id="{800934DB-1663-CE27-C0AE-4CD23A07222D}"/>
                  </a:ext>
                </a:extLst>
              </p:cNvPr>
              <p:cNvSpPr/>
              <p:nvPr/>
            </p:nvSpPr>
            <p:spPr>
              <a:xfrm>
                <a:off x="2517909" y="1543306"/>
                <a:ext cx="54396" cy="134951"/>
              </a:xfrm>
              <a:custGeom>
                <a:avLst/>
                <a:gdLst/>
                <a:ahLst/>
                <a:cxnLst/>
                <a:rect l="l" t="t" r="r" b="b"/>
                <a:pathLst>
                  <a:path w="4872" h="12087" extrusionOk="0">
                    <a:moveTo>
                      <a:pt x="4871" y="11889"/>
                    </a:moveTo>
                    <a:cubicBezTo>
                      <a:pt x="3186" y="8971"/>
                      <a:pt x="2004" y="5793"/>
                      <a:pt x="1370" y="2482"/>
                    </a:cubicBezTo>
                    <a:lnTo>
                      <a:pt x="2481" y="2209"/>
                    </a:lnTo>
                    <a:lnTo>
                      <a:pt x="620" y="0"/>
                    </a:lnTo>
                    <a:lnTo>
                      <a:pt x="1" y="2820"/>
                    </a:lnTo>
                    <a:lnTo>
                      <a:pt x="987" y="2578"/>
                    </a:lnTo>
                    <a:cubicBezTo>
                      <a:pt x="1629" y="5923"/>
                      <a:pt x="2827" y="9136"/>
                      <a:pt x="4530" y="12087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9100;p59">
                <a:extLst>
                  <a:ext uri="{FF2B5EF4-FFF2-40B4-BE49-F238E27FC236}">
                    <a16:creationId xmlns:a16="http://schemas.microsoft.com/office/drawing/2014/main" id="{8644694F-98FD-0C2E-F7A4-4CE37D66CE1C}"/>
                  </a:ext>
                </a:extLst>
              </p:cNvPr>
              <p:cNvSpPr/>
              <p:nvPr/>
            </p:nvSpPr>
            <p:spPr>
              <a:xfrm>
                <a:off x="3174265" y="1556894"/>
                <a:ext cx="46346" cy="135275"/>
              </a:xfrm>
              <a:custGeom>
                <a:avLst/>
                <a:gdLst/>
                <a:ahLst/>
                <a:cxnLst/>
                <a:rect l="l" t="t" r="r" b="b"/>
                <a:pathLst>
                  <a:path w="4151" h="12116" extrusionOk="0">
                    <a:moveTo>
                      <a:pt x="4150" y="41"/>
                    </a:moveTo>
                    <a:lnTo>
                      <a:pt x="3759" y="0"/>
                    </a:lnTo>
                    <a:cubicBezTo>
                      <a:pt x="3405" y="3350"/>
                      <a:pt x="2494" y="6618"/>
                      <a:pt x="1059" y="9668"/>
                    </a:cubicBezTo>
                    <a:lnTo>
                      <a:pt x="0" y="9237"/>
                    </a:lnTo>
                    <a:lnTo>
                      <a:pt x="208" y="12116"/>
                    </a:lnTo>
                    <a:lnTo>
                      <a:pt x="2367" y="10200"/>
                    </a:lnTo>
                    <a:lnTo>
                      <a:pt x="1426" y="9817"/>
                    </a:lnTo>
                    <a:cubicBezTo>
                      <a:pt x="2873" y="6733"/>
                      <a:pt x="3793" y="3429"/>
                      <a:pt x="4150" y="4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9101;p59">
                <a:extLst>
                  <a:ext uri="{FF2B5EF4-FFF2-40B4-BE49-F238E27FC236}">
                    <a16:creationId xmlns:a16="http://schemas.microsoft.com/office/drawing/2014/main" id="{8506AFB9-F589-AE44-867D-CEBF6DB270B1}"/>
                  </a:ext>
                </a:extLst>
              </p:cNvPr>
              <p:cNvSpPr/>
              <p:nvPr/>
            </p:nvSpPr>
            <p:spPr>
              <a:xfrm>
                <a:off x="3023194" y="1197200"/>
                <a:ext cx="116417" cy="83525"/>
              </a:xfrm>
              <a:custGeom>
                <a:avLst/>
                <a:gdLst/>
                <a:ahLst/>
                <a:cxnLst/>
                <a:rect l="l" t="t" r="r" b="b"/>
                <a:pathLst>
                  <a:path w="10427" h="7481" extrusionOk="0">
                    <a:moveTo>
                      <a:pt x="10427" y="7480"/>
                    </a:moveTo>
                    <a:lnTo>
                      <a:pt x="9270" y="4835"/>
                    </a:lnTo>
                    <a:lnTo>
                      <a:pt x="8616" y="5611"/>
                    </a:lnTo>
                    <a:cubicBezTo>
                      <a:pt x="6131" y="3282"/>
                      <a:pt x="3273" y="1386"/>
                      <a:pt x="160" y="1"/>
                    </a:cubicBezTo>
                    <a:lnTo>
                      <a:pt x="0" y="361"/>
                    </a:lnTo>
                    <a:cubicBezTo>
                      <a:pt x="3078" y="1731"/>
                      <a:pt x="5904" y="3608"/>
                      <a:pt x="8362" y="5913"/>
                    </a:cubicBezTo>
                    <a:lnTo>
                      <a:pt x="7624" y="6787"/>
                    </a:ln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9102;p59">
                <a:extLst>
                  <a:ext uri="{FF2B5EF4-FFF2-40B4-BE49-F238E27FC236}">
                    <a16:creationId xmlns:a16="http://schemas.microsoft.com/office/drawing/2014/main" id="{C3A0C16B-B82E-9A2D-A2F9-14125A7E0D07}"/>
                  </a:ext>
                </a:extLst>
              </p:cNvPr>
              <p:cNvSpPr/>
              <p:nvPr/>
            </p:nvSpPr>
            <p:spPr>
              <a:xfrm rot="8660313">
                <a:off x="2818264" y="1804296"/>
                <a:ext cx="116433" cy="83536"/>
              </a:xfrm>
              <a:custGeom>
                <a:avLst/>
                <a:gdLst/>
                <a:ahLst/>
                <a:cxnLst/>
                <a:rect l="l" t="t" r="r" b="b"/>
                <a:pathLst>
                  <a:path w="10427" h="7481" extrusionOk="0">
                    <a:moveTo>
                      <a:pt x="10427" y="7480"/>
                    </a:moveTo>
                    <a:lnTo>
                      <a:pt x="9270" y="4835"/>
                    </a:lnTo>
                    <a:lnTo>
                      <a:pt x="8616" y="5611"/>
                    </a:lnTo>
                    <a:cubicBezTo>
                      <a:pt x="6131" y="3282"/>
                      <a:pt x="3273" y="1386"/>
                      <a:pt x="160" y="1"/>
                    </a:cubicBezTo>
                    <a:lnTo>
                      <a:pt x="0" y="361"/>
                    </a:lnTo>
                    <a:cubicBezTo>
                      <a:pt x="3078" y="1731"/>
                      <a:pt x="5904" y="3608"/>
                      <a:pt x="8362" y="5913"/>
                    </a:cubicBezTo>
                    <a:lnTo>
                      <a:pt x="7624" y="6787"/>
                    </a:ln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2" name="Google Shape;8995;p59">
            <a:extLst>
              <a:ext uri="{FF2B5EF4-FFF2-40B4-BE49-F238E27FC236}">
                <a16:creationId xmlns:a16="http://schemas.microsoft.com/office/drawing/2014/main" id="{2F6DB03E-7D3C-0E06-1689-6066F9A5FC33}"/>
              </a:ext>
            </a:extLst>
          </p:cNvPr>
          <p:cNvGrpSpPr/>
          <p:nvPr/>
        </p:nvGrpSpPr>
        <p:grpSpPr>
          <a:xfrm>
            <a:off x="610536" y="2700074"/>
            <a:ext cx="940737" cy="721067"/>
            <a:chOff x="6599718" y="2068734"/>
            <a:chExt cx="940737" cy="721067"/>
          </a:xfrm>
        </p:grpSpPr>
        <p:sp>
          <p:nvSpPr>
            <p:cNvPr id="53" name="Google Shape;8996;p59">
              <a:extLst>
                <a:ext uri="{FF2B5EF4-FFF2-40B4-BE49-F238E27FC236}">
                  <a16:creationId xmlns:a16="http://schemas.microsoft.com/office/drawing/2014/main" id="{343611A2-9FBE-7E91-AADB-9A2145E05830}"/>
                </a:ext>
              </a:extLst>
            </p:cNvPr>
            <p:cNvSpPr/>
            <p:nvPr/>
          </p:nvSpPr>
          <p:spPr>
            <a:xfrm>
              <a:off x="7138953" y="2569473"/>
              <a:ext cx="366935" cy="115933"/>
            </a:xfrm>
            <a:custGeom>
              <a:avLst/>
              <a:gdLst/>
              <a:ahLst/>
              <a:cxnLst/>
              <a:rect l="l" t="t" r="r" b="b"/>
              <a:pathLst>
                <a:path w="105517" h="33338" fill="none" extrusionOk="0">
                  <a:moveTo>
                    <a:pt x="8231" y="0"/>
                  </a:moveTo>
                  <a:cubicBezTo>
                    <a:pt x="6610" y="2526"/>
                    <a:pt x="5253" y="5215"/>
                    <a:pt x="4198" y="8042"/>
                  </a:cubicBezTo>
                  <a:cubicBezTo>
                    <a:pt x="3205" y="10656"/>
                    <a:pt x="2803" y="13182"/>
                    <a:pt x="2803" y="14991"/>
                  </a:cubicBezTo>
                  <a:cubicBezTo>
                    <a:pt x="2790" y="18636"/>
                    <a:pt x="2840" y="21274"/>
                    <a:pt x="1" y="23008"/>
                  </a:cubicBezTo>
                  <a:cubicBezTo>
                    <a:pt x="164" y="23549"/>
                    <a:pt x="239" y="24114"/>
                    <a:pt x="227" y="24667"/>
                  </a:cubicBezTo>
                  <a:lnTo>
                    <a:pt x="227" y="33338"/>
                  </a:lnTo>
                  <a:lnTo>
                    <a:pt x="105517" y="33338"/>
                  </a:lnTo>
                  <a:lnTo>
                    <a:pt x="10551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374F66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997;p59">
              <a:extLst>
                <a:ext uri="{FF2B5EF4-FFF2-40B4-BE49-F238E27FC236}">
                  <a16:creationId xmlns:a16="http://schemas.microsoft.com/office/drawing/2014/main" id="{CC67447D-6395-7BCC-695B-647744FE4E3E}"/>
                </a:ext>
              </a:extLst>
            </p:cNvPr>
            <p:cNvSpPr/>
            <p:nvPr/>
          </p:nvSpPr>
          <p:spPr>
            <a:xfrm>
              <a:off x="6650497" y="2579172"/>
              <a:ext cx="346397" cy="118079"/>
            </a:xfrm>
            <a:custGeom>
              <a:avLst/>
              <a:gdLst/>
              <a:ahLst/>
              <a:cxnLst/>
              <a:rect l="l" t="t" r="r" b="b"/>
              <a:pathLst>
                <a:path w="99611" h="33955" fill="none" extrusionOk="0">
                  <a:moveTo>
                    <a:pt x="99372" y="21891"/>
                  </a:moveTo>
                  <a:cubicBezTo>
                    <a:pt x="99359" y="21325"/>
                    <a:pt x="99435" y="20760"/>
                    <a:pt x="99611" y="20219"/>
                  </a:cubicBezTo>
                  <a:cubicBezTo>
                    <a:pt x="96758" y="18485"/>
                    <a:pt x="96808" y="15847"/>
                    <a:pt x="96796" y="12215"/>
                  </a:cubicBezTo>
                  <a:cubicBezTo>
                    <a:pt x="96796" y="10405"/>
                    <a:pt x="96394" y="7880"/>
                    <a:pt x="95414" y="5253"/>
                  </a:cubicBezTo>
                  <a:cubicBezTo>
                    <a:pt x="94735" y="3444"/>
                    <a:pt x="93931" y="1697"/>
                    <a:pt x="93014" y="1"/>
                  </a:cubicBezTo>
                  <a:lnTo>
                    <a:pt x="0" y="1"/>
                  </a:lnTo>
                  <a:lnTo>
                    <a:pt x="0" y="33954"/>
                  </a:lnTo>
                  <a:lnTo>
                    <a:pt x="99372" y="33954"/>
                  </a:lnTo>
                  <a:close/>
                </a:path>
              </a:pathLst>
            </a:custGeom>
            <a:noFill/>
            <a:ln w="9525" cap="flat" cmpd="sng">
              <a:solidFill>
                <a:srgbClr val="DBE3E8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8998;p59">
              <a:extLst>
                <a:ext uri="{FF2B5EF4-FFF2-40B4-BE49-F238E27FC236}">
                  <a16:creationId xmlns:a16="http://schemas.microsoft.com/office/drawing/2014/main" id="{BB4A2739-0E44-B838-DFE5-D1DE802693FC}"/>
                </a:ext>
              </a:extLst>
            </p:cNvPr>
            <p:cNvSpPr/>
            <p:nvPr/>
          </p:nvSpPr>
          <p:spPr>
            <a:xfrm>
              <a:off x="7236268" y="2370428"/>
              <a:ext cx="304187" cy="115978"/>
            </a:xfrm>
            <a:custGeom>
              <a:avLst/>
              <a:gdLst/>
              <a:ahLst/>
              <a:cxnLst/>
              <a:rect l="l" t="t" r="r" b="b"/>
              <a:pathLst>
                <a:path w="87473" h="33351" fill="none" extrusionOk="0">
                  <a:moveTo>
                    <a:pt x="15181" y="0"/>
                  </a:moveTo>
                  <a:cubicBezTo>
                    <a:pt x="12114" y="11913"/>
                    <a:pt x="6975" y="23210"/>
                    <a:pt x="1" y="33350"/>
                  </a:cubicBezTo>
                  <a:lnTo>
                    <a:pt x="87472" y="33350"/>
                  </a:lnTo>
                  <a:lnTo>
                    <a:pt x="874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4F677B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8999;p59">
              <a:extLst>
                <a:ext uri="{FF2B5EF4-FFF2-40B4-BE49-F238E27FC236}">
                  <a16:creationId xmlns:a16="http://schemas.microsoft.com/office/drawing/2014/main" id="{731C4223-94EA-1C09-520B-2CE370A9A9CD}"/>
                </a:ext>
              </a:extLst>
            </p:cNvPr>
            <p:cNvSpPr/>
            <p:nvPr/>
          </p:nvSpPr>
          <p:spPr>
            <a:xfrm>
              <a:off x="7252744" y="2161243"/>
              <a:ext cx="271454" cy="115982"/>
            </a:xfrm>
            <a:custGeom>
              <a:avLst/>
              <a:gdLst/>
              <a:ahLst/>
              <a:cxnLst/>
              <a:rect l="l" t="t" r="r" b="b"/>
              <a:pathLst>
                <a:path w="78060" h="33352" fill="none" extrusionOk="0">
                  <a:moveTo>
                    <a:pt x="0" y="1"/>
                  </a:moveTo>
                  <a:cubicBezTo>
                    <a:pt x="7288" y="9714"/>
                    <a:pt x="11762" y="21250"/>
                    <a:pt x="12918" y="33351"/>
                  </a:cubicBezTo>
                  <a:lnTo>
                    <a:pt x="78060" y="33351"/>
                  </a:lnTo>
                  <a:lnTo>
                    <a:pt x="7806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B3C3CE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000;p59">
              <a:extLst>
                <a:ext uri="{FF2B5EF4-FFF2-40B4-BE49-F238E27FC236}">
                  <a16:creationId xmlns:a16="http://schemas.microsoft.com/office/drawing/2014/main" id="{49871FD9-472D-3C6F-6A51-C1359F8B1B4E}"/>
                </a:ext>
              </a:extLst>
            </p:cNvPr>
            <p:cNvSpPr/>
            <p:nvPr/>
          </p:nvSpPr>
          <p:spPr>
            <a:xfrm>
              <a:off x="6599718" y="2199610"/>
              <a:ext cx="260051" cy="115978"/>
            </a:xfrm>
            <a:custGeom>
              <a:avLst/>
              <a:gdLst/>
              <a:ahLst/>
              <a:cxnLst/>
              <a:rect l="l" t="t" r="r" b="b"/>
              <a:pathLst>
                <a:path w="74781" h="33351" fill="none" extrusionOk="0">
                  <a:moveTo>
                    <a:pt x="68246" y="28752"/>
                  </a:moveTo>
                  <a:cubicBezTo>
                    <a:pt x="68234" y="18800"/>
                    <a:pt x="70471" y="8973"/>
                    <a:pt x="74781" y="1"/>
                  </a:cubicBezTo>
                  <a:lnTo>
                    <a:pt x="1" y="1"/>
                  </a:lnTo>
                  <a:lnTo>
                    <a:pt x="1" y="33351"/>
                  </a:lnTo>
                  <a:lnTo>
                    <a:pt x="68397" y="33351"/>
                  </a:lnTo>
                  <a:cubicBezTo>
                    <a:pt x="68284" y="31818"/>
                    <a:pt x="68221" y="30285"/>
                    <a:pt x="68246" y="2875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FA1AF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001;p59">
              <a:extLst>
                <a:ext uri="{FF2B5EF4-FFF2-40B4-BE49-F238E27FC236}">
                  <a16:creationId xmlns:a16="http://schemas.microsoft.com/office/drawing/2014/main" id="{BC354A20-43AC-7349-9B2D-E8E49F40EE8B}"/>
                </a:ext>
              </a:extLst>
            </p:cNvPr>
            <p:cNvSpPr/>
            <p:nvPr/>
          </p:nvSpPr>
          <p:spPr>
            <a:xfrm>
              <a:off x="6605967" y="2389697"/>
              <a:ext cx="307727" cy="116023"/>
            </a:xfrm>
            <a:custGeom>
              <a:avLst/>
              <a:gdLst/>
              <a:ahLst/>
              <a:cxnLst/>
              <a:rect l="l" t="t" r="r" b="b"/>
              <a:pathLst>
                <a:path w="88491" h="33364" fill="none" extrusionOk="0">
                  <a:moveTo>
                    <a:pt x="70835" y="1"/>
                  </a:moveTo>
                  <a:lnTo>
                    <a:pt x="1" y="1"/>
                  </a:lnTo>
                  <a:lnTo>
                    <a:pt x="1" y="33363"/>
                  </a:lnTo>
                  <a:lnTo>
                    <a:pt x="88490" y="33363"/>
                  </a:lnTo>
                  <a:cubicBezTo>
                    <a:pt x="80662" y="23386"/>
                    <a:pt x="74680" y="12089"/>
                    <a:pt x="7083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9D4DC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" name="Google Shape;9002;p59">
              <a:extLst>
                <a:ext uri="{FF2B5EF4-FFF2-40B4-BE49-F238E27FC236}">
                  <a16:creationId xmlns:a16="http://schemas.microsoft.com/office/drawing/2014/main" id="{F0DB3143-6EA8-0291-EAD7-C25CD488DD93}"/>
                </a:ext>
              </a:extLst>
            </p:cNvPr>
            <p:cNvGrpSpPr/>
            <p:nvPr/>
          </p:nvGrpSpPr>
          <p:grpSpPr>
            <a:xfrm>
              <a:off x="6836957" y="2068734"/>
              <a:ext cx="461892" cy="721067"/>
              <a:chOff x="6836957" y="2068734"/>
              <a:chExt cx="461892" cy="721067"/>
            </a:xfrm>
          </p:grpSpPr>
          <p:sp>
            <p:nvSpPr>
              <p:cNvPr id="60" name="Google Shape;9003;p59">
                <a:extLst>
                  <a:ext uri="{FF2B5EF4-FFF2-40B4-BE49-F238E27FC236}">
                    <a16:creationId xmlns:a16="http://schemas.microsoft.com/office/drawing/2014/main" id="{D69CD23F-14F8-8C98-724C-D22E6838B07A}"/>
                  </a:ext>
                </a:extLst>
              </p:cNvPr>
              <p:cNvSpPr/>
              <p:nvPr/>
            </p:nvSpPr>
            <p:spPr>
              <a:xfrm>
                <a:off x="7080441" y="2287271"/>
                <a:ext cx="187336" cy="123319"/>
              </a:xfrm>
              <a:custGeom>
                <a:avLst/>
                <a:gdLst/>
                <a:ahLst/>
                <a:cxnLst/>
                <a:rect l="l" t="t" r="r" b="b"/>
                <a:pathLst>
                  <a:path w="53871" h="35462" fill="none" extrusionOk="0">
                    <a:moveTo>
                      <a:pt x="1" y="35461"/>
                    </a:moveTo>
                    <a:lnTo>
                      <a:pt x="47249" y="35461"/>
                    </a:lnTo>
                    <a:cubicBezTo>
                      <a:pt x="51018" y="26213"/>
                      <a:pt x="52665" y="18083"/>
                      <a:pt x="53368" y="12453"/>
                    </a:cubicBezTo>
                    <a:lnTo>
                      <a:pt x="53368" y="12415"/>
                    </a:lnTo>
                    <a:cubicBezTo>
                      <a:pt x="53381" y="12315"/>
                      <a:pt x="53381" y="12227"/>
                      <a:pt x="53393" y="12139"/>
                    </a:cubicBezTo>
                    <a:lnTo>
                      <a:pt x="53419" y="11950"/>
                    </a:lnTo>
                    <a:lnTo>
                      <a:pt x="53469" y="11548"/>
                    </a:lnTo>
                    <a:cubicBezTo>
                      <a:pt x="53506" y="11171"/>
                      <a:pt x="53544" y="10807"/>
                      <a:pt x="53582" y="10455"/>
                    </a:cubicBezTo>
                    <a:cubicBezTo>
                      <a:pt x="53620" y="10091"/>
                      <a:pt x="53645" y="9789"/>
                      <a:pt x="53670" y="9487"/>
                    </a:cubicBezTo>
                    <a:lnTo>
                      <a:pt x="53682" y="9362"/>
                    </a:lnTo>
                    <a:lnTo>
                      <a:pt x="53682" y="9324"/>
                    </a:lnTo>
                    <a:cubicBezTo>
                      <a:pt x="53871" y="6899"/>
                      <a:pt x="53846" y="5441"/>
                      <a:pt x="53846" y="5253"/>
                    </a:cubicBezTo>
                    <a:lnTo>
                      <a:pt x="53833" y="5077"/>
                    </a:lnTo>
                    <a:lnTo>
                      <a:pt x="53833" y="4951"/>
                    </a:lnTo>
                    <a:cubicBezTo>
                      <a:pt x="53833" y="3280"/>
                      <a:pt x="53758" y="1634"/>
                      <a:pt x="5362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4F677B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9004;p59">
                <a:extLst>
                  <a:ext uri="{FF2B5EF4-FFF2-40B4-BE49-F238E27FC236}">
                    <a16:creationId xmlns:a16="http://schemas.microsoft.com/office/drawing/2014/main" id="{00A50407-EE82-E72A-D685-10C0E5239EF0}"/>
                  </a:ext>
                </a:extLst>
              </p:cNvPr>
              <p:cNvSpPr/>
              <p:nvPr/>
            </p:nvSpPr>
            <p:spPr>
              <a:xfrm>
                <a:off x="7080441" y="2105091"/>
                <a:ext cx="182750" cy="157141"/>
              </a:xfrm>
              <a:custGeom>
                <a:avLst/>
                <a:gdLst/>
                <a:ahLst/>
                <a:cxnLst/>
                <a:rect l="l" t="t" r="r" b="b"/>
                <a:pathLst>
                  <a:path w="52552" h="45188" fill="none" extrusionOk="0">
                    <a:moveTo>
                      <a:pt x="1" y="45188"/>
                    </a:moveTo>
                    <a:lnTo>
                      <a:pt x="52551" y="45188"/>
                    </a:lnTo>
                    <a:cubicBezTo>
                      <a:pt x="47211" y="20458"/>
                      <a:pt x="25899" y="1609"/>
                      <a:pt x="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B3C3CE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9005;p59">
                <a:extLst>
                  <a:ext uri="{FF2B5EF4-FFF2-40B4-BE49-F238E27FC236}">
                    <a16:creationId xmlns:a16="http://schemas.microsoft.com/office/drawing/2014/main" id="{437FAA72-7626-6242-97BB-5F07CCC67961}"/>
                  </a:ext>
                </a:extLst>
              </p:cNvPr>
              <p:cNvSpPr/>
              <p:nvPr/>
            </p:nvSpPr>
            <p:spPr>
              <a:xfrm>
                <a:off x="6872702" y="2287006"/>
                <a:ext cx="187378" cy="123364"/>
              </a:xfrm>
              <a:custGeom>
                <a:avLst/>
                <a:gdLst/>
                <a:ahLst/>
                <a:cxnLst/>
                <a:rect l="l" t="t" r="r" b="b"/>
                <a:pathLst>
                  <a:path w="53883" h="35475" fill="none" extrusionOk="0">
                    <a:moveTo>
                      <a:pt x="53883" y="1"/>
                    </a:moveTo>
                    <a:lnTo>
                      <a:pt x="239" y="1"/>
                    </a:lnTo>
                    <a:cubicBezTo>
                      <a:pt x="101" y="1634"/>
                      <a:pt x="13" y="3293"/>
                      <a:pt x="13" y="4964"/>
                    </a:cubicBezTo>
                    <a:lnTo>
                      <a:pt x="13" y="5266"/>
                    </a:lnTo>
                    <a:cubicBezTo>
                      <a:pt x="13" y="5454"/>
                      <a:pt x="0" y="6912"/>
                      <a:pt x="189" y="9312"/>
                    </a:cubicBezTo>
                    <a:lnTo>
                      <a:pt x="189" y="9375"/>
                    </a:lnTo>
                    <a:lnTo>
                      <a:pt x="189" y="9488"/>
                    </a:lnTo>
                    <a:lnTo>
                      <a:pt x="189" y="9488"/>
                    </a:lnTo>
                    <a:cubicBezTo>
                      <a:pt x="214" y="9802"/>
                      <a:pt x="252" y="10116"/>
                      <a:pt x="277" y="10443"/>
                    </a:cubicBezTo>
                    <a:cubicBezTo>
                      <a:pt x="314" y="10820"/>
                      <a:pt x="352" y="11185"/>
                      <a:pt x="390" y="11536"/>
                    </a:cubicBezTo>
                    <a:lnTo>
                      <a:pt x="440" y="11964"/>
                    </a:lnTo>
                    <a:lnTo>
                      <a:pt x="465" y="12140"/>
                    </a:lnTo>
                    <a:lnTo>
                      <a:pt x="503" y="12416"/>
                    </a:lnTo>
                    <a:lnTo>
                      <a:pt x="503" y="12466"/>
                    </a:lnTo>
                    <a:cubicBezTo>
                      <a:pt x="1194" y="18083"/>
                      <a:pt x="2840" y="26226"/>
                      <a:pt x="6610" y="35475"/>
                    </a:cubicBezTo>
                    <a:lnTo>
                      <a:pt x="53883" y="3547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9D4DC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9006;p59">
                <a:extLst>
                  <a:ext uri="{FF2B5EF4-FFF2-40B4-BE49-F238E27FC236}">
                    <a16:creationId xmlns:a16="http://schemas.microsoft.com/office/drawing/2014/main" id="{F592E99E-9CB4-62C6-3702-2B0C176C1269}"/>
                  </a:ext>
                </a:extLst>
              </p:cNvPr>
              <p:cNvSpPr/>
              <p:nvPr/>
            </p:nvSpPr>
            <p:spPr>
              <a:xfrm>
                <a:off x="6902504" y="2430686"/>
                <a:ext cx="152902" cy="185984"/>
              </a:xfrm>
              <a:custGeom>
                <a:avLst/>
                <a:gdLst/>
                <a:ahLst/>
                <a:cxnLst/>
                <a:rect l="l" t="t" r="r" b="b"/>
                <a:pathLst>
                  <a:path w="43969" h="53482" fill="none" extrusionOk="0">
                    <a:moveTo>
                      <a:pt x="43968" y="1"/>
                    </a:moveTo>
                    <a:lnTo>
                      <a:pt x="0" y="1"/>
                    </a:lnTo>
                    <a:cubicBezTo>
                      <a:pt x="4235" y="8319"/>
                      <a:pt x="10254" y="17191"/>
                      <a:pt x="18837" y="25723"/>
                    </a:cubicBezTo>
                    <a:cubicBezTo>
                      <a:pt x="24454" y="31315"/>
                      <a:pt x="28638" y="37724"/>
                      <a:pt x="31302" y="44823"/>
                    </a:cubicBezTo>
                    <a:cubicBezTo>
                      <a:pt x="31792" y="46130"/>
                      <a:pt x="32194" y="47462"/>
                      <a:pt x="32508" y="48819"/>
                    </a:cubicBezTo>
                    <a:cubicBezTo>
                      <a:pt x="33111" y="51534"/>
                      <a:pt x="35524" y="53469"/>
                      <a:pt x="38301" y="53481"/>
                    </a:cubicBezTo>
                    <a:lnTo>
                      <a:pt x="43968" y="5348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DBE3E8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9007;p59">
                <a:extLst>
                  <a:ext uri="{FF2B5EF4-FFF2-40B4-BE49-F238E27FC236}">
                    <a16:creationId xmlns:a16="http://schemas.microsoft.com/office/drawing/2014/main" id="{2BC3197E-235A-593E-22EF-D3EE8E7A28DA}"/>
                  </a:ext>
                </a:extLst>
              </p:cNvPr>
              <p:cNvSpPr/>
              <p:nvPr/>
            </p:nvSpPr>
            <p:spPr>
              <a:xfrm>
                <a:off x="6877289" y="2104831"/>
                <a:ext cx="182791" cy="157141"/>
              </a:xfrm>
              <a:custGeom>
                <a:avLst/>
                <a:gdLst/>
                <a:ahLst/>
                <a:cxnLst/>
                <a:rect l="l" t="t" r="r" b="b"/>
                <a:pathLst>
                  <a:path w="52564" h="45188" fill="none" extrusionOk="0">
                    <a:moveTo>
                      <a:pt x="52564" y="45187"/>
                    </a:moveTo>
                    <a:lnTo>
                      <a:pt x="52564" y="0"/>
                    </a:lnTo>
                    <a:cubicBezTo>
                      <a:pt x="26653" y="1621"/>
                      <a:pt x="5354" y="20470"/>
                      <a:pt x="1" y="4518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FA1AF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9008;p59">
                <a:extLst>
                  <a:ext uri="{FF2B5EF4-FFF2-40B4-BE49-F238E27FC236}">
                    <a16:creationId xmlns:a16="http://schemas.microsoft.com/office/drawing/2014/main" id="{82DF50D1-228E-FD80-6804-69BDD16042D5}"/>
                  </a:ext>
                </a:extLst>
              </p:cNvPr>
              <p:cNvSpPr/>
              <p:nvPr/>
            </p:nvSpPr>
            <p:spPr>
              <a:xfrm>
                <a:off x="7080441" y="2430686"/>
                <a:ext cx="152860" cy="185938"/>
              </a:xfrm>
              <a:custGeom>
                <a:avLst/>
                <a:gdLst/>
                <a:ahLst/>
                <a:cxnLst/>
                <a:rect l="l" t="t" r="r" b="b"/>
                <a:pathLst>
                  <a:path w="43957" h="53469" fill="none" extrusionOk="0">
                    <a:moveTo>
                      <a:pt x="1" y="1"/>
                    </a:moveTo>
                    <a:lnTo>
                      <a:pt x="1" y="53469"/>
                    </a:lnTo>
                    <a:lnTo>
                      <a:pt x="5668" y="53469"/>
                    </a:lnTo>
                    <a:cubicBezTo>
                      <a:pt x="8445" y="53456"/>
                      <a:pt x="10845" y="51521"/>
                      <a:pt x="11448" y="48819"/>
                    </a:cubicBezTo>
                    <a:cubicBezTo>
                      <a:pt x="11762" y="47450"/>
                      <a:pt x="12165" y="46118"/>
                      <a:pt x="12655" y="44811"/>
                    </a:cubicBezTo>
                    <a:cubicBezTo>
                      <a:pt x="15319" y="37724"/>
                      <a:pt x="19503" y="31302"/>
                      <a:pt x="25120" y="25723"/>
                    </a:cubicBezTo>
                    <a:cubicBezTo>
                      <a:pt x="33703" y="17191"/>
                      <a:pt x="39722" y="8319"/>
                      <a:pt x="4395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374F66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66" name="Google Shape;9009;p59">
                <a:extLst>
                  <a:ext uri="{FF2B5EF4-FFF2-40B4-BE49-F238E27FC236}">
                    <a16:creationId xmlns:a16="http://schemas.microsoft.com/office/drawing/2014/main" id="{D20AAD6F-BFE0-00C8-1109-67164BB9CB86}"/>
                  </a:ext>
                </a:extLst>
              </p:cNvPr>
              <p:cNvGrpSpPr/>
              <p:nvPr/>
            </p:nvGrpSpPr>
            <p:grpSpPr>
              <a:xfrm>
                <a:off x="6836957" y="2068734"/>
                <a:ext cx="461892" cy="721067"/>
                <a:chOff x="6836957" y="2068734"/>
                <a:chExt cx="461892" cy="721067"/>
              </a:xfrm>
            </p:grpSpPr>
            <p:sp>
              <p:nvSpPr>
                <p:cNvPr id="1667" name="Google Shape;9010;p59">
                  <a:extLst>
                    <a:ext uri="{FF2B5EF4-FFF2-40B4-BE49-F238E27FC236}">
                      <a16:creationId xmlns:a16="http://schemas.microsoft.com/office/drawing/2014/main" id="{8F6818AA-1CA1-29F7-594D-65BE88B6D149}"/>
                    </a:ext>
                  </a:extLst>
                </p:cNvPr>
                <p:cNvSpPr/>
                <p:nvPr/>
              </p:nvSpPr>
              <p:spPr>
                <a:xfrm>
                  <a:off x="6996059" y="2711098"/>
                  <a:ext cx="143729" cy="78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31" h="22632" fill="none" extrusionOk="0">
                      <a:moveTo>
                        <a:pt x="20659" y="22632"/>
                      </a:moveTo>
                      <a:lnTo>
                        <a:pt x="20659" y="22632"/>
                      </a:lnTo>
                      <a:cubicBezTo>
                        <a:pt x="19252" y="22632"/>
                        <a:pt x="1" y="15658"/>
                        <a:pt x="1" y="5253"/>
                      </a:cubicBezTo>
                      <a:lnTo>
                        <a:pt x="1" y="0"/>
                      </a:lnTo>
                      <a:lnTo>
                        <a:pt x="41318" y="0"/>
                      </a:lnTo>
                      <a:lnTo>
                        <a:pt x="41318" y="5253"/>
                      </a:lnTo>
                      <a:cubicBezTo>
                        <a:pt x="41330" y="14125"/>
                        <a:pt x="22079" y="22632"/>
                        <a:pt x="20659" y="2263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3E7EA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8" name="Google Shape;9011;p59">
                  <a:extLst>
                    <a:ext uri="{FF2B5EF4-FFF2-40B4-BE49-F238E27FC236}">
                      <a16:creationId xmlns:a16="http://schemas.microsoft.com/office/drawing/2014/main" id="{7C6A6570-28AD-2BF2-4766-6D7B7B695C5A}"/>
                    </a:ext>
                  </a:extLst>
                </p:cNvPr>
                <p:cNvSpPr/>
                <p:nvPr/>
              </p:nvSpPr>
              <p:spPr>
                <a:xfrm>
                  <a:off x="6996059" y="2647693"/>
                  <a:ext cx="143683" cy="88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18" h="25522" fill="none" extrusionOk="0">
                      <a:moveTo>
                        <a:pt x="667" y="0"/>
                      </a:moveTo>
                      <a:lnTo>
                        <a:pt x="40652" y="0"/>
                      </a:lnTo>
                      <a:cubicBezTo>
                        <a:pt x="41016" y="0"/>
                        <a:pt x="41318" y="980"/>
                        <a:pt x="41318" y="2199"/>
                      </a:cubicBezTo>
                      <a:lnTo>
                        <a:pt x="41318" y="23323"/>
                      </a:lnTo>
                      <a:cubicBezTo>
                        <a:pt x="41318" y="24542"/>
                        <a:pt x="41016" y="25522"/>
                        <a:pt x="40652" y="25522"/>
                      </a:cubicBezTo>
                      <a:lnTo>
                        <a:pt x="667" y="25522"/>
                      </a:lnTo>
                      <a:cubicBezTo>
                        <a:pt x="302" y="25522"/>
                        <a:pt x="1" y="24542"/>
                        <a:pt x="1" y="23323"/>
                      </a:cubicBezTo>
                      <a:lnTo>
                        <a:pt x="1" y="2187"/>
                      </a:lnTo>
                      <a:cubicBezTo>
                        <a:pt x="1" y="980"/>
                        <a:pt x="302" y="0"/>
                        <a:pt x="667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3E7EA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9" name="Google Shape;9012;p59">
                  <a:extLst>
                    <a:ext uri="{FF2B5EF4-FFF2-40B4-BE49-F238E27FC236}">
                      <a16:creationId xmlns:a16="http://schemas.microsoft.com/office/drawing/2014/main" id="{C2DD193E-3899-C5C8-D3E3-51A959FDD8FA}"/>
                    </a:ext>
                  </a:extLst>
                </p:cNvPr>
                <p:cNvSpPr/>
                <p:nvPr/>
              </p:nvSpPr>
              <p:spPr>
                <a:xfrm>
                  <a:off x="6990467" y="2723683"/>
                  <a:ext cx="154870" cy="1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58" fill="none" extrusionOk="0">
                      <a:moveTo>
                        <a:pt x="327" y="0"/>
                      </a:moveTo>
                      <a:lnTo>
                        <a:pt x="44207" y="0"/>
                      </a:lnTo>
                      <a:cubicBezTo>
                        <a:pt x="44383" y="0"/>
                        <a:pt x="44534" y="139"/>
                        <a:pt x="44534" y="327"/>
                      </a:cubicBezTo>
                      <a:lnTo>
                        <a:pt x="44534" y="3343"/>
                      </a:lnTo>
                      <a:cubicBezTo>
                        <a:pt x="44534" y="3519"/>
                        <a:pt x="44383" y="3657"/>
                        <a:pt x="44207" y="3657"/>
                      </a:cubicBezTo>
                      <a:lnTo>
                        <a:pt x="327" y="3657"/>
                      </a:lnTo>
                      <a:cubicBezTo>
                        <a:pt x="151" y="3657"/>
                        <a:pt x="0" y="3519"/>
                        <a:pt x="0" y="3343"/>
                      </a:cubicBezTo>
                      <a:lnTo>
                        <a:pt x="0" y="327"/>
                      </a:lnTo>
                      <a:cubicBezTo>
                        <a:pt x="0" y="139"/>
                        <a:pt x="151" y="0"/>
                        <a:pt x="327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0" name="Google Shape;9013;p59">
                  <a:extLst>
                    <a:ext uri="{FF2B5EF4-FFF2-40B4-BE49-F238E27FC236}">
                      <a16:creationId xmlns:a16="http://schemas.microsoft.com/office/drawing/2014/main" id="{6F1510A3-58B5-4DA5-7783-748C942A15E8}"/>
                    </a:ext>
                  </a:extLst>
                </p:cNvPr>
                <p:cNvSpPr/>
                <p:nvPr/>
              </p:nvSpPr>
              <p:spPr>
                <a:xfrm>
                  <a:off x="6990467" y="2698339"/>
                  <a:ext cx="154870" cy="1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0" fill="none" extrusionOk="0">
                      <a:moveTo>
                        <a:pt x="42700" y="3669"/>
                      </a:moveTo>
                      <a:lnTo>
                        <a:pt x="1835" y="3669"/>
                      </a:lnTo>
                      <a:cubicBezTo>
                        <a:pt x="830" y="3657"/>
                        <a:pt x="13" y="2840"/>
                        <a:pt x="0" y="1835"/>
                      </a:cubicBezTo>
                      <a:lnTo>
                        <a:pt x="0" y="1835"/>
                      </a:lnTo>
                      <a:cubicBezTo>
                        <a:pt x="13" y="817"/>
                        <a:pt x="830" y="0"/>
                        <a:pt x="1835" y="0"/>
                      </a:cubicBezTo>
                      <a:lnTo>
                        <a:pt x="42700" y="0"/>
                      </a:lnTo>
                      <a:cubicBezTo>
                        <a:pt x="43717" y="0"/>
                        <a:pt x="44534" y="817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40"/>
                        <a:pt x="43717" y="3657"/>
                        <a:pt x="42700" y="366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1" name="Google Shape;9014;p59">
                  <a:extLst>
                    <a:ext uri="{FF2B5EF4-FFF2-40B4-BE49-F238E27FC236}">
                      <a16:creationId xmlns:a16="http://schemas.microsoft.com/office/drawing/2014/main" id="{7FF0D9CB-6083-AE9B-CD4E-CB602CF5BE19}"/>
                    </a:ext>
                  </a:extLst>
                </p:cNvPr>
                <p:cNvSpPr/>
                <p:nvPr/>
              </p:nvSpPr>
              <p:spPr>
                <a:xfrm>
                  <a:off x="6990467" y="2647648"/>
                  <a:ext cx="154870" cy="1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0" fill="none" extrusionOk="0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30" y="3670"/>
                        <a:pt x="13" y="2853"/>
                        <a:pt x="0" y="1835"/>
                      </a:cubicBezTo>
                      <a:lnTo>
                        <a:pt x="0" y="1835"/>
                      </a:lnTo>
                      <a:cubicBezTo>
                        <a:pt x="13" y="830"/>
                        <a:pt x="830" y="13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3"/>
                        <a:pt x="44534" y="830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53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2" name="Google Shape;9015;p59">
                  <a:extLst>
                    <a:ext uri="{FF2B5EF4-FFF2-40B4-BE49-F238E27FC236}">
                      <a16:creationId xmlns:a16="http://schemas.microsoft.com/office/drawing/2014/main" id="{5846F28E-8495-0AFA-D735-1D4D3EDA219A}"/>
                    </a:ext>
                  </a:extLst>
                </p:cNvPr>
                <p:cNvSpPr/>
                <p:nvPr/>
              </p:nvSpPr>
              <p:spPr>
                <a:xfrm>
                  <a:off x="6990467" y="2672992"/>
                  <a:ext cx="154870" cy="12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1" fill="none" extrusionOk="0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17" y="3670"/>
                        <a:pt x="0" y="2841"/>
                        <a:pt x="0" y="1836"/>
                      </a:cubicBezTo>
                      <a:lnTo>
                        <a:pt x="0" y="1836"/>
                      </a:lnTo>
                      <a:cubicBezTo>
                        <a:pt x="13" y="818"/>
                        <a:pt x="830" y="1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"/>
                        <a:pt x="44534" y="818"/>
                        <a:pt x="44534" y="1836"/>
                      </a:cubicBezTo>
                      <a:lnTo>
                        <a:pt x="44534" y="1836"/>
                      </a:lnTo>
                      <a:cubicBezTo>
                        <a:pt x="44534" y="2841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3" name="Google Shape;9016;p59">
                  <a:extLst>
                    <a:ext uri="{FF2B5EF4-FFF2-40B4-BE49-F238E27FC236}">
                      <a16:creationId xmlns:a16="http://schemas.microsoft.com/office/drawing/2014/main" id="{4720945C-F303-E2F0-37D0-4FDB9846AD0D}"/>
                    </a:ext>
                  </a:extLst>
                </p:cNvPr>
                <p:cNvSpPr/>
                <p:nvPr/>
              </p:nvSpPr>
              <p:spPr>
                <a:xfrm>
                  <a:off x="6836957" y="2068734"/>
                  <a:ext cx="461892" cy="589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23" h="169592" fill="none" extrusionOk="0">
                      <a:moveTo>
                        <a:pt x="132307" y="74442"/>
                      </a:moveTo>
                      <a:cubicBezTo>
                        <a:pt x="132332" y="74278"/>
                        <a:pt x="132345" y="74127"/>
                        <a:pt x="132357" y="73977"/>
                      </a:cubicBezTo>
                      <a:cubicBezTo>
                        <a:pt x="132408" y="73562"/>
                        <a:pt x="132458" y="73135"/>
                        <a:pt x="132496" y="72720"/>
                      </a:cubicBezTo>
                      <a:cubicBezTo>
                        <a:pt x="132533" y="72343"/>
                        <a:pt x="132558" y="71991"/>
                        <a:pt x="132584" y="71639"/>
                      </a:cubicBezTo>
                      <a:cubicBezTo>
                        <a:pt x="132584" y="71577"/>
                        <a:pt x="132596" y="71501"/>
                        <a:pt x="132609" y="71438"/>
                      </a:cubicBezTo>
                      <a:cubicBezTo>
                        <a:pt x="132759" y="69754"/>
                        <a:pt x="132822" y="68071"/>
                        <a:pt x="132797" y="66387"/>
                      </a:cubicBezTo>
                      <a:cubicBezTo>
                        <a:pt x="132797" y="29719"/>
                        <a:pt x="103079" y="1"/>
                        <a:pt x="66411" y="1"/>
                      </a:cubicBezTo>
                      <a:cubicBezTo>
                        <a:pt x="29744" y="1"/>
                        <a:pt x="25" y="29719"/>
                        <a:pt x="25" y="66387"/>
                      </a:cubicBezTo>
                      <a:cubicBezTo>
                        <a:pt x="0" y="68071"/>
                        <a:pt x="63" y="69754"/>
                        <a:pt x="214" y="71438"/>
                      </a:cubicBezTo>
                      <a:cubicBezTo>
                        <a:pt x="214" y="71501"/>
                        <a:pt x="226" y="71577"/>
                        <a:pt x="239" y="71639"/>
                      </a:cubicBezTo>
                      <a:cubicBezTo>
                        <a:pt x="264" y="71991"/>
                        <a:pt x="289" y="72343"/>
                        <a:pt x="327" y="72720"/>
                      </a:cubicBezTo>
                      <a:cubicBezTo>
                        <a:pt x="365" y="73135"/>
                        <a:pt x="415" y="73562"/>
                        <a:pt x="465" y="73977"/>
                      </a:cubicBezTo>
                      <a:cubicBezTo>
                        <a:pt x="478" y="74127"/>
                        <a:pt x="490" y="74278"/>
                        <a:pt x="515" y="74442"/>
                      </a:cubicBezTo>
                      <a:cubicBezTo>
                        <a:pt x="528" y="74617"/>
                        <a:pt x="553" y="74806"/>
                        <a:pt x="578" y="74994"/>
                      </a:cubicBezTo>
                      <a:cubicBezTo>
                        <a:pt x="2187" y="87887"/>
                        <a:pt x="8306" y="113182"/>
                        <a:pt x="31390" y="136140"/>
                      </a:cubicBezTo>
                      <a:cubicBezTo>
                        <a:pt x="35926" y="140652"/>
                        <a:pt x="39545" y="146030"/>
                        <a:pt x="41782" y="152036"/>
                      </a:cubicBezTo>
                      <a:cubicBezTo>
                        <a:pt x="42775" y="154650"/>
                        <a:pt x="43164" y="157176"/>
                        <a:pt x="43177" y="158985"/>
                      </a:cubicBezTo>
                      <a:cubicBezTo>
                        <a:pt x="43202" y="166299"/>
                        <a:pt x="42976" y="169591"/>
                        <a:pt x="66411" y="169591"/>
                      </a:cubicBezTo>
                      <a:cubicBezTo>
                        <a:pt x="89834" y="169591"/>
                        <a:pt x="89621" y="166286"/>
                        <a:pt x="89646" y="158985"/>
                      </a:cubicBezTo>
                      <a:cubicBezTo>
                        <a:pt x="89646" y="157176"/>
                        <a:pt x="90048" y="154650"/>
                        <a:pt x="91041" y="152036"/>
                      </a:cubicBezTo>
                      <a:cubicBezTo>
                        <a:pt x="93277" y="146042"/>
                        <a:pt x="96896" y="140652"/>
                        <a:pt x="101433" y="136140"/>
                      </a:cubicBezTo>
                      <a:cubicBezTo>
                        <a:pt x="124516" y="113182"/>
                        <a:pt x="130636" y="87887"/>
                        <a:pt x="132244" y="74994"/>
                      </a:cubicBezTo>
                      <a:cubicBezTo>
                        <a:pt x="132269" y="74806"/>
                        <a:pt x="132295" y="74617"/>
                        <a:pt x="132307" y="7444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FEFEFE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674" name="Google Shape;8919;p59">
            <a:extLst>
              <a:ext uri="{FF2B5EF4-FFF2-40B4-BE49-F238E27FC236}">
                <a16:creationId xmlns:a16="http://schemas.microsoft.com/office/drawing/2014/main" id="{457A97A5-00F5-1279-A458-B93D944D2B71}"/>
              </a:ext>
            </a:extLst>
          </p:cNvPr>
          <p:cNvGrpSpPr/>
          <p:nvPr/>
        </p:nvGrpSpPr>
        <p:grpSpPr>
          <a:xfrm>
            <a:off x="381341" y="4072133"/>
            <a:ext cx="1408444" cy="673166"/>
            <a:chOff x="712664" y="3693287"/>
            <a:chExt cx="1460738" cy="698160"/>
          </a:xfrm>
        </p:grpSpPr>
        <p:grpSp>
          <p:nvGrpSpPr>
            <p:cNvPr id="1675" name="Google Shape;8920;p59">
              <a:extLst>
                <a:ext uri="{FF2B5EF4-FFF2-40B4-BE49-F238E27FC236}">
                  <a16:creationId xmlns:a16="http://schemas.microsoft.com/office/drawing/2014/main" id="{73B1E4F6-0375-05F9-CD20-8EBE873B3352}"/>
                </a:ext>
              </a:extLst>
            </p:cNvPr>
            <p:cNvGrpSpPr/>
            <p:nvPr/>
          </p:nvGrpSpPr>
          <p:grpSpPr>
            <a:xfrm>
              <a:off x="1380079" y="4133090"/>
              <a:ext cx="234048" cy="258099"/>
              <a:chOff x="1380079" y="4133090"/>
              <a:chExt cx="234048" cy="258099"/>
            </a:xfrm>
          </p:grpSpPr>
          <p:sp>
            <p:nvSpPr>
              <p:cNvPr id="1687" name="Google Shape;8921;p59">
                <a:extLst>
                  <a:ext uri="{FF2B5EF4-FFF2-40B4-BE49-F238E27FC236}">
                    <a16:creationId xmlns:a16="http://schemas.microsoft.com/office/drawing/2014/main" id="{9997A5D0-7053-2513-5683-7FFC8B5AC2B8}"/>
                  </a:ext>
                </a:extLst>
              </p:cNvPr>
              <p:cNvSpPr/>
              <p:nvPr/>
            </p:nvSpPr>
            <p:spPr>
              <a:xfrm>
                <a:off x="1380079" y="4323114"/>
                <a:ext cx="136140" cy="68075"/>
              </a:xfrm>
              <a:custGeom>
                <a:avLst/>
                <a:gdLst/>
                <a:ahLst/>
                <a:cxnLst/>
                <a:rect l="l" t="t" r="r" b="b"/>
                <a:pathLst>
                  <a:path w="27160" h="13581" extrusionOk="0">
                    <a:moveTo>
                      <a:pt x="13580" y="1"/>
                    </a:moveTo>
                    <a:cubicBezTo>
                      <a:pt x="6083" y="1"/>
                      <a:pt x="0" y="6077"/>
                      <a:pt x="0" y="13580"/>
                    </a:cubicBezTo>
                    <a:lnTo>
                      <a:pt x="27159" y="13580"/>
                    </a:lnTo>
                    <a:cubicBezTo>
                      <a:pt x="27159" y="6077"/>
                      <a:pt x="21083" y="1"/>
                      <a:pt x="135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E3E9E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8922;p59">
                <a:extLst>
                  <a:ext uri="{FF2B5EF4-FFF2-40B4-BE49-F238E27FC236}">
                    <a16:creationId xmlns:a16="http://schemas.microsoft.com/office/drawing/2014/main" id="{10758BE0-20FA-1089-5A58-D7962FA87D31}"/>
                  </a:ext>
                </a:extLst>
              </p:cNvPr>
              <p:cNvSpPr/>
              <p:nvPr/>
            </p:nvSpPr>
            <p:spPr>
              <a:xfrm>
                <a:off x="1432589" y="4133090"/>
                <a:ext cx="29529" cy="191793"/>
              </a:xfrm>
              <a:custGeom>
                <a:avLst/>
                <a:gdLst/>
                <a:ahLst/>
                <a:cxnLst/>
                <a:rect l="l" t="t" r="r" b="b"/>
                <a:pathLst>
                  <a:path w="5891" h="38263" extrusionOk="0">
                    <a:moveTo>
                      <a:pt x="3276" y="0"/>
                    </a:moveTo>
                    <a:lnTo>
                      <a:pt x="0" y="38263"/>
                    </a:lnTo>
                    <a:lnTo>
                      <a:pt x="5890" y="38194"/>
                    </a:lnTo>
                    <a:lnTo>
                      <a:pt x="3276" y="0"/>
                    </a:ln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8923;p59">
                <a:extLst>
                  <a:ext uri="{FF2B5EF4-FFF2-40B4-BE49-F238E27FC236}">
                    <a16:creationId xmlns:a16="http://schemas.microsoft.com/office/drawing/2014/main" id="{DB0C00E3-7672-FA47-7D8B-9610896FA3E9}"/>
                  </a:ext>
                </a:extLst>
              </p:cNvPr>
              <p:cNvSpPr/>
              <p:nvPr/>
            </p:nvSpPr>
            <p:spPr>
              <a:xfrm>
                <a:off x="1492085" y="4253278"/>
                <a:ext cx="122041" cy="92186"/>
              </a:xfrm>
              <a:custGeom>
                <a:avLst/>
                <a:gdLst/>
                <a:ahLst/>
                <a:cxnLst/>
                <a:rect l="l" t="t" r="r" b="b"/>
                <a:pathLst>
                  <a:path w="33574" h="25222" extrusionOk="0">
                    <a:moveTo>
                      <a:pt x="32291" y="1"/>
                    </a:moveTo>
                    <a:lnTo>
                      <a:pt x="1" y="23463"/>
                    </a:lnTo>
                    <a:lnTo>
                      <a:pt x="1277" y="25222"/>
                    </a:lnTo>
                    <a:lnTo>
                      <a:pt x="33574" y="1759"/>
                    </a:lnTo>
                    <a:lnTo>
                      <a:pt x="32291" y="1"/>
                    </a:ln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6" name="Google Shape;8924;p59">
              <a:extLst>
                <a:ext uri="{FF2B5EF4-FFF2-40B4-BE49-F238E27FC236}">
                  <a16:creationId xmlns:a16="http://schemas.microsoft.com/office/drawing/2014/main" id="{9FFB5200-C932-6D63-3E53-C1B9FB56CE4D}"/>
                </a:ext>
              </a:extLst>
            </p:cNvPr>
            <p:cNvGrpSpPr/>
            <p:nvPr/>
          </p:nvGrpSpPr>
          <p:grpSpPr>
            <a:xfrm>
              <a:off x="884610" y="3864082"/>
              <a:ext cx="1118566" cy="527275"/>
              <a:chOff x="890961" y="3865463"/>
              <a:chExt cx="1115221" cy="525698"/>
            </a:xfrm>
          </p:grpSpPr>
          <p:sp>
            <p:nvSpPr>
              <p:cNvPr id="1684" name="Google Shape;8925;p59">
                <a:extLst>
                  <a:ext uri="{FF2B5EF4-FFF2-40B4-BE49-F238E27FC236}">
                    <a16:creationId xmlns:a16="http://schemas.microsoft.com/office/drawing/2014/main" id="{E0755168-FB2D-21A4-1B78-EECA513A24BF}"/>
                  </a:ext>
                </a:extLst>
              </p:cNvPr>
              <p:cNvSpPr/>
              <p:nvPr/>
            </p:nvSpPr>
            <p:spPr>
              <a:xfrm>
                <a:off x="1070568" y="3865463"/>
                <a:ext cx="756474" cy="330074"/>
              </a:xfrm>
              <a:custGeom>
                <a:avLst/>
                <a:gdLst/>
                <a:ahLst/>
                <a:cxnLst/>
                <a:rect l="l" t="t" r="r" b="b"/>
                <a:pathLst>
                  <a:path w="148183" h="64657" extrusionOk="0">
                    <a:moveTo>
                      <a:pt x="74043" y="1"/>
                    </a:moveTo>
                    <a:cubicBezTo>
                      <a:pt x="45518" y="1"/>
                      <a:pt x="19504" y="10966"/>
                      <a:pt x="0" y="28932"/>
                    </a:cubicBezTo>
                    <a:lnTo>
                      <a:pt x="35732" y="64657"/>
                    </a:lnTo>
                    <a:cubicBezTo>
                      <a:pt x="45553" y="54774"/>
                      <a:pt x="59167" y="48663"/>
                      <a:pt x="74208" y="48663"/>
                    </a:cubicBezTo>
                    <a:cubicBezTo>
                      <a:pt x="89215" y="48663"/>
                      <a:pt x="102788" y="54739"/>
                      <a:pt x="112623" y="64567"/>
                    </a:cubicBezTo>
                    <a:lnTo>
                      <a:pt x="148182" y="29008"/>
                    </a:lnTo>
                    <a:cubicBezTo>
                      <a:pt x="128671" y="11008"/>
                      <a:pt x="102623" y="1"/>
                      <a:pt x="7404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667E9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8926;p59">
                <a:extLst>
                  <a:ext uri="{FF2B5EF4-FFF2-40B4-BE49-F238E27FC236}">
                    <a16:creationId xmlns:a16="http://schemas.microsoft.com/office/drawing/2014/main" id="{048C4CC1-FEBB-C168-4FC4-FC653C4C4685}"/>
                  </a:ext>
                </a:extLst>
              </p:cNvPr>
              <p:cNvSpPr/>
              <p:nvPr/>
            </p:nvSpPr>
            <p:spPr>
              <a:xfrm>
                <a:off x="890961" y="4013171"/>
                <a:ext cx="362006" cy="377990"/>
              </a:xfrm>
              <a:custGeom>
                <a:avLst/>
                <a:gdLst/>
                <a:ahLst/>
                <a:cxnLst/>
                <a:rect l="l" t="t" r="r" b="b"/>
                <a:pathLst>
                  <a:path w="70912" h="74043" extrusionOk="0">
                    <a:moveTo>
                      <a:pt x="35180" y="0"/>
                    </a:moveTo>
                    <a:cubicBezTo>
                      <a:pt x="14925" y="18642"/>
                      <a:pt x="1697" y="44814"/>
                      <a:pt x="0" y="74042"/>
                    </a:cubicBezTo>
                    <a:lnTo>
                      <a:pt x="55077" y="74042"/>
                    </a:lnTo>
                    <a:cubicBezTo>
                      <a:pt x="55077" y="59084"/>
                      <a:pt x="61118" y="45545"/>
                      <a:pt x="70912" y="35725"/>
                    </a:cubicBezTo>
                    <a:lnTo>
                      <a:pt x="3518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213B5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8927;p59">
                <a:extLst>
                  <a:ext uri="{FF2B5EF4-FFF2-40B4-BE49-F238E27FC236}">
                    <a16:creationId xmlns:a16="http://schemas.microsoft.com/office/drawing/2014/main" id="{D79AC120-797D-454D-D2E3-96BB68242CB2}"/>
                  </a:ext>
                </a:extLst>
              </p:cNvPr>
              <p:cNvSpPr/>
              <p:nvPr/>
            </p:nvSpPr>
            <p:spPr>
              <a:xfrm>
                <a:off x="1645508" y="4013554"/>
                <a:ext cx="360673" cy="377607"/>
              </a:xfrm>
              <a:custGeom>
                <a:avLst/>
                <a:gdLst/>
                <a:ahLst/>
                <a:cxnLst/>
                <a:rect l="l" t="t" r="r" b="b"/>
                <a:pathLst>
                  <a:path w="70651" h="73968" extrusionOk="0">
                    <a:moveTo>
                      <a:pt x="35567" y="1"/>
                    </a:moveTo>
                    <a:lnTo>
                      <a:pt x="1" y="35560"/>
                    </a:lnTo>
                    <a:cubicBezTo>
                      <a:pt x="9836" y="45388"/>
                      <a:pt x="15912" y="58967"/>
                      <a:pt x="15912" y="73967"/>
                    </a:cubicBezTo>
                    <a:lnTo>
                      <a:pt x="70650" y="73967"/>
                    </a:lnTo>
                    <a:cubicBezTo>
                      <a:pt x="68954" y="44795"/>
                      <a:pt x="55767" y="18643"/>
                      <a:pt x="35567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7" name="Google Shape;8928;p59">
              <a:extLst>
                <a:ext uri="{FF2B5EF4-FFF2-40B4-BE49-F238E27FC236}">
                  <a16:creationId xmlns:a16="http://schemas.microsoft.com/office/drawing/2014/main" id="{F848E541-1715-6CED-A420-5D1A17C6E9B9}"/>
                </a:ext>
              </a:extLst>
            </p:cNvPr>
            <p:cNvGrpSpPr/>
            <p:nvPr/>
          </p:nvGrpSpPr>
          <p:grpSpPr>
            <a:xfrm>
              <a:off x="712664" y="3693287"/>
              <a:ext cx="1460738" cy="698160"/>
              <a:chOff x="712664" y="3693025"/>
              <a:chExt cx="1460738" cy="698160"/>
            </a:xfrm>
          </p:grpSpPr>
          <p:sp>
            <p:nvSpPr>
              <p:cNvPr id="1678" name="Google Shape;8929;p59">
                <a:extLst>
                  <a:ext uri="{FF2B5EF4-FFF2-40B4-BE49-F238E27FC236}">
                    <a16:creationId xmlns:a16="http://schemas.microsoft.com/office/drawing/2014/main" id="{0D40197F-87BB-DC38-DDCA-5A08274E57FD}"/>
                  </a:ext>
                </a:extLst>
              </p:cNvPr>
              <p:cNvSpPr/>
              <p:nvPr/>
            </p:nvSpPr>
            <p:spPr>
              <a:xfrm>
                <a:off x="1940752" y="4098034"/>
                <a:ext cx="232651" cy="293151"/>
              </a:xfrm>
              <a:custGeom>
                <a:avLst/>
                <a:gdLst/>
                <a:ahLst/>
                <a:cxnLst/>
                <a:rect l="l" t="t" r="r" b="b"/>
                <a:pathLst>
                  <a:path w="45484" h="57312" extrusionOk="0">
                    <a:moveTo>
                      <a:pt x="30704" y="0"/>
                    </a:moveTo>
                    <a:lnTo>
                      <a:pt x="0" y="13745"/>
                    </a:lnTo>
                    <a:cubicBezTo>
                      <a:pt x="6979" y="27270"/>
                      <a:pt x="11042" y="42111"/>
                      <a:pt x="11917" y="57311"/>
                    </a:cubicBezTo>
                    <a:lnTo>
                      <a:pt x="45484" y="57311"/>
                    </a:lnTo>
                    <a:cubicBezTo>
                      <a:pt x="44594" y="37118"/>
                      <a:pt x="39525" y="17683"/>
                      <a:pt x="3070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8930;p59">
                <a:extLst>
                  <a:ext uri="{FF2B5EF4-FFF2-40B4-BE49-F238E27FC236}">
                    <a16:creationId xmlns:a16="http://schemas.microsoft.com/office/drawing/2014/main" id="{D8CB3E5F-3628-5236-562C-BAD2B7F0E97E}"/>
                  </a:ext>
                </a:extLst>
              </p:cNvPr>
              <p:cNvSpPr/>
              <p:nvPr/>
            </p:nvSpPr>
            <p:spPr>
              <a:xfrm>
                <a:off x="1736852" y="3804671"/>
                <a:ext cx="360950" cy="363671"/>
              </a:xfrm>
              <a:custGeom>
                <a:avLst/>
                <a:gdLst/>
                <a:ahLst/>
                <a:cxnLst/>
                <a:rect l="l" t="t" r="r" b="b"/>
                <a:pathLst>
                  <a:path w="70567" h="71099" extrusionOk="0">
                    <a:moveTo>
                      <a:pt x="18573" y="1"/>
                    </a:moveTo>
                    <a:lnTo>
                      <a:pt x="0" y="28008"/>
                    </a:lnTo>
                    <a:cubicBezTo>
                      <a:pt x="16938" y="38505"/>
                      <a:pt x="30711" y="53395"/>
                      <a:pt x="39863" y="71098"/>
                    </a:cubicBezTo>
                    <a:lnTo>
                      <a:pt x="70567" y="57353"/>
                    </a:lnTo>
                    <a:cubicBezTo>
                      <a:pt x="63753" y="43719"/>
                      <a:pt x="54712" y="31125"/>
                      <a:pt x="43629" y="20042"/>
                    </a:cubicBezTo>
                    <a:cubicBezTo>
                      <a:pt x="36049" y="12449"/>
                      <a:pt x="27642" y="5725"/>
                      <a:pt x="1857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69FB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8931;p59">
                <a:extLst>
                  <a:ext uri="{FF2B5EF4-FFF2-40B4-BE49-F238E27FC236}">
                    <a16:creationId xmlns:a16="http://schemas.microsoft.com/office/drawing/2014/main" id="{B26396E3-9CCF-FDB9-5BDD-855FBF555F52}"/>
                  </a:ext>
                </a:extLst>
              </p:cNvPr>
              <p:cNvSpPr/>
              <p:nvPr/>
            </p:nvSpPr>
            <p:spPr>
              <a:xfrm>
                <a:off x="1443914" y="3693025"/>
                <a:ext cx="387937" cy="254911"/>
              </a:xfrm>
              <a:custGeom>
                <a:avLst/>
                <a:gdLst/>
                <a:ahLst/>
                <a:cxnLst/>
                <a:rect l="l" t="t" r="r" b="b"/>
                <a:pathLst>
                  <a:path w="75843" h="49836" extrusionOk="0">
                    <a:moveTo>
                      <a:pt x="0" y="0"/>
                    </a:moveTo>
                    <a:lnTo>
                      <a:pt x="0" y="33518"/>
                    </a:lnTo>
                    <a:cubicBezTo>
                      <a:pt x="20987" y="33552"/>
                      <a:pt x="40615" y="39518"/>
                      <a:pt x="57270" y="49835"/>
                    </a:cubicBezTo>
                    <a:lnTo>
                      <a:pt x="75843" y="21828"/>
                    </a:lnTo>
                    <a:cubicBezTo>
                      <a:pt x="53339" y="7641"/>
                      <a:pt x="27256" y="28"/>
                      <a:pt x="0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8932;p59">
                <a:extLst>
                  <a:ext uri="{FF2B5EF4-FFF2-40B4-BE49-F238E27FC236}">
                    <a16:creationId xmlns:a16="http://schemas.microsoft.com/office/drawing/2014/main" id="{218C04DF-2C42-E268-4F15-0056A66FB7F8}"/>
                  </a:ext>
                </a:extLst>
              </p:cNvPr>
              <p:cNvSpPr/>
              <p:nvPr/>
            </p:nvSpPr>
            <p:spPr>
              <a:xfrm>
                <a:off x="1054844" y="3693025"/>
                <a:ext cx="389072" cy="254558"/>
              </a:xfrm>
              <a:custGeom>
                <a:avLst/>
                <a:gdLst/>
                <a:ahLst/>
                <a:cxnLst/>
                <a:rect l="l" t="t" r="r" b="b"/>
                <a:pathLst>
                  <a:path w="76065" h="49767" extrusionOk="0">
                    <a:moveTo>
                      <a:pt x="75892" y="0"/>
                    </a:moveTo>
                    <a:cubicBezTo>
                      <a:pt x="48629" y="0"/>
                      <a:pt x="22525" y="7579"/>
                      <a:pt x="1" y="21745"/>
                    </a:cubicBezTo>
                    <a:lnTo>
                      <a:pt x="18574" y="49766"/>
                    </a:lnTo>
                    <a:cubicBezTo>
                      <a:pt x="35250" y="39463"/>
                      <a:pt x="54898" y="33518"/>
                      <a:pt x="75892" y="33518"/>
                    </a:cubicBezTo>
                    <a:lnTo>
                      <a:pt x="76064" y="33518"/>
                    </a:lnTo>
                    <a:lnTo>
                      <a:pt x="76064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445D7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8933;p59">
                <a:extLst>
                  <a:ext uri="{FF2B5EF4-FFF2-40B4-BE49-F238E27FC236}">
                    <a16:creationId xmlns:a16="http://schemas.microsoft.com/office/drawing/2014/main" id="{38F93F96-328C-AE80-F0A7-A7F198D8F794}"/>
                  </a:ext>
                </a:extLst>
              </p:cNvPr>
              <p:cNvSpPr/>
              <p:nvPr/>
            </p:nvSpPr>
            <p:spPr>
              <a:xfrm>
                <a:off x="788438" y="3804252"/>
                <a:ext cx="361411" cy="363809"/>
              </a:xfrm>
              <a:custGeom>
                <a:avLst/>
                <a:gdLst/>
                <a:ahLst/>
                <a:cxnLst/>
                <a:rect l="l" t="t" r="r" b="b"/>
                <a:pathLst>
                  <a:path w="70657" h="71126" extrusionOk="0">
                    <a:moveTo>
                      <a:pt x="52084" y="0"/>
                    </a:moveTo>
                    <a:cubicBezTo>
                      <a:pt x="42959" y="5745"/>
                      <a:pt x="34518" y="12490"/>
                      <a:pt x="26904" y="20124"/>
                    </a:cubicBezTo>
                    <a:cubicBezTo>
                      <a:pt x="15828" y="31194"/>
                      <a:pt x="6800" y="43759"/>
                      <a:pt x="0" y="57373"/>
                    </a:cubicBezTo>
                    <a:lnTo>
                      <a:pt x="30704" y="71125"/>
                    </a:lnTo>
                    <a:cubicBezTo>
                      <a:pt x="39870" y="53401"/>
                      <a:pt x="53677" y="38504"/>
                      <a:pt x="70657" y="28021"/>
                    </a:cubicBezTo>
                    <a:lnTo>
                      <a:pt x="52084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E3E9E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8934;p59">
                <a:extLst>
                  <a:ext uri="{FF2B5EF4-FFF2-40B4-BE49-F238E27FC236}">
                    <a16:creationId xmlns:a16="http://schemas.microsoft.com/office/drawing/2014/main" id="{AA25A3D3-C723-8953-76C6-86CFEA00B062}"/>
                  </a:ext>
                </a:extLst>
              </p:cNvPr>
              <p:cNvSpPr/>
              <p:nvPr/>
            </p:nvSpPr>
            <p:spPr>
              <a:xfrm>
                <a:off x="712664" y="4097717"/>
                <a:ext cx="232830" cy="293432"/>
              </a:xfrm>
              <a:custGeom>
                <a:avLst/>
                <a:gdLst/>
                <a:ahLst/>
                <a:cxnLst/>
                <a:rect l="l" t="t" r="r" b="b"/>
                <a:pathLst>
                  <a:path w="45519" h="57367" extrusionOk="0">
                    <a:moveTo>
                      <a:pt x="14814" y="0"/>
                    </a:moveTo>
                    <a:cubicBezTo>
                      <a:pt x="5966" y="17697"/>
                      <a:pt x="890" y="37152"/>
                      <a:pt x="0" y="57366"/>
                    </a:cubicBezTo>
                    <a:lnTo>
                      <a:pt x="33566" y="57366"/>
                    </a:lnTo>
                    <a:cubicBezTo>
                      <a:pt x="34442" y="42152"/>
                      <a:pt x="38511" y="27283"/>
                      <a:pt x="45518" y="13745"/>
                    </a:cubicBezTo>
                    <a:lnTo>
                      <a:pt x="14814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A5B7C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90" name="Google Shape;8847;p59">
            <a:extLst>
              <a:ext uri="{FF2B5EF4-FFF2-40B4-BE49-F238E27FC236}">
                <a16:creationId xmlns:a16="http://schemas.microsoft.com/office/drawing/2014/main" id="{DB21716F-34C6-455B-8480-46AF316B9728}"/>
              </a:ext>
            </a:extLst>
          </p:cNvPr>
          <p:cNvGrpSpPr/>
          <p:nvPr/>
        </p:nvGrpSpPr>
        <p:grpSpPr>
          <a:xfrm>
            <a:off x="7372277" y="338192"/>
            <a:ext cx="1133406" cy="924012"/>
            <a:chOff x="7608988" y="2093194"/>
            <a:chExt cx="817276" cy="672147"/>
          </a:xfrm>
        </p:grpSpPr>
        <p:cxnSp>
          <p:nvCxnSpPr>
            <p:cNvPr id="1691" name="Google Shape;8848;p59">
              <a:extLst>
                <a:ext uri="{FF2B5EF4-FFF2-40B4-BE49-F238E27FC236}">
                  <a16:creationId xmlns:a16="http://schemas.microsoft.com/office/drawing/2014/main" id="{206311BF-F9DD-8989-E7CA-5639475B8793}"/>
                </a:ext>
              </a:extLst>
            </p:cNvPr>
            <p:cNvCxnSpPr/>
            <p:nvPr/>
          </p:nvCxnSpPr>
          <p:spPr>
            <a:xfrm rot="5400000" flipH="1">
              <a:off x="7620257" y="2136491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2" name="Google Shape;8849;p59">
              <a:extLst>
                <a:ext uri="{FF2B5EF4-FFF2-40B4-BE49-F238E27FC236}">
                  <a16:creationId xmlns:a16="http://schemas.microsoft.com/office/drawing/2014/main" id="{EACEB3B1-264C-FF93-71EF-6AF7311C5F52}"/>
                </a:ext>
              </a:extLst>
            </p:cNvPr>
            <p:cNvCxnSpPr/>
            <p:nvPr/>
          </p:nvCxnSpPr>
          <p:spPr>
            <a:xfrm rot="-5400000">
              <a:off x="8285120" y="2136491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3" name="Google Shape;8850;p59">
              <a:extLst>
                <a:ext uri="{FF2B5EF4-FFF2-40B4-BE49-F238E27FC236}">
                  <a16:creationId xmlns:a16="http://schemas.microsoft.com/office/drawing/2014/main" id="{2F565F6D-0CEA-9E86-A206-1A0BD57FD584}"/>
                </a:ext>
              </a:extLst>
            </p:cNvPr>
            <p:cNvCxnSpPr/>
            <p:nvPr/>
          </p:nvCxnSpPr>
          <p:spPr>
            <a:xfrm rot="5400000">
              <a:off x="7620257" y="2644741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4" name="Google Shape;8851;p59">
              <a:extLst>
                <a:ext uri="{FF2B5EF4-FFF2-40B4-BE49-F238E27FC236}">
                  <a16:creationId xmlns:a16="http://schemas.microsoft.com/office/drawing/2014/main" id="{BF78F10E-83C5-2418-FFCF-BB5AB50192E6}"/>
                </a:ext>
              </a:extLst>
            </p:cNvPr>
            <p:cNvCxnSpPr/>
            <p:nvPr/>
          </p:nvCxnSpPr>
          <p:spPr>
            <a:xfrm rot="-5400000" flipH="1">
              <a:off x="8285120" y="2644741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6" name="Google Shape;8852;p59">
              <a:extLst>
                <a:ext uri="{FF2B5EF4-FFF2-40B4-BE49-F238E27FC236}">
                  <a16:creationId xmlns:a16="http://schemas.microsoft.com/office/drawing/2014/main" id="{49C26206-3CD5-66A5-975C-0462E2C0C992}"/>
                </a:ext>
              </a:extLst>
            </p:cNvPr>
            <p:cNvCxnSpPr/>
            <p:nvPr/>
          </p:nvCxnSpPr>
          <p:spPr>
            <a:xfrm rot="10800000">
              <a:off x="7608988" y="2425132"/>
              <a:ext cx="83400" cy="0"/>
            </a:xfrm>
            <a:prstGeom prst="straightConnector1">
              <a:avLst/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7" name="Google Shape;8853;p59">
              <a:extLst>
                <a:ext uri="{FF2B5EF4-FFF2-40B4-BE49-F238E27FC236}">
                  <a16:creationId xmlns:a16="http://schemas.microsoft.com/office/drawing/2014/main" id="{EA28501E-B74C-3661-5EF1-AFADB1DDEC13}"/>
                </a:ext>
              </a:extLst>
            </p:cNvPr>
            <p:cNvCxnSpPr/>
            <p:nvPr/>
          </p:nvCxnSpPr>
          <p:spPr>
            <a:xfrm rot="10800000">
              <a:off x="8342865" y="2425132"/>
              <a:ext cx="83400" cy="0"/>
            </a:xfrm>
            <a:prstGeom prst="straightConnector1">
              <a:avLst/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98" name="Google Shape;8854;p59">
              <a:extLst>
                <a:ext uri="{FF2B5EF4-FFF2-40B4-BE49-F238E27FC236}">
                  <a16:creationId xmlns:a16="http://schemas.microsoft.com/office/drawing/2014/main" id="{F2137828-F5C2-F0DC-1F79-579548A1ACBB}"/>
                </a:ext>
              </a:extLst>
            </p:cNvPr>
            <p:cNvGrpSpPr/>
            <p:nvPr/>
          </p:nvGrpSpPr>
          <p:grpSpPr>
            <a:xfrm>
              <a:off x="7721175" y="2093194"/>
              <a:ext cx="599587" cy="623846"/>
              <a:chOff x="7721175" y="2093194"/>
              <a:chExt cx="599587" cy="623846"/>
            </a:xfrm>
          </p:grpSpPr>
          <p:grpSp>
            <p:nvGrpSpPr>
              <p:cNvPr id="1699" name="Google Shape;8855;p59">
                <a:extLst>
                  <a:ext uri="{FF2B5EF4-FFF2-40B4-BE49-F238E27FC236}">
                    <a16:creationId xmlns:a16="http://schemas.microsoft.com/office/drawing/2014/main" id="{C5A82413-9599-C58F-4CA3-F7C844811B48}"/>
                  </a:ext>
                </a:extLst>
              </p:cNvPr>
              <p:cNvGrpSpPr/>
              <p:nvPr/>
            </p:nvGrpSpPr>
            <p:grpSpPr>
              <a:xfrm>
                <a:off x="7721175" y="2093194"/>
                <a:ext cx="291605" cy="623846"/>
                <a:chOff x="9405575" y="2061418"/>
                <a:chExt cx="291605" cy="623846"/>
              </a:xfrm>
            </p:grpSpPr>
            <p:sp>
              <p:nvSpPr>
                <p:cNvPr id="1708" name="Google Shape;8856;p59">
                  <a:extLst>
                    <a:ext uri="{FF2B5EF4-FFF2-40B4-BE49-F238E27FC236}">
                      <a16:creationId xmlns:a16="http://schemas.microsoft.com/office/drawing/2014/main" id="{58638D21-B5BA-713A-FA3B-437DEBDE0DBA}"/>
                    </a:ext>
                  </a:extLst>
                </p:cNvPr>
                <p:cNvSpPr/>
                <p:nvPr/>
              </p:nvSpPr>
              <p:spPr>
                <a:xfrm>
                  <a:off x="9405575" y="2061418"/>
                  <a:ext cx="291379" cy="623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3" h="45503" extrusionOk="0">
                      <a:moveTo>
                        <a:pt x="17225" y="1059"/>
                      </a:moveTo>
                      <a:cubicBezTo>
                        <a:pt x="20066" y="1059"/>
                        <a:pt x="20192" y="4831"/>
                        <a:pt x="20195" y="4980"/>
                      </a:cubicBezTo>
                      <a:lnTo>
                        <a:pt x="20195" y="42658"/>
                      </a:lnTo>
                      <a:cubicBezTo>
                        <a:pt x="19755" y="43076"/>
                        <a:pt x="18011" y="44441"/>
                        <a:pt x="14035" y="44441"/>
                      </a:cubicBezTo>
                      <a:cubicBezTo>
                        <a:pt x="9143" y="44441"/>
                        <a:pt x="6607" y="41481"/>
                        <a:pt x="6264" y="38549"/>
                      </a:cubicBezTo>
                      <a:cubicBezTo>
                        <a:pt x="6238" y="38342"/>
                        <a:pt x="6089" y="38168"/>
                        <a:pt x="5889" y="38106"/>
                      </a:cubicBezTo>
                      <a:cubicBezTo>
                        <a:pt x="5769" y="38071"/>
                        <a:pt x="2987" y="37194"/>
                        <a:pt x="3045" y="34127"/>
                      </a:cubicBezTo>
                      <a:cubicBezTo>
                        <a:pt x="3067" y="32998"/>
                        <a:pt x="3194" y="32212"/>
                        <a:pt x="3449" y="31665"/>
                      </a:cubicBezTo>
                      <a:cubicBezTo>
                        <a:pt x="3449" y="31665"/>
                        <a:pt x="3682" y="31319"/>
                        <a:pt x="3685" y="31277"/>
                      </a:cubicBezTo>
                      <a:cubicBezTo>
                        <a:pt x="3740" y="31205"/>
                        <a:pt x="3799" y="31141"/>
                        <a:pt x="3863" y="31082"/>
                      </a:cubicBezTo>
                      <a:cubicBezTo>
                        <a:pt x="4404" y="30567"/>
                        <a:pt x="5365" y="30335"/>
                        <a:pt x="7020" y="30335"/>
                      </a:cubicBezTo>
                      <a:cubicBezTo>
                        <a:pt x="7247" y="30335"/>
                        <a:pt x="7486" y="30339"/>
                        <a:pt x="7739" y="30348"/>
                      </a:cubicBezTo>
                      <a:cubicBezTo>
                        <a:pt x="8968" y="30388"/>
                        <a:pt x="10320" y="30407"/>
                        <a:pt x="11768" y="30407"/>
                      </a:cubicBezTo>
                      <a:cubicBezTo>
                        <a:pt x="11975" y="30407"/>
                        <a:pt x="12184" y="30407"/>
                        <a:pt x="12395" y="30406"/>
                      </a:cubicBezTo>
                      <a:lnTo>
                        <a:pt x="12408" y="30406"/>
                      </a:lnTo>
                      <a:cubicBezTo>
                        <a:pt x="12410" y="30406"/>
                        <a:pt x="12412" y="30406"/>
                        <a:pt x="12414" y="30406"/>
                      </a:cubicBezTo>
                      <a:cubicBezTo>
                        <a:pt x="14155" y="30406"/>
                        <a:pt x="15565" y="31819"/>
                        <a:pt x="15565" y="33561"/>
                      </a:cubicBezTo>
                      <a:lnTo>
                        <a:pt x="15565" y="35495"/>
                      </a:lnTo>
                      <a:cubicBezTo>
                        <a:pt x="15559" y="35793"/>
                        <a:pt x="15798" y="36039"/>
                        <a:pt x="16096" y="36039"/>
                      </a:cubicBezTo>
                      <a:cubicBezTo>
                        <a:pt x="16394" y="36039"/>
                        <a:pt x="16636" y="35793"/>
                        <a:pt x="16627" y="35495"/>
                      </a:cubicBezTo>
                      <a:lnTo>
                        <a:pt x="16627" y="33561"/>
                      </a:lnTo>
                      <a:cubicBezTo>
                        <a:pt x="16627" y="31233"/>
                        <a:pt x="14740" y="29345"/>
                        <a:pt x="12414" y="29345"/>
                      </a:cubicBezTo>
                      <a:cubicBezTo>
                        <a:pt x="12412" y="29345"/>
                        <a:pt x="12410" y="29345"/>
                        <a:pt x="12408" y="29345"/>
                      </a:cubicBezTo>
                      <a:lnTo>
                        <a:pt x="12392" y="29345"/>
                      </a:lnTo>
                      <a:cubicBezTo>
                        <a:pt x="12202" y="29346"/>
                        <a:pt x="12014" y="29346"/>
                        <a:pt x="11828" y="29346"/>
                      </a:cubicBezTo>
                      <a:cubicBezTo>
                        <a:pt x="10369" y="29346"/>
                        <a:pt x="9008" y="29324"/>
                        <a:pt x="7772" y="29287"/>
                      </a:cubicBezTo>
                      <a:cubicBezTo>
                        <a:pt x="7513" y="29278"/>
                        <a:pt x="7267" y="29274"/>
                        <a:pt x="7033" y="29274"/>
                      </a:cubicBezTo>
                      <a:cubicBezTo>
                        <a:pt x="5050" y="29274"/>
                        <a:pt x="3893" y="29586"/>
                        <a:pt x="3135" y="30309"/>
                      </a:cubicBezTo>
                      <a:cubicBezTo>
                        <a:pt x="3058" y="30380"/>
                        <a:pt x="2987" y="30458"/>
                        <a:pt x="2922" y="30536"/>
                      </a:cubicBezTo>
                      <a:cubicBezTo>
                        <a:pt x="1045" y="29510"/>
                        <a:pt x="1084" y="26828"/>
                        <a:pt x="1084" y="26799"/>
                      </a:cubicBezTo>
                      <a:lnTo>
                        <a:pt x="1084" y="26786"/>
                      </a:lnTo>
                      <a:lnTo>
                        <a:pt x="1084" y="21470"/>
                      </a:lnTo>
                      <a:cubicBezTo>
                        <a:pt x="1084" y="19979"/>
                        <a:pt x="1450" y="18885"/>
                        <a:pt x="2168" y="18212"/>
                      </a:cubicBezTo>
                      <a:cubicBezTo>
                        <a:pt x="2905" y="17528"/>
                        <a:pt x="3830" y="17480"/>
                        <a:pt x="4078" y="17480"/>
                      </a:cubicBezTo>
                      <a:cubicBezTo>
                        <a:pt x="4118" y="17480"/>
                        <a:pt x="4141" y="17481"/>
                        <a:pt x="4142" y="17481"/>
                      </a:cubicBezTo>
                      <a:cubicBezTo>
                        <a:pt x="4157" y="17483"/>
                        <a:pt x="4172" y="17483"/>
                        <a:pt x="4186" y="17483"/>
                      </a:cubicBezTo>
                      <a:cubicBezTo>
                        <a:pt x="4474" y="17483"/>
                        <a:pt x="4714" y="17249"/>
                        <a:pt x="4714" y="16954"/>
                      </a:cubicBezTo>
                      <a:lnTo>
                        <a:pt x="4714" y="12072"/>
                      </a:lnTo>
                      <a:cubicBezTo>
                        <a:pt x="4714" y="11082"/>
                        <a:pt x="4986" y="10325"/>
                        <a:pt x="5523" y="9820"/>
                      </a:cubicBezTo>
                      <a:cubicBezTo>
                        <a:pt x="6270" y="9115"/>
                        <a:pt x="7348" y="9065"/>
                        <a:pt x="7647" y="9065"/>
                      </a:cubicBezTo>
                      <a:cubicBezTo>
                        <a:pt x="7696" y="9065"/>
                        <a:pt x="7724" y="9066"/>
                        <a:pt x="7726" y="9066"/>
                      </a:cubicBezTo>
                      <a:cubicBezTo>
                        <a:pt x="7739" y="9067"/>
                        <a:pt x="7751" y="9067"/>
                        <a:pt x="7763" y="9067"/>
                      </a:cubicBezTo>
                      <a:cubicBezTo>
                        <a:pt x="8253" y="9067"/>
                        <a:pt x="8483" y="8447"/>
                        <a:pt x="8095" y="8128"/>
                      </a:cubicBezTo>
                      <a:cubicBezTo>
                        <a:pt x="7911" y="7976"/>
                        <a:pt x="7749" y="7749"/>
                        <a:pt x="7937" y="7216"/>
                      </a:cubicBezTo>
                      <a:cubicBezTo>
                        <a:pt x="8312" y="6167"/>
                        <a:pt x="9878" y="4614"/>
                        <a:pt x="11929" y="3269"/>
                      </a:cubicBezTo>
                      <a:cubicBezTo>
                        <a:pt x="13967" y="1926"/>
                        <a:pt x="16044" y="1059"/>
                        <a:pt x="17225" y="1059"/>
                      </a:cubicBezTo>
                      <a:close/>
                      <a:moveTo>
                        <a:pt x="17222" y="1"/>
                      </a:moveTo>
                      <a:cubicBezTo>
                        <a:pt x="14145" y="1"/>
                        <a:pt x="7898" y="4168"/>
                        <a:pt x="6937" y="6863"/>
                      </a:cubicBezTo>
                      <a:cubicBezTo>
                        <a:pt x="6782" y="7300"/>
                        <a:pt x="6752" y="7711"/>
                        <a:pt x="6846" y="8076"/>
                      </a:cubicBezTo>
                      <a:cubicBezTo>
                        <a:pt x="6241" y="8180"/>
                        <a:pt x="5452" y="8435"/>
                        <a:pt x="4805" y="9040"/>
                      </a:cubicBezTo>
                      <a:cubicBezTo>
                        <a:pt x="4041" y="9755"/>
                        <a:pt x="3656" y="10778"/>
                        <a:pt x="3656" y="12075"/>
                      </a:cubicBezTo>
                      <a:lnTo>
                        <a:pt x="3656" y="16446"/>
                      </a:lnTo>
                      <a:cubicBezTo>
                        <a:pt x="3093" y="16511"/>
                        <a:pt x="2220" y="16727"/>
                        <a:pt x="1460" y="17426"/>
                      </a:cubicBezTo>
                      <a:cubicBezTo>
                        <a:pt x="508" y="18303"/>
                        <a:pt x="23" y="19665"/>
                        <a:pt x="23" y="21470"/>
                      </a:cubicBezTo>
                      <a:lnTo>
                        <a:pt x="23" y="26779"/>
                      </a:lnTo>
                      <a:cubicBezTo>
                        <a:pt x="20" y="27006"/>
                        <a:pt x="0" y="30147"/>
                        <a:pt x="2388" y="31454"/>
                      </a:cubicBezTo>
                      <a:cubicBezTo>
                        <a:pt x="2136" y="32118"/>
                        <a:pt x="2006" y="32975"/>
                        <a:pt x="1984" y="34107"/>
                      </a:cubicBezTo>
                      <a:cubicBezTo>
                        <a:pt x="1922" y="37288"/>
                        <a:pt x="4352" y="38614"/>
                        <a:pt x="5254" y="38996"/>
                      </a:cubicBezTo>
                      <a:cubicBezTo>
                        <a:pt x="5533" y="40711"/>
                        <a:pt x="6429" y="42273"/>
                        <a:pt x="7797" y="43428"/>
                      </a:cubicBezTo>
                      <a:cubicBezTo>
                        <a:pt x="9405" y="44784"/>
                        <a:pt x="11560" y="45502"/>
                        <a:pt x="14035" y="45502"/>
                      </a:cubicBezTo>
                      <a:cubicBezTo>
                        <a:pt x="19270" y="45502"/>
                        <a:pt x="21065" y="43292"/>
                        <a:pt x="21140" y="43199"/>
                      </a:cubicBezTo>
                      <a:cubicBezTo>
                        <a:pt x="21214" y="43105"/>
                        <a:pt x="21253" y="42992"/>
                        <a:pt x="21253" y="42872"/>
                      </a:cubicBezTo>
                      <a:lnTo>
                        <a:pt x="21253" y="4967"/>
                      </a:lnTo>
                      <a:cubicBezTo>
                        <a:pt x="21217" y="3249"/>
                        <a:pt x="20328" y="1"/>
                        <a:pt x="17222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9" name="Google Shape;8857;p59">
                  <a:extLst>
                    <a:ext uri="{FF2B5EF4-FFF2-40B4-BE49-F238E27FC236}">
                      <a16:creationId xmlns:a16="http://schemas.microsoft.com/office/drawing/2014/main" id="{C954C55D-C5B6-2CEE-E872-0B081FE7D2C9}"/>
                    </a:ext>
                  </a:extLst>
                </p:cNvPr>
                <p:cNvSpPr/>
                <p:nvPr/>
              </p:nvSpPr>
              <p:spPr>
                <a:xfrm>
                  <a:off x="9535402" y="2540968"/>
                  <a:ext cx="161778" cy="68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0" h="5029" extrusionOk="0">
                      <a:moveTo>
                        <a:pt x="11270" y="1"/>
                      </a:moveTo>
                      <a:cubicBezTo>
                        <a:pt x="11264" y="1"/>
                        <a:pt x="11258" y="1"/>
                        <a:pt x="11252" y="1"/>
                      </a:cubicBezTo>
                      <a:lnTo>
                        <a:pt x="4326" y="1"/>
                      </a:lnTo>
                      <a:cubicBezTo>
                        <a:pt x="1938" y="4"/>
                        <a:pt x="0" y="1939"/>
                        <a:pt x="0" y="4327"/>
                      </a:cubicBezTo>
                      <a:lnTo>
                        <a:pt x="0" y="4498"/>
                      </a:lnTo>
                      <a:cubicBezTo>
                        <a:pt x="0" y="4789"/>
                        <a:pt x="236" y="5029"/>
                        <a:pt x="527" y="5029"/>
                      </a:cubicBezTo>
                      <a:cubicBezTo>
                        <a:pt x="822" y="5029"/>
                        <a:pt x="1061" y="4789"/>
                        <a:pt x="1058" y="4498"/>
                      </a:cubicBezTo>
                      <a:lnTo>
                        <a:pt x="1058" y="4327"/>
                      </a:lnTo>
                      <a:cubicBezTo>
                        <a:pt x="1061" y="2524"/>
                        <a:pt x="2524" y="1062"/>
                        <a:pt x="4326" y="1062"/>
                      </a:cubicBezTo>
                      <a:lnTo>
                        <a:pt x="11252" y="1062"/>
                      </a:lnTo>
                      <a:cubicBezTo>
                        <a:pt x="11256" y="1062"/>
                        <a:pt x="11260" y="1062"/>
                        <a:pt x="11264" y="1062"/>
                      </a:cubicBezTo>
                      <a:cubicBezTo>
                        <a:pt x="11557" y="1062"/>
                        <a:pt x="11799" y="825"/>
                        <a:pt x="11799" y="532"/>
                      </a:cubicBezTo>
                      <a:cubicBezTo>
                        <a:pt x="11799" y="237"/>
                        <a:pt x="11560" y="1"/>
                        <a:pt x="11270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0" name="Google Shape;8858;p59">
                  <a:extLst>
                    <a:ext uri="{FF2B5EF4-FFF2-40B4-BE49-F238E27FC236}">
                      <a16:creationId xmlns:a16="http://schemas.microsoft.com/office/drawing/2014/main" id="{196384E8-2B2E-C499-198E-80848CE2A9DE}"/>
                    </a:ext>
                  </a:extLst>
                </p:cNvPr>
                <p:cNvSpPr/>
                <p:nvPr/>
              </p:nvSpPr>
              <p:spPr>
                <a:xfrm>
                  <a:off x="9455875" y="2286606"/>
                  <a:ext cx="137251" cy="112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1" h="8180" extrusionOk="0">
                      <a:moveTo>
                        <a:pt x="515" y="1"/>
                      </a:moveTo>
                      <a:cubicBezTo>
                        <a:pt x="230" y="7"/>
                        <a:pt x="0" y="243"/>
                        <a:pt x="0" y="531"/>
                      </a:cubicBezTo>
                      <a:cubicBezTo>
                        <a:pt x="0" y="819"/>
                        <a:pt x="230" y="1052"/>
                        <a:pt x="515" y="1062"/>
                      </a:cubicBezTo>
                      <a:lnTo>
                        <a:pt x="4979" y="1062"/>
                      </a:lnTo>
                      <a:cubicBezTo>
                        <a:pt x="7173" y="1062"/>
                        <a:pt x="8946" y="2838"/>
                        <a:pt x="8949" y="5031"/>
                      </a:cubicBezTo>
                      <a:lnTo>
                        <a:pt x="8949" y="7649"/>
                      </a:lnTo>
                      <a:cubicBezTo>
                        <a:pt x="8949" y="7943"/>
                        <a:pt x="9188" y="8179"/>
                        <a:pt x="9480" y="8179"/>
                      </a:cubicBezTo>
                      <a:cubicBezTo>
                        <a:pt x="9771" y="8179"/>
                        <a:pt x="10010" y="7943"/>
                        <a:pt x="10010" y="7652"/>
                      </a:cubicBezTo>
                      <a:lnTo>
                        <a:pt x="10010" y="5031"/>
                      </a:lnTo>
                      <a:cubicBezTo>
                        <a:pt x="10007" y="2252"/>
                        <a:pt x="7758" y="4"/>
                        <a:pt x="4979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1" name="Google Shape;8859;p59">
                  <a:extLst>
                    <a:ext uri="{FF2B5EF4-FFF2-40B4-BE49-F238E27FC236}">
                      <a16:creationId xmlns:a16="http://schemas.microsoft.com/office/drawing/2014/main" id="{A52517A2-3D48-9809-084C-3345D003C30A}"/>
                    </a:ext>
                  </a:extLst>
                </p:cNvPr>
                <p:cNvSpPr/>
                <p:nvPr/>
              </p:nvSpPr>
              <p:spPr>
                <a:xfrm>
                  <a:off x="9578545" y="2355317"/>
                  <a:ext cx="116370" cy="14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8" h="1062" extrusionOk="0">
                      <a:moveTo>
                        <a:pt x="519" y="0"/>
                      </a:moveTo>
                      <a:cubicBezTo>
                        <a:pt x="231" y="10"/>
                        <a:pt x="1" y="243"/>
                        <a:pt x="1" y="531"/>
                      </a:cubicBezTo>
                      <a:cubicBezTo>
                        <a:pt x="1" y="819"/>
                        <a:pt x="231" y="1051"/>
                        <a:pt x="519" y="1061"/>
                      </a:cubicBezTo>
                      <a:lnTo>
                        <a:pt x="7973" y="1061"/>
                      </a:lnTo>
                      <a:cubicBezTo>
                        <a:pt x="8261" y="1051"/>
                        <a:pt x="8487" y="819"/>
                        <a:pt x="8487" y="531"/>
                      </a:cubicBezTo>
                      <a:cubicBezTo>
                        <a:pt x="8487" y="243"/>
                        <a:pt x="8261" y="10"/>
                        <a:pt x="7973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2" name="Google Shape;8860;p59">
                  <a:extLst>
                    <a:ext uri="{FF2B5EF4-FFF2-40B4-BE49-F238E27FC236}">
                      <a16:creationId xmlns:a16="http://schemas.microsoft.com/office/drawing/2014/main" id="{DF4F496C-FD15-0512-4F3E-D57D3AE88A71}"/>
                    </a:ext>
                  </a:extLst>
                </p:cNvPr>
                <p:cNvSpPr/>
                <p:nvPr/>
              </p:nvSpPr>
              <p:spPr>
                <a:xfrm>
                  <a:off x="9533620" y="2389824"/>
                  <a:ext cx="104429" cy="58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7" h="4248" extrusionOk="0">
                      <a:moveTo>
                        <a:pt x="2890" y="0"/>
                      </a:moveTo>
                      <a:cubicBezTo>
                        <a:pt x="1295" y="0"/>
                        <a:pt x="4" y="1294"/>
                        <a:pt x="1" y="2889"/>
                      </a:cubicBezTo>
                      <a:lnTo>
                        <a:pt x="1" y="3439"/>
                      </a:lnTo>
                      <a:cubicBezTo>
                        <a:pt x="10" y="3724"/>
                        <a:pt x="243" y="3954"/>
                        <a:pt x="531" y="3954"/>
                      </a:cubicBezTo>
                      <a:cubicBezTo>
                        <a:pt x="819" y="3954"/>
                        <a:pt x="1055" y="3724"/>
                        <a:pt x="1062" y="3439"/>
                      </a:cubicBezTo>
                      <a:lnTo>
                        <a:pt x="1062" y="2889"/>
                      </a:lnTo>
                      <a:cubicBezTo>
                        <a:pt x="1062" y="1880"/>
                        <a:pt x="1880" y="1061"/>
                        <a:pt x="2890" y="1058"/>
                      </a:cubicBezTo>
                      <a:lnTo>
                        <a:pt x="4669" y="1058"/>
                      </a:lnTo>
                      <a:cubicBezTo>
                        <a:pt x="5711" y="1061"/>
                        <a:pt x="6555" y="1902"/>
                        <a:pt x="6555" y="2944"/>
                      </a:cubicBezTo>
                      <a:lnTo>
                        <a:pt x="6555" y="3717"/>
                      </a:lnTo>
                      <a:cubicBezTo>
                        <a:pt x="6555" y="4012"/>
                        <a:pt x="6795" y="4248"/>
                        <a:pt x="7086" y="4248"/>
                      </a:cubicBezTo>
                      <a:cubicBezTo>
                        <a:pt x="7380" y="4248"/>
                        <a:pt x="7617" y="4012"/>
                        <a:pt x="7617" y="3717"/>
                      </a:cubicBezTo>
                      <a:lnTo>
                        <a:pt x="7617" y="2944"/>
                      </a:lnTo>
                      <a:cubicBezTo>
                        <a:pt x="7613" y="1320"/>
                        <a:pt x="6297" y="0"/>
                        <a:pt x="4669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3" name="Google Shape;8861;p59">
                  <a:extLst>
                    <a:ext uri="{FF2B5EF4-FFF2-40B4-BE49-F238E27FC236}">
                      <a16:creationId xmlns:a16="http://schemas.microsoft.com/office/drawing/2014/main" id="{1E979932-CD47-CB7E-6C50-106F9E80DEA5}"/>
                    </a:ext>
                  </a:extLst>
                </p:cNvPr>
                <p:cNvSpPr/>
                <p:nvPr/>
              </p:nvSpPr>
              <p:spPr>
                <a:xfrm>
                  <a:off x="9504885" y="2171202"/>
                  <a:ext cx="97684" cy="14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5" h="1059" extrusionOk="0">
                      <a:moveTo>
                        <a:pt x="6598" y="0"/>
                      </a:moveTo>
                      <a:cubicBezTo>
                        <a:pt x="6592" y="0"/>
                        <a:pt x="6587" y="0"/>
                        <a:pt x="6581" y="0"/>
                      </a:cubicBezTo>
                      <a:lnTo>
                        <a:pt x="515" y="0"/>
                      </a:lnTo>
                      <a:cubicBezTo>
                        <a:pt x="227" y="7"/>
                        <a:pt x="0" y="243"/>
                        <a:pt x="0" y="528"/>
                      </a:cubicBezTo>
                      <a:cubicBezTo>
                        <a:pt x="0" y="816"/>
                        <a:pt x="227" y="1052"/>
                        <a:pt x="515" y="1058"/>
                      </a:cubicBezTo>
                      <a:lnTo>
                        <a:pt x="6581" y="1058"/>
                      </a:lnTo>
                      <a:cubicBezTo>
                        <a:pt x="6587" y="1058"/>
                        <a:pt x="6592" y="1059"/>
                        <a:pt x="6598" y="1059"/>
                      </a:cubicBezTo>
                      <a:cubicBezTo>
                        <a:pt x="6888" y="1059"/>
                        <a:pt x="7124" y="823"/>
                        <a:pt x="7124" y="528"/>
                      </a:cubicBezTo>
                      <a:cubicBezTo>
                        <a:pt x="7124" y="236"/>
                        <a:pt x="6888" y="0"/>
                        <a:pt x="6598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4" name="Google Shape;8862;p59">
                  <a:extLst>
                    <a:ext uri="{FF2B5EF4-FFF2-40B4-BE49-F238E27FC236}">
                      <a16:creationId xmlns:a16="http://schemas.microsoft.com/office/drawing/2014/main" id="{F5DE9EAE-0CC9-E631-D511-D89DAD005DAF}"/>
                    </a:ext>
                  </a:extLst>
                </p:cNvPr>
                <p:cNvSpPr/>
                <p:nvPr/>
              </p:nvSpPr>
              <p:spPr>
                <a:xfrm>
                  <a:off x="9587826" y="2129731"/>
                  <a:ext cx="106993" cy="97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04" h="7109" extrusionOk="0">
                      <a:moveTo>
                        <a:pt x="4230" y="0"/>
                      </a:moveTo>
                      <a:cubicBezTo>
                        <a:pt x="4224" y="0"/>
                        <a:pt x="4218" y="0"/>
                        <a:pt x="4213" y="0"/>
                      </a:cubicBezTo>
                      <a:lnTo>
                        <a:pt x="3339" y="0"/>
                      </a:lnTo>
                      <a:cubicBezTo>
                        <a:pt x="1495" y="0"/>
                        <a:pt x="3" y="1495"/>
                        <a:pt x="0" y="3336"/>
                      </a:cubicBezTo>
                      <a:lnTo>
                        <a:pt x="0" y="3850"/>
                      </a:lnTo>
                      <a:cubicBezTo>
                        <a:pt x="3" y="5649"/>
                        <a:pt x="1459" y="7108"/>
                        <a:pt x="3258" y="7108"/>
                      </a:cubicBezTo>
                      <a:lnTo>
                        <a:pt x="7286" y="7108"/>
                      </a:lnTo>
                      <a:cubicBezTo>
                        <a:pt x="7574" y="7102"/>
                        <a:pt x="7804" y="6866"/>
                        <a:pt x="7804" y="6578"/>
                      </a:cubicBezTo>
                      <a:cubicBezTo>
                        <a:pt x="7804" y="6290"/>
                        <a:pt x="7574" y="6057"/>
                        <a:pt x="7286" y="6047"/>
                      </a:cubicBezTo>
                      <a:lnTo>
                        <a:pt x="3258" y="6047"/>
                      </a:lnTo>
                      <a:cubicBezTo>
                        <a:pt x="2045" y="6047"/>
                        <a:pt x="1061" y="5064"/>
                        <a:pt x="1061" y="3850"/>
                      </a:cubicBezTo>
                      <a:lnTo>
                        <a:pt x="1061" y="3336"/>
                      </a:lnTo>
                      <a:cubicBezTo>
                        <a:pt x="1061" y="2081"/>
                        <a:pt x="2080" y="1061"/>
                        <a:pt x="3339" y="1058"/>
                      </a:cubicBezTo>
                      <a:lnTo>
                        <a:pt x="4213" y="1058"/>
                      </a:lnTo>
                      <a:cubicBezTo>
                        <a:pt x="4218" y="1058"/>
                        <a:pt x="4224" y="1059"/>
                        <a:pt x="4230" y="1059"/>
                      </a:cubicBezTo>
                      <a:cubicBezTo>
                        <a:pt x="4520" y="1059"/>
                        <a:pt x="4756" y="823"/>
                        <a:pt x="4756" y="528"/>
                      </a:cubicBezTo>
                      <a:cubicBezTo>
                        <a:pt x="4756" y="236"/>
                        <a:pt x="4520" y="0"/>
                        <a:pt x="4230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00" name="Google Shape;8863;p59">
                <a:extLst>
                  <a:ext uri="{FF2B5EF4-FFF2-40B4-BE49-F238E27FC236}">
                    <a16:creationId xmlns:a16="http://schemas.microsoft.com/office/drawing/2014/main" id="{B5404A4E-8C17-F0C2-D881-66FB95795B85}"/>
                  </a:ext>
                </a:extLst>
              </p:cNvPr>
              <p:cNvGrpSpPr/>
              <p:nvPr/>
            </p:nvGrpSpPr>
            <p:grpSpPr>
              <a:xfrm flipH="1">
                <a:off x="8029157" y="2093194"/>
                <a:ext cx="291605" cy="623846"/>
                <a:chOff x="9405575" y="2061418"/>
                <a:chExt cx="291605" cy="623846"/>
              </a:xfrm>
            </p:grpSpPr>
            <p:sp>
              <p:nvSpPr>
                <p:cNvPr id="1701" name="Google Shape;8864;p59">
                  <a:extLst>
                    <a:ext uri="{FF2B5EF4-FFF2-40B4-BE49-F238E27FC236}">
                      <a16:creationId xmlns:a16="http://schemas.microsoft.com/office/drawing/2014/main" id="{AF906150-9468-64B9-3B1E-2D325D095A33}"/>
                    </a:ext>
                  </a:extLst>
                </p:cNvPr>
                <p:cNvSpPr/>
                <p:nvPr/>
              </p:nvSpPr>
              <p:spPr>
                <a:xfrm>
                  <a:off x="9405575" y="2061418"/>
                  <a:ext cx="291379" cy="623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3" h="45503" extrusionOk="0">
                      <a:moveTo>
                        <a:pt x="17225" y="1059"/>
                      </a:moveTo>
                      <a:cubicBezTo>
                        <a:pt x="20066" y="1059"/>
                        <a:pt x="20192" y="4831"/>
                        <a:pt x="20195" y="4980"/>
                      </a:cubicBezTo>
                      <a:lnTo>
                        <a:pt x="20195" y="42658"/>
                      </a:lnTo>
                      <a:cubicBezTo>
                        <a:pt x="19755" y="43076"/>
                        <a:pt x="18011" y="44441"/>
                        <a:pt x="14035" y="44441"/>
                      </a:cubicBezTo>
                      <a:cubicBezTo>
                        <a:pt x="9143" y="44441"/>
                        <a:pt x="6607" y="41481"/>
                        <a:pt x="6264" y="38549"/>
                      </a:cubicBezTo>
                      <a:cubicBezTo>
                        <a:pt x="6238" y="38342"/>
                        <a:pt x="6089" y="38168"/>
                        <a:pt x="5889" y="38106"/>
                      </a:cubicBezTo>
                      <a:cubicBezTo>
                        <a:pt x="5769" y="38071"/>
                        <a:pt x="2987" y="37194"/>
                        <a:pt x="3045" y="34127"/>
                      </a:cubicBezTo>
                      <a:cubicBezTo>
                        <a:pt x="3067" y="32998"/>
                        <a:pt x="3194" y="32212"/>
                        <a:pt x="3449" y="31665"/>
                      </a:cubicBezTo>
                      <a:cubicBezTo>
                        <a:pt x="3449" y="31665"/>
                        <a:pt x="3682" y="31319"/>
                        <a:pt x="3685" y="31277"/>
                      </a:cubicBezTo>
                      <a:cubicBezTo>
                        <a:pt x="3740" y="31205"/>
                        <a:pt x="3799" y="31141"/>
                        <a:pt x="3863" y="31082"/>
                      </a:cubicBezTo>
                      <a:cubicBezTo>
                        <a:pt x="4404" y="30567"/>
                        <a:pt x="5365" y="30335"/>
                        <a:pt x="7020" y="30335"/>
                      </a:cubicBezTo>
                      <a:cubicBezTo>
                        <a:pt x="7247" y="30335"/>
                        <a:pt x="7486" y="30339"/>
                        <a:pt x="7739" y="30348"/>
                      </a:cubicBezTo>
                      <a:cubicBezTo>
                        <a:pt x="8968" y="30388"/>
                        <a:pt x="10320" y="30407"/>
                        <a:pt x="11768" y="30407"/>
                      </a:cubicBezTo>
                      <a:cubicBezTo>
                        <a:pt x="11975" y="30407"/>
                        <a:pt x="12184" y="30407"/>
                        <a:pt x="12395" y="30406"/>
                      </a:cubicBezTo>
                      <a:lnTo>
                        <a:pt x="12408" y="30406"/>
                      </a:lnTo>
                      <a:cubicBezTo>
                        <a:pt x="12410" y="30406"/>
                        <a:pt x="12412" y="30406"/>
                        <a:pt x="12414" y="30406"/>
                      </a:cubicBezTo>
                      <a:cubicBezTo>
                        <a:pt x="14155" y="30406"/>
                        <a:pt x="15565" y="31819"/>
                        <a:pt x="15565" y="33561"/>
                      </a:cubicBezTo>
                      <a:lnTo>
                        <a:pt x="15565" y="35495"/>
                      </a:lnTo>
                      <a:cubicBezTo>
                        <a:pt x="15559" y="35793"/>
                        <a:pt x="15798" y="36039"/>
                        <a:pt x="16096" y="36039"/>
                      </a:cubicBezTo>
                      <a:cubicBezTo>
                        <a:pt x="16394" y="36039"/>
                        <a:pt x="16636" y="35793"/>
                        <a:pt x="16627" y="35495"/>
                      </a:cubicBezTo>
                      <a:lnTo>
                        <a:pt x="16627" y="33561"/>
                      </a:lnTo>
                      <a:cubicBezTo>
                        <a:pt x="16627" y="31233"/>
                        <a:pt x="14740" y="29345"/>
                        <a:pt x="12414" y="29345"/>
                      </a:cubicBezTo>
                      <a:cubicBezTo>
                        <a:pt x="12412" y="29345"/>
                        <a:pt x="12410" y="29345"/>
                        <a:pt x="12408" y="29345"/>
                      </a:cubicBezTo>
                      <a:lnTo>
                        <a:pt x="12392" y="29345"/>
                      </a:lnTo>
                      <a:cubicBezTo>
                        <a:pt x="12202" y="29346"/>
                        <a:pt x="12014" y="29346"/>
                        <a:pt x="11828" y="29346"/>
                      </a:cubicBezTo>
                      <a:cubicBezTo>
                        <a:pt x="10369" y="29346"/>
                        <a:pt x="9008" y="29324"/>
                        <a:pt x="7772" y="29287"/>
                      </a:cubicBezTo>
                      <a:cubicBezTo>
                        <a:pt x="7513" y="29278"/>
                        <a:pt x="7267" y="29274"/>
                        <a:pt x="7033" y="29274"/>
                      </a:cubicBezTo>
                      <a:cubicBezTo>
                        <a:pt x="5050" y="29274"/>
                        <a:pt x="3893" y="29586"/>
                        <a:pt x="3135" y="30309"/>
                      </a:cubicBezTo>
                      <a:cubicBezTo>
                        <a:pt x="3058" y="30380"/>
                        <a:pt x="2987" y="30458"/>
                        <a:pt x="2922" y="30536"/>
                      </a:cubicBezTo>
                      <a:cubicBezTo>
                        <a:pt x="1045" y="29510"/>
                        <a:pt x="1084" y="26828"/>
                        <a:pt x="1084" y="26799"/>
                      </a:cubicBezTo>
                      <a:lnTo>
                        <a:pt x="1084" y="26786"/>
                      </a:lnTo>
                      <a:lnTo>
                        <a:pt x="1084" y="21470"/>
                      </a:lnTo>
                      <a:cubicBezTo>
                        <a:pt x="1084" y="19979"/>
                        <a:pt x="1450" y="18885"/>
                        <a:pt x="2168" y="18212"/>
                      </a:cubicBezTo>
                      <a:cubicBezTo>
                        <a:pt x="2905" y="17528"/>
                        <a:pt x="3830" y="17480"/>
                        <a:pt x="4078" y="17480"/>
                      </a:cubicBezTo>
                      <a:cubicBezTo>
                        <a:pt x="4118" y="17480"/>
                        <a:pt x="4141" y="17481"/>
                        <a:pt x="4142" y="17481"/>
                      </a:cubicBezTo>
                      <a:cubicBezTo>
                        <a:pt x="4157" y="17483"/>
                        <a:pt x="4172" y="17483"/>
                        <a:pt x="4186" y="17483"/>
                      </a:cubicBezTo>
                      <a:cubicBezTo>
                        <a:pt x="4474" y="17483"/>
                        <a:pt x="4714" y="17249"/>
                        <a:pt x="4714" y="16954"/>
                      </a:cubicBezTo>
                      <a:lnTo>
                        <a:pt x="4714" y="12072"/>
                      </a:lnTo>
                      <a:cubicBezTo>
                        <a:pt x="4714" y="11082"/>
                        <a:pt x="4986" y="10325"/>
                        <a:pt x="5523" y="9820"/>
                      </a:cubicBezTo>
                      <a:cubicBezTo>
                        <a:pt x="6270" y="9115"/>
                        <a:pt x="7348" y="9065"/>
                        <a:pt x="7647" y="9065"/>
                      </a:cubicBezTo>
                      <a:cubicBezTo>
                        <a:pt x="7696" y="9065"/>
                        <a:pt x="7724" y="9066"/>
                        <a:pt x="7726" y="9066"/>
                      </a:cubicBezTo>
                      <a:cubicBezTo>
                        <a:pt x="7739" y="9067"/>
                        <a:pt x="7751" y="9067"/>
                        <a:pt x="7763" y="9067"/>
                      </a:cubicBezTo>
                      <a:cubicBezTo>
                        <a:pt x="8253" y="9067"/>
                        <a:pt x="8483" y="8447"/>
                        <a:pt x="8095" y="8128"/>
                      </a:cubicBezTo>
                      <a:cubicBezTo>
                        <a:pt x="7911" y="7976"/>
                        <a:pt x="7749" y="7749"/>
                        <a:pt x="7937" y="7216"/>
                      </a:cubicBezTo>
                      <a:cubicBezTo>
                        <a:pt x="8312" y="6167"/>
                        <a:pt x="9878" y="4614"/>
                        <a:pt x="11929" y="3269"/>
                      </a:cubicBezTo>
                      <a:cubicBezTo>
                        <a:pt x="13967" y="1926"/>
                        <a:pt x="16044" y="1059"/>
                        <a:pt x="17225" y="1059"/>
                      </a:cubicBezTo>
                      <a:close/>
                      <a:moveTo>
                        <a:pt x="17222" y="1"/>
                      </a:moveTo>
                      <a:cubicBezTo>
                        <a:pt x="14145" y="1"/>
                        <a:pt x="7898" y="4168"/>
                        <a:pt x="6937" y="6863"/>
                      </a:cubicBezTo>
                      <a:cubicBezTo>
                        <a:pt x="6782" y="7300"/>
                        <a:pt x="6752" y="7711"/>
                        <a:pt x="6846" y="8076"/>
                      </a:cubicBezTo>
                      <a:cubicBezTo>
                        <a:pt x="6241" y="8180"/>
                        <a:pt x="5452" y="8435"/>
                        <a:pt x="4805" y="9040"/>
                      </a:cubicBezTo>
                      <a:cubicBezTo>
                        <a:pt x="4041" y="9755"/>
                        <a:pt x="3656" y="10778"/>
                        <a:pt x="3656" y="12075"/>
                      </a:cubicBezTo>
                      <a:lnTo>
                        <a:pt x="3656" y="16446"/>
                      </a:lnTo>
                      <a:cubicBezTo>
                        <a:pt x="3093" y="16511"/>
                        <a:pt x="2220" y="16727"/>
                        <a:pt x="1460" y="17426"/>
                      </a:cubicBezTo>
                      <a:cubicBezTo>
                        <a:pt x="508" y="18303"/>
                        <a:pt x="23" y="19665"/>
                        <a:pt x="23" y="21470"/>
                      </a:cubicBezTo>
                      <a:lnTo>
                        <a:pt x="23" y="26779"/>
                      </a:lnTo>
                      <a:cubicBezTo>
                        <a:pt x="20" y="27006"/>
                        <a:pt x="0" y="30147"/>
                        <a:pt x="2388" y="31454"/>
                      </a:cubicBezTo>
                      <a:cubicBezTo>
                        <a:pt x="2136" y="32118"/>
                        <a:pt x="2006" y="32975"/>
                        <a:pt x="1984" y="34107"/>
                      </a:cubicBezTo>
                      <a:cubicBezTo>
                        <a:pt x="1922" y="37288"/>
                        <a:pt x="4352" y="38614"/>
                        <a:pt x="5254" y="38996"/>
                      </a:cubicBezTo>
                      <a:cubicBezTo>
                        <a:pt x="5533" y="40711"/>
                        <a:pt x="6429" y="42273"/>
                        <a:pt x="7797" y="43428"/>
                      </a:cubicBezTo>
                      <a:cubicBezTo>
                        <a:pt x="9405" y="44784"/>
                        <a:pt x="11560" y="45502"/>
                        <a:pt x="14035" y="45502"/>
                      </a:cubicBezTo>
                      <a:cubicBezTo>
                        <a:pt x="19270" y="45502"/>
                        <a:pt x="21065" y="43292"/>
                        <a:pt x="21140" y="43199"/>
                      </a:cubicBezTo>
                      <a:cubicBezTo>
                        <a:pt x="21214" y="43105"/>
                        <a:pt x="21253" y="42992"/>
                        <a:pt x="21253" y="42872"/>
                      </a:cubicBezTo>
                      <a:lnTo>
                        <a:pt x="21253" y="4967"/>
                      </a:lnTo>
                      <a:cubicBezTo>
                        <a:pt x="21217" y="3249"/>
                        <a:pt x="20328" y="1"/>
                        <a:pt x="17222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2" name="Google Shape;8865;p59">
                  <a:extLst>
                    <a:ext uri="{FF2B5EF4-FFF2-40B4-BE49-F238E27FC236}">
                      <a16:creationId xmlns:a16="http://schemas.microsoft.com/office/drawing/2014/main" id="{A384DABE-C71D-D3C3-8FC6-18C50B51832D}"/>
                    </a:ext>
                  </a:extLst>
                </p:cNvPr>
                <p:cNvSpPr/>
                <p:nvPr/>
              </p:nvSpPr>
              <p:spPr>
                <a:xfrm>
                  <a:off x="9535402" y="2540968"/>
                  <a:ext cx="161778" cy="68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0" h="5029" extrusionOk="0">
                      <a:moveTo>
                        <a:pt x="11270" y="1"/>
                      </a:moveTo>
                      <a:cubicBezTo>
                        <a:pt x="11264" y="1"/>
                        <a:pt x="11258" y="1"/>
                        <a:pt x="11252" y="1"/>
                      </a:cubicBezTo>
                      <a:lnTo>
                        <a:pt x="4326" y="1"/>
                      </a:lnTo>
                      <a:cubicBezTo>
                        <a:pt x="1938" y="4"/>
                        <a:pt x="0" y="1939"/>
                        <a:pt x="0" y="4327"/>
                      </a:cubicBezTo>
                      <a:lnTo>
                        <a:pt x="0" y="4498"/>
                      </a:lnTo>
                      <a:cubicBezTo>
                        <a:pt x="0" y="4789"/>
                        <a:pt x="236" y="5029"/>
                        <a:pt x="527" y="5029"/>
                      </a:cubicBezTo>
                      <a:cubicBezTo>
                        <a:pt x="822" y="5029"/>
                        <a:pt x="1061" y="4789"/>
                        <a:pt x="1058" y="4498"/>
                      </a:cubicBezTo>
                      <a:lnTo>
                        <a:pt x="1058" y="4327"/>
                      </a:lnTo>
                      <a:cubicBezTo>
                        <a:pt x="1061" y="2524"/>
                        <a:pt x="2524" y="1062"/>
                        <a:pt x="4326" y="1062"/>
                      </a:cubicBezTo>
                      <a:lnTo>
                        <a:pt x="11252" y="1062"/>
                      </a:lnTo>
                      <a:cubicBezTo>
                        <a:pt x="11256" y="1062"/>
                        <a:pt x="11260" y="1062"/>
                        <a:pt x="11264" y="1062"/>
                      </a:cubicBezTo>
                      <a:cubicBezTo>
                        <a:pt x="11557" y="1062"/>
                        <a:pt x="11799" y="825"/>
                        <a:pt x="11799" y="532"/>
                      </a:cubicBezTo>
                      <a:cubicBezTo>
                        <a:pt x="11799" y="237"/>
                        <a:pt x="11560" y="1"/>
                        <a:pt x="11270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3" name="Google Shape;8866;p59">
                  <a:extLst>
                    <a:ext uri="{FF2B5EF4-FFF2-40B4-BE49-F238E27FC236}">
                      <a16:creationId xmlns:a16="http://schemas.microsoft.com/office/drawing/2014/main" id="{496DCEE8-7646-85C8-0092-A77E1EC291EA}"/>
                    </a:ext>
                  </a:extLst>
                </p:cNvPr>
                <p:cNvSpPr/>
                <p:nvPr/>
              </p:nvSpPr>
              <p:spPr>
                <a:xfrm>
                  <a:off x="9455875" y="2286606"/>
                  <a:ext cx="137251" cy="1121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1" h="8180" extrusionOk="0">
                      <a:moveTo>
                        <a:pt x="515" y="1"/>
                      </a:moveTo>
                      <a:cubicBezTo>
                        <a:pt x="230" y="7"/>
                        <a:pt x="0" y="243"/>
                        <a:pt x="0" y="531"/>
                      </a:cubicBezTo>
                      <a:cubicBezTo>
                        <a:pt x="0" y="819"/>
                        <a:pt x="230" y="1052"/>
                        <a:pt x="515" y="1062"/>
                      </a:cubicBezTo>
                      <a:lnTo>
                        <a:pt x="4979" y="1062"/>
                      </a:lnTo>
                      <a:cubicBezTo>
                        <a:pt x="7173" y="1062"/>
                        <a:pt x="8946" y="2838"/>
                        <a:pt x="8949" y="5031"/>
                      </a:cubicBezTo>
                      <a:lnTo>
                        <a:pt x="8949" y="7649"/>
                      </a:lnTo>
                      <a:cubicBezTo>
                        <a:pt x="8949" y="7943"/>
                        <a:pt x="9188" y="8179"/>
                        <a:pt x="9480" y="8179"/>
                      </a:cubicBezTo>
                      <a:cubicBezTo>
                        <a:pt x="9771" y="8179"/>
                        <a:pt x="10010" y="7943"/>
                        <a:pt x="10010" y="7652"/>
                      </a:cubicBezTo>
                      <a:lnTo>
                        <a:pt x="10010" y="5031"/>
                      </a:lnTo>
                      <a:cubicBezTo>
                        <a:pt x="10007" y="2252"/>
                        <a:pt x="7758" y="4"/>
                        <a:pt x="4979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4" name="Google Shape;8867;p59">
                  <a:extLst>
                    <a:ext uri="{FF2B5EF4-FFF2-40B4-BE49-F238E27FC236}">
                      <a16:creationId xmlns:a16="http://schemas.microsoft.com/office/drawing/2014/main" id="{B7585BE5-2D01-43CA-2AED-F656C3A70FD6}"/>
                    </a:ext>
                  </a:extLst>
                </p:cNvPr>
                <p:cNvSpPr/>
                <p:nvPr/>
              </p:nvSpPr>
              <p:spPr>
                <a:xfrm>
                  <a:off x="9578545" y="2355317"/>
                  <a:ext cx="116370" cy="14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8" h="1062" extrusionOk="0">
                      <a:moveTo>
                        <a:pt x="519" y="0"/>
                      </a:moveTo>
                      <a:cubicBezTo>
                        <a:pt x="231" y="10"/>
                        <a:pt x="1" y="243"/>
                        <a:pt x="1" y="531"/>
                      </a:cubicBezTo>
                      <a:cubicBezTo>
                        <a:pt x="1" y="819"/>
                        <a:pt x="231" y="1051"/>
                        <a:pt x="519" y="1061"/>
                      </a:cubicBezTo>
                      <a:lnTo>
                        <a:pt x="7973" y="1061"/>
                      </a:lnTo>
                      <a:cubicBezTo>
                        <a:pt x="8261" y="1051"/>
                        <a:pt x="8487" y="819"/>
                        <a:pt x="8487" y="531"/>
                      </a:cubicBezTo>
                      <a:cubicBezTo>
                        <a:pt x="8487" y="243"/>
                        <a:pt x="8261" y="10"/>
                        <a:pt x="7973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5" name="Google Shape;8868;p59">
                  <a:extLst>
                    <a:ext uri="{FF2B5EF4-FFF2-40B4-BE49-F238E27FC236}">
                      <a16:creationId xmlns:a16="http://schemas.microsoft.com/office/drawing/2014/main" id="{F2B339DB-3917-3158-09EA-BD497F616190}"/>
                    </a:ext>
                  </a:extLst>
                </p:cNvPr>
                <p:cNvSpPr/>
                <p:nvPr/>
              </p:nvSpPr>
              <p:spPr>
                <a:xfrm>
                  <a:off x="9533620" y="2389824"/>
                  <a:ext cx="104429" cy="58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7" h="4248" extrusionOk="0">
                      <a:moveTo>
                        <a:pt x="2890" y="0"/>
                      </a:moveTo>
                      <a:cubicBezTo>
                        <a:pt x="1295" y="0"/>
                        <a:pt x="4" y="1294"/>
                        <a:pt x="1" y="2889"/>
                      </a:cubicBezTo>
                      <a:lnTo>
                        <a:pt x="1" y="3439"/>
                      </a:lnTo>
                      <a:cubicBezTo>
                        <a:pt x="10" y="3724"/>
                        <a:pt x="243" y="3954"/>
                        <a:pt x="531" y="3954"/>
                      </a:cubicBezTo>
                      <a:cubicBezTo>
                        <a:pt x="819" y="3954"/>
                        <a:pt x="1055" y="3724"/>
                        <a:pt x="1062" y="3439"/>
                      </a:cubicBezTo>
                      <a:lnTo>
                        <a:pt x="1062" y="2889"/>
                      </a:lnTo>
                      <a:cubicBezTo>
                        <a:pt x="1062" y="1880"/>
                        <a:pt x="1880" y="1061"/>
                        <a:pt x="2890" y="1058"/>
                      </a:cubicBezTo>
                      <a:lnTo>
                        <a:pt x="4669" y="1058"/>
                      </a:lnTo>
                      <a:cubicBezTo>
                        <a:pt x="5711" y="1061"/>
                        <a:pt x="6555" y="1902"/>
                        <a:pt x="6555" y="2944"/>
                      </a:cubicBezTo>
                      <a:lnTo>
                        <a:pt x="6555" y="3717"/>
                      </a:lnTo>
                      <a:cubicBezTo>
                        <a:pt x="6555" y="4012"/>
                        <a:pt x="6795" y="4248"/>
                        <a:pt x="7086" y="4248"/>
                      </a:cubicBezTo>
                      <a:cubicBezTo>
                        <a:pt x="7380" y="4248"/>
                        <a:pt x="7617" y="4012"/>
                        <a:pt x="7617" y="3717"/>
                      </a:cubicBezTo>
                      <a:lnTo>
                        <a:pt x="7617" y="2944"/>
                      </a:lnTo>
                      <a:cubicBezTo>
                        <a:pt x="7613" y="1320"/>
                        <a:pt x="6297" y="0"/>
                        <a:pt x="4669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6" name="Google Shape;8869;p59">
                  <a:extLst>
                    <a:ext uri="{FF2B5EF4-FFF2-40B4-BE49-F238E27FC236}">
                      <a16:creationId xmlns:a16="http://schemas.microsoft.com/office/drawing/2014/main" id="{0C75002C-38C2-7D74-5DF3-F3FE1E219CB7}"/>
                    </a:ext>
                  </a:extLst>
                </p:cNvPr>
                <p:cNvSpPr/>
                <p:nvPr/>
              </p:nvSpPr>
              <p:spPr>
                <a:xfrm>
                  <a:off x="9504885" y="2171202"/>
                  <a:ext cx="97684" cy="14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5" h="1059" extrusionOk="0">
                      <a:moveTo>
                        <a:pt x="6598" y="0"/>
                      </a:moveTo>
                      <a:cubicBezTo>
                        <a:pt x="6592" y="0"/>
                        <a:pt x="6587" y="0"/>
                        <a:pt x="6581" y="0"/>
                      </a:cubicBezTo>
                      <a:lnTo>
                        <a:pt x="515" y="0"/>
                      </a:lnTo>
                      <a:cubicBezTo>
                        <a:pt x="227" y="7"/>
                        <a:pt x="0" y="243"/>
                        <a:pt x="0" y="528"/>
                      </a:cubicBezTo>
                      <a:cubicBezTo>
                        <a:pt x="0" y="816"/>
                        <a:pt x="227" y="1052"/>
                        <a:pt x="515" y="1058"/>
                      </a:cubicBezTo>
                      <a:lnTo>
                        <a:pt x="6581" y="1058"/>
                      </a:lnTo>
                      <a:cubicBezTo>
                        <a:pt x="6587" y="1058"/>
                        <a:pt x="6592" y="1059"/>
                        <a:pt x="6598" y="1059"/>
                      </a:cubicBezTo>
                      <a:cubicBezTo>
                        <a:pt x="6888" y="1059"/>
                        <a:pt x="7124" y="823"/>
                        <a:pt x="7124" y="528"/>
                      </a:cubicBezTo>
                      <a:cubicBezTo>
                        <a:pt x="7124" y="236"/>
                        <a:pt x="6888" y="0"/>
                        <a:pt x="6598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7" name="Google Shape;8870;p59">
                  <a:extLst>
                    <a:ext uri="{FF2B5EF4-FFF2-40B4-BE49-F238E27FC236}">
                      <a16:creationId xmlns:a16="http://schemas.microsoft.com/office/drawing/2014/main" id="{61E9B6CC-939C-69E3-C7DA-D664779A3BDC}"/>
                    </a:ext>
                  </a:extLst>
                </p:cNvPr>
                <p:cNvSpPr/>
                <p:nvPr/>
              </p:nvSpPr>
              <p:spPr>
                <a:xfrm>
                  <a:off x="9587826" y="2129731"/>
                  <a:ext cx="106993" cy="97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04" h="7109" extrusionOk="0">
                      <a:moveTo>
                        <a:pt x="4230" y="0"/>
                      </a:moveTo>
                      <a:cubicBezTo>
                        <a:pt x="4224" y="0"/>
                        <a:pt x="4218" y="0"/>
                        <a:pt x="4213" y="0"/>
                      </a:cubicBezTo>
                      <a:lnTo>
                        <a:pt x="3339" y="0"/>
                      </a:lnTo>
                      <a:cubicBezTo>
                        <a:pt x="1495" y="0"/>
                        <a:pt x="3" y="1495"/>
                        <a:pt x="0" y="3336"/>
                      </a:cubicBezTo>
                      <a:lnTo>
                        <a:pt x="0" y="3850"/>
                      </a:lnTo>
                      <a:cubicBezTo>
                        <a:pt x="3" y="5649"/>
                        <a:pt x="1459" y="7108"/>
                        <a:pt x="3258" y="7108"/>
                      </a:cubicBezTo>
                      <a:lnTo>
                        <a:pt x="7286" y="7108"/>
                      </a:lnTo>
                      <a:cubicBezTo>
                        <a:pt x="7574" y="7102"/>
                        <a:pt x="7804" y="6866"/>
                        <a:pt x="7804" y="6578"/>
                      </a:cubicBezTo>
                      <a:cubicBezTo>
                        <a:pt x="7804" y="6290"/>
                        <a:pt x="7574" y="6057"/>
                        <a:pt x="7286" y="6047"/>
                      </a:cubicBezTo>
                      <a:lnTo>
                        <a:pt x="3258" y="6047"/>
                      </a:lnTo>
                      <a:cubicBezTo>
                        <a:pt x="2045" y="6047"/>
                        <a:pt x="1061" y="5064"/>
                        <a:pt x="1061" y="3850"/>
                      </a:cubicBezTo>
                      <a:lnTo>
                        <a:pt x="1061" y="3336"/>
                      </a:lnTo>
                      <a:cubicBezTo>
                        <a:pt x="1061" y="2081"/>
                        <a:pt x="2080" y="1061"/>
                        <a:pt x="3339" y="1058"/>
                      </a:cubicBezTo>
                      <a:lnTo>
                        <a:pt x="4213" y="1058"/>
                      </a:lnTo>
                      <a:cubicBezTo>
                        <a:pt x="4218" y="1058"/>
                        <a:pt x="4224" y="1059"/>
                        <a:pt x="4230" y="1059"/>
                      </a:cubicBezTo>
                      <a:cubicBezTo>
                        <a:pt x="4520" y="1059"/>
                        <a:pt x="4756" y="823"/>
                        <a:pt x="4756" y="528"/>
                      </a:cubicBezTo>
                      <a:cubicBezTo>
                        <a:pt x="4756" y="236"/>
                        <a:pt x="4520" y="0"/>
                        <a:pt x="4230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715" name="Google Shape;1962;p55">
            <a:extLst>
              <a:ext uri="{FF2B5EF4-FFF2-40B4-BE49-F238E27FC236}">
                <a16:creationId xmlns:a16="http://schemas.microsoft.com/office/drawing/2014/main" id="{B68326D0-3F65-43FA-9E26-3D50B7042C9E}"/>
              </a:ext>
            </a:extLst>
          </p:cNvPr>
          <p:cNvGrpSpPr/>
          <p:nvPr/>
        </p:nvGrpSpPr>
        <p:grpSpPr>
          <a:xfrm>
            <a:off x="7487937" y="1770755"/>
            <a:ext cx="978143" cy="931510"/>
            <a:chOff x="3729467" y="2889422"/>
            <a:chExt cx="419153" cy="404977"/>
          </a:xfrm>
        </p:grpSpPr>
        <p:sp>
          <p:nvSpPr>
            <p:cNvPr id="1716" name="Google Shape;1963;p55">
              <a:extLst>
                <a:ext uri="{FF2B5EF4-FFF2-40B4-BE49-F238E27FC236}">
                  <a16:creationId xmlns:a16="http://schemas.microsoft.com/office/drawing/2014/main" id="{DF22E954-8917-127D-70BC-7E738305C687}"/>
                </a:ext>
              </a:extLst>
            </p:cNvPr>
            <p:cNvSpPr/>
            <p:nvPr/>
          </p:nvSpPr>
          <p:spPr>
            <a:xfrm>
              <a:off x="4014137" y="2974913"/>
              <a:ext cx="134482" cy="178707"/>
            </a:xfrm>
            <a:custGeom>
              <a:avLst/>
              <a:gdLst/>
              <a:ahLst/>
              <a:cxnLst/>
              <a:rect l="l" t="t" r="r" b="b"/>
              <a:pathLst>
                <a:path w="6176" h="8207" extrusionOk="0">
                  <a:moveTo>
                    <a:pt x="4121" y="0"/>
                  </a:moveTo>
                  <a:lnTo>
                    <a:pt x="2973" y="2732"/>
                  </a:lnTo>
                  <a:lnTo>
                    <a:pt x="0" y="3260"/>
                  </a:lnTo>
                  <a:cubicBezTo>
                    <a:pt x="391" y="3891"/>
                    <a:pt x="586" y="4625"/>
                    <a:pt x="586" y="5372"/>
                  </a:cubicBezTo>
                  <a:cubicBezTo>
                    <a:pt x="586" y="5658"/>
                    <a:pt x="563" y="5945"/>
                    <a:pt x="494" y="6232"/>
                  </a:cubicBezTo>
                  <a:lnTo>
                    <a:pt x="2743" y="8206"/>
                  </a:lnTo>
                  <a:lnTo>
                    <a:pt x="5613" y="7392"/>
                  </a:lnTo>
                  <a:cubicBezTo>
                    <a:pt x="6175" y="4832"/>
                    <a:pt x="5636" y="2146"/>
                    <a:pt x="412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964;p55">
              <a:extLst>
                <a:ext uri="{FF2B5EF4-FFF2-40B4-BE49-F238E27FC236}">
                  <a16:creationId xmlns:a16="http://schemas.microsoft.com/office/drawing/2014/main" id="{802586B9-2CB0-2441-7210-A3982D6219D6}"/>
                </a:ext>
              </a:extLst>
            </p:cNvPr>
            <p:cNvSpPr/>
            <p:nvPr/>
          </p:nvSpPr>
          <p:spPr>
            <a:xfrm>
              <a:off x="3741225" y="3095375"/>
              <a:ext cx="148963" cy="173460"/>
            </a:xfrm>
            <a:custGeom>
              <a:avLst/>
              <a:gdLst/>
              <a:ahLst/>
              <a:cxnLst/>
              <a:rect l="l" t="t" r="r" b="b"/>
              <a:pathLst>
                <a:path w="6841" h="7966" extrusionOk="0">
                  <a:moveTo>
                    <a:pt x="2215" y="0"/>
                  </a:moveTo>
                  <a:lnTo>
                    <a:pt x="0" y="1963"/>
                  </a:lnTo>
                  <a:cubicBezTo>
                    <a:pt x="597" y="4511"/>
                    <a:pt x="2250" y="6691"/>
                    <a:pt x="4534" y="7965"/>
                  </a:cubicBezTo>
                  <a:lnTo>
                    <a:pt x="4373" y="5027"/>
                  </a:lnTo>
                  <a:lnTo>
                    <a:pt x="6841" y="3248"/>
                  </a:lnTo>
                  <a:cubicBezTo>
                    <a:pt x="5980" y="2686"/>
                    <a:pt x="5360" y="1814"/>
                    <a:pt x="5108" y="804"/>
                  </a:cubicBezTo>
                  <a:lnTo>
                    <a:pt x="221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965;p55">
              <a:extLst>
                <a:ext uri="{FF2B5EF4-FFF2-40B4-BE49-F238E27FC236}">
                  <a16:creationId xmlns:a16="http://schemas.microsoft.com/office/drawing/2014/main" id="{28CF0817-FE36-25C4-9D26-32819D1BF55F}"/>
                </a:ext>
              </a:extLst>
            </p:cNvPr>
            <p:cNvSpPr/>
            <p:nvPr/>
          </p:nvSpPr>
          <p:spPr>
            <a:xfrm>
              <a:off x="3949660" y="2889684"/>
              <a:ext cx="146219" cy="145980"/>
            </a:xfrm>
            <a:custGeom>
              <a:avLst/>
              <a:gdLst/>
              <a:ahLst/>
              <a:cxnLst/>
              <a:rect l="l" t="t" r="r" b="b"/>
              <a:pathLst>
                <a:path w="6715" h="6704" extrusionOk="0">
                  <a:moveTo>
                    <a:pt x="12" y="0"/>
                  </a:moveTo>
                  <a:lnTo>
                    <a:pt x="1435" y="2583"/>
                  </a:lnTo>
                  <a:lnTo>
                    <a:pt x="0" y="5257"/>
                  </a:lnTo>
                  <a:cubicBezTo>
                    <a:pt x="1022" y="5383"/>
                    <a:pt x="1963" y="5900"/>
                    <a:pt x="2629" y="6703"/>
                  </a:cubicBezTo>
                  <a:lnTo>
                    <a:pt x="5567" y="6187"/>
                  </a:lnTo>
                  <a:lnTo>
                    <a:pt x="6714" y="3432"/>
                  </a:lnTo>
                  <a:cubicBezTo>
                    <a:pt x="5062" y="1401"/>
                    <a:pt x="2629" y="150"/>
                    <a:pt x="1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966;p55">
              <a:extLst>
                <a:ext uri="{FF2B5EF4-FFF2-40B4-BE49-F238E27FC236}">
                  <a16:creationId xmlns:a16="http://schemas.microsoft.com/office/drawing/2014/main" id="{DDA4DECE-FABE-AD6B-1097-AEDF21450E99}"/>
                </a:ext>
              </a:extLst>
            </p:cNvPr>
            <p:cNvSpPr/>
            <p:nvPr/>
          </p:nvSpPr>
          <p:spPr>
            <a:xfrm>
              <a:off x="3847947" y="3172089"/>
              <a:ext cx="167210" cy="122310"/>
            </a:xfrm>
            <a:custGeom>
              <a:avLst/>
              <a:gdLst/>
              <a:ahLst/>
              <a:cxnLst/>
              <a:rect l="l" t="t" r="r" b="b"/>
              <a:pathLst>
                <a:path w="7679" h="5617" extrusionOk="0">
                  <a:moveTo>
                    <a:pt x="2433" y="1"/>
                  </a:moveTo>
                  <a:lnTo>
                    <a:pt x="0" y="1757"/>
                  </a:lnTo>
                  <a:lnTo>
                    <a:pt x="149" y="4718"/>
                  </a:lnTo>
                  <a:cubicBezTo>
                    <a:pt x="1415" y="5317"/>
                    <a:pt x="2781" y="5616"/>
                    <a:pt x="4148" y="5616"/>
                  </a:cubicBezTo>
                  <a:cubicBezTo>
                    <a:pt x="5347" y="5616"/>
                    <a:pt x="6546" y="5386"/>
                    <a:pt x="7678" y="4924"/>
                  </a:cubicBezTo>
                  <a:lnTo>
                    <a:pt x="5280" y="3203"/>
                  </a:lnTo>
                  <a:lnTo>
                    <a:pt x="5417" y="173"/>
                  </a:lnTo>
                  <a:lnTo>
                    <a:pt x="5417" y="173"/>
                  </a:lnTo>
                  <a:cubicBezTo>
                    <a:pt x="5016" y="311"/>
                    <a:pt x="4591" y="379"/>
                    <a:pt x="4155" y="379"/>
                  </a:cubicBezTo>
                  <a:cubicBezTo>
                    <a:pt x="3558" y="379"/>
                    <a:pt x="2973" y="253"/>
                    <a:pt x="243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8FAF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967;p55">
              <a:extLst>
                <a:ext uri="{FF2B5EF4-FFF2-40B4-BE49-F238E27FC236}">
                  <a16:creationId xmlns:a16="http://schemas.microsoft.com/office/drawing/2014/main" id="{E1CBF1CF-7CC3-87F2-FDCF-1734BEADB098}"/>
                </a:ext>
              </a:extLst>
            </p:cNvPr>
            <p:cNvSpPr/>
            <p:nvPr/>
          </p:nvSpPr>
          <p:spPr>
            <a:xfrm>
              <a:off x="3974658" y="3122616"/>
              <a:ext cx="158457" cy="151206"/>
            </a:xfrm>
            <a:custGeom>
              <a:avLst/>
              <a:gdLst/>
              <a:ahLst/>
              <a:cxnLst/>
              <a:rect l="l" t="t" r="r" b="b"/>
              <a:pathLst>
                <a:path w="7277" h="6944" extrusionOk="0">
                  <a:moveTo>
                    <a:pt x="2158" y="0"/>
                  </a:moveTo>
                  <a:cubicBezTo>
                    <a:pt x="1790" y="964"/>
                    <a:pt x="1079" y="1768"/>
                    <a:pt x="149" y="2227"/>
                  </a:cubicBezTo>
                  <a:lnTo>
                    <a:pt x="0" y="5222"/>
                  </a:lnTo>
                  <a:lnTo>
                    <a:pt x="2422" y="6944"/>
                  </a:lnTo>
                  <a:cubicBezTo>
                    <a:pt x="4775" y="5785"/>
                    <a:pt x="6542" y="3696"/>
                    <a:pt x="7277" y="1171"/>
                  </a:cubicBezTo>
                  <a:lnTo>
                    <a:pt x="7277" y="1171"/>
                  </a:lnTo>
                  <a:lnTo>
                    <a:pt x="4430" y="1986"/>
                  </a:lnTo>
                  <a:lnTo>
                    <a:pt x="215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1" name="Google Shape;1968;p55">
              <a:extLst>
                <a:ext uri="{FF2B5EF4-FFF2-40B4-BE49-F238E27FC236}">
                  <a16:creationId xmlns:a16="http://schemas.microsoft.com/office/drawing/2014/main" id="{3BE58B3B-1096-2845-24D5-031685745D0C}"/>
                </a:ext>
              </a:extLst>
            </p:cNvPr>
            <p:cNvSpPr/>
            <p:nvPr/>
          </p:nvSpPr>
          <p:spPr>
            <a:xfrm>
              <a:off x="3729467" y="2966660"/>
              <a:ext cx="138990" cy="158718"/>
            </a:xfrm>
            <a:custGeom>
              <a:avLst/>
              <a:gdLst/>
              <a:ahLst/>
              <a:cxnLst/>
              <a:rect l="l" t="t" r="r" b="b"/>
              <a:pathLst>
                <a:path w="6383" h="7289" extrusionOk="0">
                  <a:moveTo>
                    <a:pt x="2296" y="0"/>
                  </a:moveTo>
                  <a:cubicBezTo>
                    <a:pt x="678" y="2055"/>
                    <a:pt x="1" y="4706"/>
                    <a:pt x="425" y="7288"/>
                  </a:cubicBezTo>
                  <a:lnTo>
                    <a:pt x="2618" y="5337"/>
                  </a:lnTo>
                  <a:lnTo>
                    <a:pt x="5556" y="6152"/>
                  </a:lnTo>
                  <a:cubicBezTo>
                    <a:pt x="5544" y="6026"/>
                    <a:pt x="5533" y="5888"/>
                    <a:pt x="5533" y="5751"/>
                  </a:cubicBezTo>
                  <a:cubicBezTo>
                    <a:pt x="5533" y="4855"/>
                    <a:pt x="5831" y="3983"/>
                    <a:pt x="6382" y="3271"/>
                  </a:cubicBezTo>
                  <a:lnTo>
                    <a:pt x="5211" y="505"/>
                  </a:lnTo>
                  <a:lnTo>
                    <a:pt x="2296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969;p55">
              <a:extLst>
                <a:ext uri="{FF2B5EF4-FFF2-40B4-BE49-F238E27FC236}">
                  <a16:creationId xmlns:a16="http://schemas.microsoft.com/office/drawing/2014/main" id="{956DEDDF-0AC4-09DB-C62B-8BA22892A803}"/>
                </a:ext>
              </a:extLst>
            </p:cNvPr>
            <p:cNvSpPr/>
            <p:nvPr/>
          </p:nvSpPr>
          <p:spPr>
            <a:xfrm>
              <a:off x="3787716" y="2889422"/>
              <a:ext cx="180449" cy="139229"/>
            </a:xfrm>
            <a:custGeom>
              <a:avLst/>
              <a:gdLst/>
              <a:ahLst/>
              <a:cxnLst/>
              <a:rect l="l" t="t" r="r" b="b"/>
              <a:pathLst>
                <a:path w="8287" h="6394" extrusionOk="0">
                  <a:moveTo>
                    <a:pt x="6863" y="1"/>
                  </a:moveTo>
                  <a:cubicBezTo>
                    <a:pt x="4235" y="12"/>
                    <a:pt x="1756" y="1137"/>
                    <a:pt x="0" y="3088"/>
                  </a:cubicBezTo>
                  <a:lnTo>
                    <a:pt x="2904" y="3593"/>
                  </a:lnTo>
                  <a:lnTo>
                    <a:pt x="4086" y="6394"/>
                  </a:lnTo>
                  <a:cubicBezTo>
                    <a:pt x="4820" y="5671"/>
                    <a:pt x="5819" y="5258"/>
                    <a:pt x="6852" y="5235"/>
                  </a:cubicBezTo>
                  <a:lnTo>
                    <a:pt x="8287" y="2606"/>
                  </a:lnTo>
                  <a:lnTo>
                    <a:pt x="68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A5B7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3" name="Google Shape;8871;p59">
            <a:extLst>
              <a:ext uri="{FF2B5EF4-FFF2-40B4-BE49-F238E27FC236}">
                <a16:creationId xmlns:a16="http://schemas.microsoft.com/office/drawing/2014/main" id="{9122CB3F-9017-BB0E-5F81-B4C3F0E1B8B1}"/>
              </a:ext>
            </a:extLst>
          </p:cNvPr>
          <p:cNvGrpSpPr/>
          <p:nvPr/>
        </p:nvGrpSpPr>
        <p:grpSpPr>
          <a:xfrm>
            <a:off x="7575654" y="3328591"/>
            <a:ext cx="901539" cy="959977"/>
            <a:chOff x="4206459" y="1191441"/>
            <a:chExt cx="712557" cy="785901"/>
          </a:xfrm>
        </p:grpSpPr>
        <p:sp>
          <p:nvSpPr>
            <p:cNvPr id="1724" name="Google Shape;8872;p59">
              <a:extLst>
                <a:ext uri="{FF2B5EF4-FFF2-40B4-BE49-F238E27FC236}">
                  <a16:creationId xmlns:a16="http://schemas.microsoft.com/office/drawing/2014/main" id="{45B10327-66E6-1FA1-348B-538CCAC52D51}"/>
                </a:ext>
              </a:extLst>
            </p:cNvPr>
            <p:cNvSpPr/>
            <p:nvPr/>
          </p:nvSpPr>
          <p:spPr>
            <a:xfrm>
              <a:off x="4548248" y="1328649"/>
              <a:ext cx="325201" cy="322547"/>
            </a:xfrm>
            <a:custGeom>
              <a:avLst/>
              <a:gdLst/>
              <a:ahLst/>
              <a:cxnLst/>
              <a:rect l="l" t="t" r="r" b="b"/>
              <a:pathLst>
                <a:path w="25486" h="25278" extrusionOk="0">
                  <a:moveTo>
                    <a:pt x="12746" y="4905"/>
                  </a:moveTo>
                  <a:cubicBezTo>
                    <a:pt x="13701" y="4905"/>
                    <a:pt x="14672" y="5083"/>
                    <a:pt x="15613" y="5460"/>
                  </a:cubicBezTo>
                  <a:cubicBezTo>
                    <a:pt x="19580" y="7047"/>
                    <a:pt x="21508" y="11545"/>
                    <a:pt x="19923" y="15511"/>
                  </a:cubicBezTo>
                  <a:cubicBezTo>
                    <a:pt x="18714" y="18534"/>
                    <a:pt x="15811" y="20374"/>
                    <a:pt x="12742" y="20374"/>
                  </a:cubicBezTo>
                  <a:cubicBezTo>
                    <a:pt x="11786" y="20374"/>
                    <a:pt x="10814" y="20196"/>
                    <a:pt x="9873" y="19819"/>
                  </a:cubicBezTo>
                  <a:cubicBezTo>
                    <a:pt x="5908" y="18234"/>
                    <a:pt x="3978" y="13734"/>
                    <a:pt x="5563" y="9769"/>
                  </a:cubicBezTo>
                  <a:cubicBezTo>
                    <a:pt x="6772" y="6745"/>
                    <a:pt x="9676" y="4905"/>
                    <a:pt x="12746" y="4905"/>
                  </a:cubicBezTo>
                  <a:close/>
                  <a:moveTo>
                    <a:pt x="15551" y="1"/>
                  </a:moveTo>
                  <a:cubicBezTo>
                    <a:pt x="15240" y="1"/>
                    <a:pt x="14946" y="187"/>
                    <a:pt x="14824" y="492"/>
                  </a:cubicBezTo>
                  <a:lnTo>
                    <a:pt x="14047" y="2435"/>
                  </a:lnTo>
                  <a:cubicBezTo>
                    <a:pt x="13612" y="2378"/>
                    <a:pt x="13174" y="2350"/>
                    <a:pt x="12736" y="2350"/>
                  </a:cubicBezTo>
                  <a:cubicBezTo>
                    <a:pt x="12218" y="2350"/>
                    <a:pt x="11700" y="2390"/>
                    <a:pt x="11187" y="2469"/>
                  </a:cubicBezTo>
                  <a:lnTo>
                    <a:pt x="10364" y="547"/>
                  </a:lnTo>
                  <a:cubicBezTo>
                    <a:pt x="10238" y="251"/>
                    <a:pt x="9949" y="73"/>
                    <a:pt x="9646" y="73"/>
                  </a:cubicBezTo>
                  <a:cubicBezTo>
                    <a:pt x="9543" y="73"/>
                    <a:pt x="9438" y="93"/>
                    <a:pt x="9338" y="137"/>
                  </a:cubicBezTo>
                  <a:lnTo>
                    <a:pt x="6036" y="1553"/>
                  </a:lnTo>
                  <a:cubicBezTo>
                    <a:pt x="5640" y="1722"/>
                    <a:pt x="5456" y="2182"/>
                    <a:pt x="5626" y="2579"/>
                  </a:cubicBezTo>
                  <a:lnTo>
                    <a:pt x="6449" y="4501"/>
                  </a:lnTo>
                  <a:cubicBezTo>
                    <a:pt x="5690" y="5085"/>
                    <a:pt x="5019" y="5775"/>
                    <a:pt x="4452" y="6549"/>
                  </a:cubicBezTo>
                  <a:lnTo>
                    <a:pt x="2510" y="5772"/>
                  </a:lnTo>
                  <a:cubicBezTo>
                    <a:pt x="2414" y="5734"/>
                    <a:pt x="2316" y="5716"/>
                    <a:pt x="2219" y="5716"/>
                  </a:cubicBezTo>
                  <a:cubicBezTo>
                    <a:pt x="1910" y="5716"/>
                    <a:pt x="1616" y="5901"/>
                    <a:pt x="1493" y="6208"/>
                  </a:cubicBezTo>
                  <a:lnTo>
                    <a:pt x="161" y="9542"/>
                  </a:lnTo>
                  <a:cubicBezTo>
                    <a:pt x="0" y="9944"/>
                    <a:pt x="194" y="10398"/>
                    <a:pt x="596" y="10558"/>
                  </a:cubicBezTo>
                  <a:lnTo>
                    <a:pt x="2537" y="11335"/>
                  </a:lnTo>
                  <a:cubicBezTo>
                    <a:pt x="2415" y="12285"/>
                    <a:pt x="2426" y="13249"/>
                    <a:pt x="2572" y="14195"/>
                  </a:cubicBezTo>
                  <a:lnTo>
                    <a:pt x="651" y="15018"/>
                  </a:lnTo>
                  <a:cubicBezTo>
                    <a:pt x="253" y="15189"/>
                    <a:pt x="71" y="15649"/>
                    <a:pt x="241" y="16046"/>
                  </a:cubicBezTo>
                  <a:lnTo>
                    <a:pt x="1655" y="19347"/>
                  </a:lnTo>
                  <a:cubicBezTo>
                    <a:pt x="1781" y="19643"/>
                    <a:pt x="2070" y="19821"/>
                    <a:pt x="2373" y="19821"/>
                  </a:cubicBezTo>
                  <a:cubicBezTo>
                    <a:pt x="2476" y="19821"/>
                    <a:pt x="2581" y="19800"/>
                    <a:pt x="2681" y="19756"/>
                  </a:cubicBezTo>
                  <a:lnTo>
                    <a:pt x="4603" y="18933"/>
                  </a:lnTo>
                  <a:cubicBezTo>
                    <a:pt x="5189" y="19692"/>
                    <a:pt x="5879" y="20365"/>
                    <a:pt x="6651" y="20930"/>
                  </a:cubicBezTo>
                  <a:lnTo>
                    <a:pt x="5874" y="22873"/>
                  </a:lnTo>
                  <a:cubicBezTo>
                    <a:pt x="5714" y="23273"/>
                    <a:pt x="5909" y="23728"/>
                    <a:pt x="6310" y="23888"/>
                  </a:cubicBezTo>
                  <a:lnTo>
                    <a:pt x="9645" y="25222"/>
                  </a:lnTo>
                  <a:cubicBezTo>
                    <a:pt x="9740" y="25260"/>
                    <a:pt x="9838" y="25278"/>
                    <a:pt x="9935" y="25278"/>
                  </a:cubicBezTo>
                  <a:cubicBezTo>
                    <a:pt x="10245" y="25278"/>
                    <a:pt x="10538" y="25092"/>
                    <a:pt x="10660" y="24786"/>
                  </a:cubicBezTo>
                  <a:lnTo>
                    <a:pt x="11437" y="22845"/>
                  </a:lnTo>
                  <a:cubicBezTo>
                    <a:pt x="11871" y="22901"/>
                    <a:pt x="12308" y="22929"/>
                    <a:pt x="12745" y="22929"/>
                  </a:cubicBezTo>
                  <a:cubicBezTo>
                    <a:pt x="13264" y="22929"/>
                    <a:pt x="13784" y="22889"/>
                    <a:pt x="14299" y="22810"/>
                  </a:cubicBezTo>
                  <a:lnTo>
                    <a:pt x="15122" y="24732"/>
                  </a:lnTo>
                  <a:cubicBezTo>
                    <a:pt x="15248" y="25028"/>
                    <a:pt x="15536" y="25206"/>
                    <a:pt x="15839" y="25206"/>
                  </a:cubicBezTo>
                  <a:cubicBezTo>
                    <a:pt x="15943" y="25206"/>
                    <a:pt x="16047" y="25185"/>
                    <a:pt x="16148" y="25142"/>
                  </a:cubicBezTo>
                  <a:lnTo>
                    <a:pt x="19449" y="23728"/>
                  </a:lnTo>
                  <a:cubicBezTo>
                    <a:pt x="19846" y="23558"/>
                    <a:pt x="20030" y="23098"/>
                    <a:pt x="19860" y="22701"/>
                  </a:cubicBezTo>
                  <a:lnTo>
                    <a:pt x="19037" y="20780"/>
                  </a:lnTo>
                  <a:cubicBezTo>
                    <a:pt x="19794" y="20194"/>
                    <a:pt x="20467" y="19503"/>
                    <a:pt x="21034" y="18732"/>
                  </a:cubicBezTo>
                  <a:lnTo>
                    <a:pt x="22975" y="19508"/>
                  </a:lnTo>
                  <a:cubicBezTo>
                    <a:pt x="23070" y="19546"/>
                    <a:pt x="23168" y="19564"/>
                    <a:pt x="23265" y="19564"/>
                  </a:cubicBezTo>
                  <a:cubicBezTo>
                    <a:pt x="23576" y="19564"/>
                    <a:pt x="23869" y="19378"/>
                    <a:pt x="23992" y="19073"/>
                  </a:cubicBezTo>
                  <a:lnTo>
                    <a:pt x="25326" y="15737"/>
                  </a:lnTo>
                  <a:cubicBezTo>
                    <a:pt x="25486" y="15337"/>
                    <a:pt x="25290" y="14882"/>
                    <a:pt x="24890" y="14722"/>
                  </a:cubicBezTo>
                  <a:lnTo>
                    <a:pt x="22948" y="13945"/>
                  </a:lnTo>
                  <a:cubicBezTo>
                    <a:pt x="23071" y="12994"/>
                    <a:pt x="23060" y="12032"/>
                    <a:pt x="22914" y="11084"/>
                  </a:cubicBezTo>
                  <a:lnTo>
                    <a:pt x="24835" y="10261"/>
                  </a:lnTo>
                  <a:cubicBezTo>
                    <a:pt x="25231" y="10091"/>
                    <a:pt x="25415" y="9631"/>
                    <a:pt x="25245" y="9234"/>
                  </a:cubicBezTo>
                  <a:lnTo>
                    <a:pt x="23830" y="5934"/>
                  </a:lnTo>
                  <a:cubicBezTo>
                    <a:pt x="23703" y="5637"/>
                    <a:pt x="23414" y="5459"/>
                    <a:pt x="23111" y="5459"/>
                  </a:cubicBezTo>
                  <a:cubicBezTo>
                    <a:pt x="23008" y="5459"/>
                    <a:pt x="22904" y="5479"/>
                    <a:pt x="22803" y="5522"/>
                  </a:cubicBezTo>
                  <a:lnTo>
                    <a:pt x="20882" y="6347"/>
                  </a:lnTo>
                  <a:cubicBezTo>
                    <a:pt x="20297" y="5588"/>
                    <a:pt x="19607" y="4915"/>
                    <a:pt x="18835" y="4348"/>
                  </a:cubicBezTo>
                  <a:lnTo>
                    <a:pt x="19610" y="2408"/>
                  </a:lnTo>
                  <a:cubicBezTo>
                    <a:pt x="19770" y="2006"/>
                    <a:pt x="19577" y="1551"/>
                    <a:pt x="19175" y="1391"/>
                  </a:cubicBezTo>
                  <a:lnTo>
                    <a:pt x="15841" y="57"/>
                  </a:lnTo>
                  <a:cubicBezTo>
                    <a:pt x="15745" y="19"/>
                    <a:pt x="15647" y="1"/>
                    <a:pt x="1555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445D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8873;p59">
              <a:extLst>
                <a:ext uri="{FF2B5EF4-FFF2-40B4-BE49-F238E27FC236}">
                  <a16:creationId xmlns:a16="http://schemas.microsoft.com/office/drawing/2014/main" id="{A1966037-3C17-EF2C-2620-E08E6F520142}"/>
                </a:ext>
              </a:extLst>
            </p:cNvPr>
            <p:cNvSpPr/>
            <p:nvPr/>
          </p:nvSpPr>
          <p:spPr>
            <a:xfrm>
              <a:off x="4557499" y="1656607"/>
              <a:ext cx="306674" cy="306648"/>
            </a:xfrm>
            <a:custGeom>
              <a:avLst/>
              <a:gdLst/>
              <a:ahLst/>
              <a:cxnLst/>
              <a:rect l="l" t="t" r="r" b="b"/>
              <a:pathLst>
                <a:path w="24034" h="24032" extrusionOk="0">
                  <a:moveTo>
                    <a:pt x="12017" y="4775"/>
                  </a:moveTo>
                  <a:cubicBezTo>
                    <a:pt x="16016" y="4775"/>
                    <a:pt x="19258" y="8018"/>
                    <a:pt x="19258" y="12017"/>
                  </a:cubicBezTo>
                  <a:cubicBezTo>
                    <a:pt x="19258" y="16015"/>
                    <a:pt x="16016" y="19256"/>
                    <a:pt x="12019" y="19256"/>
                  </a:cubicBezTo>
                  <a:lnTo>
                    <a:pt x="12017" y="19256"/>
                  </a:lnTo>
                  <a:cubicBezTo>
                    <a:pt x="8019" y="19256"/>
                    <a:pt x="4778" y="16015"/>
                    <a:pt x="4778" y="12017"/>
                  </a:cubicBezTo>
                  <a:cubicBezTo>
                    <a:pt x="4778" y="8018"/>
                    <a:pt x="8019" y="4775"/>
                    <a:pt x="12017" y="4775"/>
                  </a:cubicBezTo>
                  <a:close/>
                  <a:moveTo>
                    <a:pt x="10336" y="0"/>
                  </a:moveTo>
                  <a:cubicBezTo>
                    <a:pt x="9932" y="0"/>
                    <a:pt x="9604" y="327"/>
                    <a:pt x="9604" y="732"/>
                  </a:cubicBezTo>
                  <a:lnTo>
                    <a:pt x="9604" y="2689"/>
                  </a:lnTo>
                  <a:cubicBezTo>
                    <a:pt x="8734" y="2913"/>
                    <a:pt x="7902" y="3259"/>
                    <a:pt x="7128" y="3714"/>
                  </a:cubicBezTo>
                  <a:lnTo>
                    <a:pt x="5745" y="2330"/>
                  </a:lnTo>
                  <a:cubicBezTo>
                    <a:pt x="5602" y="2187"/>
                    <a:pt x="5415" y="2115"/>
                    <a:pt x="5228" y="2115"/>
                  </a:cubicBezTo>
                  <a:cubicBezTo>
                    <a:pt x="5040" y="2115"/>
                    <a:pt x="4853" y="2187"/>
                    <a:pt x="4710" y="2330"/>
                  </a:cubicBezTo>
                  <a:lnTo>
                    <a:pt x="2332" y="4708"/>
                  </a:lnTo>
                  <a:cubicBezTo>
                    <a:pt x="2046" y="4995"/>
                    <a:pt x="2046" y="5457"/>
                    <a:pt x="2332" y="5744"/>
                  </a:cubicBezTo>
                  <a:lnTo>
                    <a:pt x="3716" y="7128"/>
                  </a:lnTo>
                  <a:cubicBezTo>
                    <a:pt x="3260" y="7900"/>
                    <a:pt x="2915" y="8734"/>
                    <a:pt x="2691" y="9602"/>
                  </a:cubicBezTo>
                  <a:lnTo>
                    <a:pt x="734" y="9602"/>
                  </a:lnTo>
                  <a:cubicBezTo>
                    <a:pt x="329" y="9602"/>
                    <a:pt x="1" y="9930"/>
                    <a:pt x="1" y="10335"/>
                  </a:cubicBezTo>
                  <a:lnTo>
                    <a:pt x="1" y="13698"/>
                  </a:lnTo>
                  <a:cubicBezTo>
                    <a:pt x="1" y="14101"/>
                    <a:pt x="329" y="14430"/>
                    <a:pt x="734" y="14430"/>
                  </a:cubicBezTo>
                  <a:lnTo>
                    <a:pt x="2691" y="14430"/>
                  </a:lnTo>
                  <a:cubicBezTo>
                    <a:pt x="2915" y="15298"/>
                    <a:pt x="3260" y="16132"/>
                    <a:pt x="3716" y="16904"/>
                  </a:cubicBezTo>
                  <a:lnTo>
                    <a:pt x="2332" y="18289"/>
                  </a:lnTo>
                  <a:cubicBezTo>
                    <a:pt x="2046" y="18574"/>
                    <a:pt x="2046" y="19038"/>
                    <a:pt x="2332" y="19323"/>
                  </a:cubicBezTo>
                  <a:lnTo>
                    <a:pt x="4710" y="21701"/>
                  </a:lnTo>
                  <a:cubicBezTo>
                    <a:pt x="4853" y="21845"/>
                    <a:pt x="5040" y="21916"/>
                    <a:pt x="5228" y="21916"/>
                  </a:cubicBezTo>
                  <a:cubicBezTo>
                    <a:pt x="5415" y="21916"/>
                    <a:pt x="5602" y="21845"/>
                    <a:pt x="5745" y="21701"/>
                  </a:cubicBezTo>
                  <a:lnTo>
                    <a:pt x="7128" y="20318"/>
                  </a:lnTo>
                  <a:cubicBezTo>
                    <a:pt x="7902" y="20774"/>
                    <a:pt x="8736" y="21118"/>
                    <a:pt x="9604" y="21343"/>
                  </a:cubicBezTo>
                  <a:lnTo>
                    <a:pt x="9604" y="23299"/>
                  </a:lnTo>
                  <a:cubicBezTo>
                    <a:pt x="9604" y="23705"/>
                    <a:pt x="9932" y="24031"/>
                    <a:pt x="10336" y="24031"/>
                  </a:cubicBezTo>
                  <a:lnTo>
                    <a:pt x="13699" y="24031"/>
                  </a:lnTo>
                  <a:cubicBezTo>
                    <a:pt x="14104" y="24031"/>
                    <a:pt x="14432" y="23705"/>
                    <a:pt x="14432" y="23299"/>
                  </a:cubicBezTo>
                  <a:lnTo>
                    <a:pt x="14432" y="21343"/>
                  </a:lnTo>
                  <a:cubicBezTo>
                    <a:pt x="15300" y="21118"/>
                    <a:pt x="16134" y="20773"/>
                    <a:pt x="16906" y="20318"/>
                  </a:cubicBezTo>
                  <a:lnTo>
                    <a:pt x="18290" y="21701"/>
                  </a:lnTo>
                  <a:cubicBezTo>
                    <a:pt x="18433" y="21844"/>
                    <a:pt x="18620" y="21915"/>
                    <a:pt x="18808" y="21915"/>
                  </a:cubicBezTo>
                  <a:cubicBezTo>
                    <a:pt x="18995" y="21915"/>
                    <a:pt x="19182" y="21844"/>
                    <a:pt x="19326" y="21701"/>
                  </a:cubicBezTo>
                  <a:lnTo>
                    <a:pt x="21704" y="19323"/>
                  </a:lnTo>
                  <a:cubicBezTo>
                    <a:pt x="21989" y="19037"/>
                    <a:pt x="21989" y="18574"/>
                    <a:pt x="21704" y="18287"/>
                  </a:cubicBezTo>
                  <a:lnTo>
                    <a:pt x="20320" y="16904"/>
                  </a:lnTo>
                  <a:cubicBezTo>
                    <a:pt x="20775" y="16130"/>
                    <a:pt x="21121" y="15298"/>
                    <a:pt x="21345" y="14430"/>
                  </a:cubicBezTo>
                  <a:lnTo>
                    <a:pt x="23302" y="14430"/>
                  </a:lnTo>
                  <a:cubicBezTo>
                    <a:pt x="23705" y="14430"/>
                    <a:pt x="24034" y="14101"/>
                    <a:pt x="24034" y="13696"/>
                  </a:cubicBezTo>
                  <a:lnTo>
                    <a:pt x="24034" y="10334"/>
                  </a:lnTo>
                  <a:cubicBezTo>
                    <a:pt x="24034" y="9930"/>
                    <a:pt x="23705" y="9602"/>
                    <a:pt x="23302" y="9602"/>
                  </a:cubicBezTo>
                  <a:lnTo>
                    <a:pt x="21343" y="9602"/>
                  </a:lnTo>
                  <a:cubicBezTo>
                    <a:pt x="21121" y="8734"/>
                    <a:pt x="20775" y="7900"/>
                    <a:pt x="20320" y="7128"/>
                  </a:cubicBezTo>
                  <a:lnTo>
                    <a:pt x="21704" y="5744"/>
                  </a:lnTo>
                  <a:cubicBezTo>
                    <a:pt x="21989" y="5457"/>
                    <a:pt x="21989" y="4995"/>
                    <a:pt x="21704" y="4708"/>
                  </a:cubicBezTo>
                  <a:lnTo>
                    <a:pt x="19326" y="2330"/>
                  </a:lnTo>
                  <a:cubicBezTo>
                    <a:pt x="19182" y="2187"/>
                    <a:pt x="18995" y="2115"/>
                    <a:pt x="18808" y="2115"/>
                  </a:cubicBezTo>
                  <a:cubicBezTo>
                    <a:pt x="18620" y="2115"/>
                    <a:pt x="18433" y="2187"/>
                    <a:pt x="18290" y="2330"/>
                  </a:cubicBezTo>
                  <a:lnTo>
                    <a:pt x="16906" y="3714"/>
                  </a:lnTo>
                  <a:cubicBezTo>
                    <a:pt x="16133" y="3259"/>
                    <a:pt x="15300" y="2913"/>
                    <a:pt x="14430" y="2689"/>
                  </a:cubicBezTo>
                  <a:lnTo>
                    <a:pt x="14430" y="732"/>
                  </a:lnTo>
                  <a:cubicBezTo>
                    <a:pt x="14430" y="327"/>
                    <a:pt x="14104" y="0"/>
                    <a:pt x="1369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8874;p59">
              <a:extLst>
                <a:ext uri="{FF2B5EF4-FFF2-40B4-BE49-F238E27FC236}">
                  <a16:creationId xmlns:a16="http://schemas.microsoft.com/office/drawing/2014/main" id="{4875E046-D19A-A9E2-2782-1167FEAF9A37}"/>
                </a:ext>
              </a:extLst>
            </p:cNvPr>
            <p:cNvSpPr/>
            <p:nvPr/>
          </p:nvSpPr>
          <p:spPr>
            <a:xfrm>
              <a:off x="4251067" y="1523035"/>
              <a:ext cx="327536" cy="325023"/>
            </a:xfrm>
            <a:custGeom>
              <a:avLst/>
              <a:gdLst/>
              <a:ahLst/>
              <a:cxnLst/>
              <a:rect l="l" t="t" r="r" b="b"/>
              <a:pathLst>
                <a:path w="25669" h="25472" extrusionOk="0">
                  <a:moveTo>
                    <a:pt x="12840" y="5002"/>
                  </a:moveTo>
                  <a:cubicBezTo>
                    <a:pt x="13949" y="5002"/>
                    <a:pt x="15075" y="5242"/>
                    <a:pt x="16144" y="5747"/>
                  </a:cubicBezTo>
                  <a:cubicBezTo>
                    <a:pt x="20003" y="7575"/>
                    <a:pt x="21651" y="12185"/>
                    <a:pt x="19822" y="16044"/>
                  </a:cubicBezTo>
                  <a:cubicBezTo>
                    <a:pt x="18501" y="18836"/>
                    <a:pt x="15726" y="20470"/>
                    <a:pt x="12830" y="20470"/>
                  </a:cubicBezTo>
                  <a:cubicBezTo>
                    <a:pt x="11721" y="20470"/>
                    <a:pt x="10595" y="20230"/>
                    <a:pt x="9525" y="19724"/>
                  </a:cubicBezTo>
                  <a:cubicBezTo>
                    <a:pt x="5666" y="17897"/>
                    <a:pt x="4018" y="13286"/>
                    <a:pt x="5845" y="9427"/>
                  </a:cubicBezTo>
                  <a:cubicBezTo>
                    <a:pt x="7167" y="6636"/>
                    <a:pt x="9944" y="5002"/>
                    <a:pt x="12840" y="5002"/>
                  </a:cubicBezTo>
                  <a:close/>
                  <a:moveTo>
                    <a:pt x="10471" y="1"/>
                  </a:moveTo>
                  <a:cubicBezTo>
                    <a:pt x="10383" y="1"/>
                    <a:pt x="10294" y="16"/>
                    <a:pt x="10208" y="47"/>
                  </a:cubicBezTo>
                  <a:lnTo>
                    <a:pt x="6824" y="1256"/>
                  </a:lnTo>
                  <a:cubicBezTo>
                    <a:pt x="6417" y="1401"/>
                    <a:pt x="6206" y="1848"/>
                    <a:pt x="6351" y="2255"/>
                  </a:cubicBezTo>
                  <a:lnTo>
                    <a:pt x="7054" y="4223"/>
                  </a:lnTo>
                  <a:cubicBezTo>
                    <a:pt x="6262" y="4761"/>
                    <a:pt x="5548" y="5408"/>
                    <a:pt x="4934" y="6145"/>
                  </a:cubicBezTo>
                  <a:lnTo>
                    <a:pt x="3045" y="5249"/>
                  </a:lnTo>
                  <a:cubicBezTo>
                    <a:pt x="2937" y="5199"/>
                    <a:pt x="2823" y="5174"/>
                    <a:pt x="2711" y="5174"/>
                  </a:cubicBezTo>
                  <a:cubicBezTo>
                    <a:pt x="2418" y="5174"/>
                    <a:pt x="2137" y="5340"/>
                    <a:pt x="2004" y="5623"/>
                  </a:cubicBezTo>
                  <a:lnTo>
                    <a:pt x="467" y="8868"/>
                  </a:lnTo>
                  <a:cubicBezTo>
                    <a:pt x="282" y="9259"/>
                    <a:pt x="449" y="9725"/>
                    <a:pt x="840" y="9909"/>
                  </a:cubicBezTo>
                  <a:lnTo>
                    <a:pt x="2729" y="10804"/>
                  </a:lnTo>
                  <a:cubicBezTo>
                    <a:pt x="2548" y="11744"/>
                    <a:pt x="2500" y="12707"/>
                    <a:pt x="2587" y="13661"/>
                  </a:cubicBezTo>
                  <a:lnTo>
                    <a:pt x="619" y="14364"/>
                  </a:lnTo>
                  <a:cubicBezTo>
                    <a:pt x="212" y="14510"/>
                    <a:pt x="1" y="14957"/>
                    <a:pt x="145" y="15363"/>
                  </a:cubicBezTo>
                  <a:lnTo>
                    <a:pt x="1354" y="18747"/>
                  </a:lnTo>
                  <a:cubicBezTo>
                    <a:pt x="1467" y="19067"/>
                    <a:pt x="1768" y="19265"/>
                    <a:pt x="2089" y="19265"/>
                  </a:cubicBezTo>
                  <a:cubicBezTo>
                    <a:pt x="2177" y="19265"/>
                    <a:pt x="2266" y="19251"/>
                    <a:pt x="2353" y="19219"/>
                  </a:cubicBezTo>
                  <a:lnTo>
                    <a:pt x="4321" y="18516"/>
                  </a:lnTo>
                  <a:cubicBezTo>
                    <a:pt x="4859" y="19309"/>
                    <a:pt x="5506" y="20023"/>
                    <a:pt x="6243" y="20637"/>
                  </a:cubicBezTo>
                  <a:lnTo>
                    <a:pt x="5347" y="22526"/>
                  </a:lnTo>
                  <a:cubicBezTo>
                    <a:pt x="5163" y="22917"/>
                    <a:pt x="5330" y="23383"/>
                    <a:pt x="5721" y="23567"/>
                  </a:cubicBezTo>
                  <a:lnTo>
                    <a:pt x="8966" y="25104"/>
                  </a:lnTo>
                  <a:cubicBezTo>
                    <a:pt x="9074" y="25155"/>
                    <a:pt x="9188" y="25179"/>
                    <a:pt x="9300" y="25179"/>
                  </a:cubicBezTo>
                  <a:cubicBezTo>
                    <a:pt x="9593" y="25179"/>
                    <a:pt x="9874" y="25014"/>
                    <a:pt x="10007" y="24731"/>
                  </a:cubicBezTo>
                  <a:lnTo>
                    <a:pt x="10902" y="22842"/>
                  </a:lnTo>
                  <a:cubicBezTo>
                    <a:pt x="11540" y="22964"/>
                    <a:pt x="12187" y="23026"/>
                    <a:pt x="12836" y="23026"/>
                  </a:cubicBezTo>
                  <a:cubicBezTo>
                    <a:pt x="13144" y="23026"/>
                    <a:pt x="13452" y="23012"/>
                    <a:pt x="13759" y="22984"/>
                  </a:cubicBezTo>
                  <a:lnTo>
                    <a:pt x="14462" y="24952"/>
                  </a:lnTo>
                  <a:cubicBezTo>
                    <a:pt x="14577" y="25272"/>
                    <a:pt x="14878" y="25471"/>
                    <a:pt x="15200" y="25471"/>
                  </a:cubicBezTo>
                  <a:cubicBezTo>
                    <a:pt x="15286" y="25471"/>
                    <a:pt x="15375" y="25457"/>
                    <a:pt x="15461" y="25426"/>
                  </a:cubicBezTo>
                  <a:lnTo>
                    <a:pt x="18845" y="24217"/>
                  </a:lnTo>
                  <a:cubicBezTo>
                    <a:pt x="19252" y="24071"/>
                    <a:pt x="19463" y="23625"/>
                    <a:pt x="19318" y="23218"/>
                  </a:cubicBezTo>
                  <a:lnTo>
                    <a:pt x="18615" y="21250"/>
                  </a:lnTo>
                  <a:cubicBezTo>
                    <a:pt x="19407" y="20712"/>
                    <a:pt x="20121" y="20065"/>
                    <a:pt x="20735" y="19328"/>
                  </a:cubicBezTo>
                  <a:lnTo>
                    <a:pt x="22624" y="20223"/>
                  </a:lnTo>
                  <a:cubicBezTo>
                    <a:pt x="22732" y="20274"/>
                    <a:pt x="22846" y="20298"/>
                    <a:pt x="22958" y="20298"/>
                  </a:cubicBezTo>
                  <a:cubicBezTo>
                    <a:pt x="23251" y="20298"/>
                    <a:pt x="23532" y="20133"/>
                    <a:pt x="23665" y="19850"/>
                  </a:cubicBezTo>
                  <a:lnTo>
                    <a:pt x="25202" y="16604"/>
                  </a:lnTo>
                  <a:cubicBezTo>
                    <a:pt x="25387" y="16214"/>
                    <a:pt x="25220" y="15748"/>
                    <a:pt x="24829" y="15564"/>
                  </a:cubicBezTo>
                  <a:lnTo>
                    <a:pt x="22940" y="14668"/>
                  </a:lnTo>
                  <a:cubicBezTo>
                    <a:pt x="23121" y="13727"/>
                    <a:pt x="23169" y="12766"/>
                    <a:pt x="23082" y="11812"/>
                  </a:cubicBezTo>
                  <a:lnTo>
                    <a:pt x="25050" y="11107"/>
                  </a:lnTo>
                  <a:cubicBezTo>
                    <a:pt x="25457" y="10963"/>
                    <a:pt x="25668" y="10515"/>
                    <a:pt x="25523" y="10108"/>
                  </a:cubicBezTo>
                  <a:lnTo>
                    <a:pt x="24315" y="6726"/>
                  </a:lnTo>
                  <a:cubicBezTo>
                    <a:pt x="24201" y="6406"/>
                    <a:pt x="23898" y="6207"/>
                    <a:pt x="23577" y="6207"/>
                  </a:cubicBezTo>
                  <a:cubicBezTo>
                    <a:pt x="23491" y="6207"/>
                    <a:pt x="23402" y="6221"/>
                    <a:pt x="23316" y="6252"/>
                  </a:cubicBezTo>
                  <a:lnTo>
                    <a:pt x="21348" y="6956"/>
                  </a:lnTo>
                  <a:cubicBezTo>
                    <a:pt x="20810" y="6162"/>
                    <a:pt x="20163" y="5450"/>
                    <a:pt x="19426" y="4836"/>
                  </a:cubicBezTo>
                  <a:lnTo>
                    <a:pt x="20320" y="2947"/>
                  </a:lnTo>
                  <a:cubicBezTo>
                    <a:pt x="20506" y="2556"/>
                    <a:pt x="20339" y="2090"/>
                    <a:pt x="19948" y="1906"/>
                  </a:cubicBezTo>
                  <a:lnTo>
                    <a:pt x="16703" y="369"/>
                  </a:lnTo>
                  <a:cubicBezTo>
                    <a:pt x="16595" y="318"/>
                    <a:pt x="16481" y="294"/>
                    <a:pt x="16369" y="294"/>
                  </a:cubicBezTo>
                  <a:cubicBezTo>
                    <a:pt x="16076" y="294"/>
                    <a:pt x="15795" y="459"/>
                    <a:pt x="15662" y="742"/>
                  </a:cubicBezTo>
                  <a:lnTo>
                    <a:pt x="14767" y="2631"/>
                  </a:lnTo>
                  <a:cubicBezTo>
                    <a:pt x="14130" y="2508"/>
                    <a:pt x="13485" y="2447"/>
                    <a:pt x="12839" y="2447"/>
                  </a:cubicBezTo>
                  <a:cubicBezTo>
                    <a:pt x="12529" y="2447"/>
                    <a:pt x="12219" y="2461"/>
                    <a:pt x="11910" y="2489"/>
                  </a:cubicBezTo>
                  <a:lnTo>
                    <a:pt x="11207" y="521"/>
                  </a:lnTo>
                  <a:cubicBezTo>
                    <a:pt x="11092" y="200"/>
                    <a:pt x="10791" y="1"/>
                    <a:pt x="1047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8875;p59">
              <a:extLst>
                <a:ext uri="{FF2B5EF4-FFF2-40B4-BE49-F238E27FC236}">
                  <a16:creationId xmlns:a16="http://schemas.microsoft.com/office/drawing/2014/main" id="{D5884DA4-5AE2-6078-F503-A2A041A8E188}"/>
                </a:ext>
              </a:extLst>
            </p:cNvPr>
            <p:cNvSpPr/>
            <p:nvPr/>
          </p:nvSpPr>
          <p:spPr>
            <a:xfrm>
              <a:off x="4277366" y="1220917"/>
              <a:ext cx="292242" cy="29221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28" name="Google Shape;8876;p59">
              <a:extLst>
                <a:ext uri="{FF2B5EF4-FFF2-40B4-BE49-F238E27FC236}">
                  <a16:creationId xmlns:a16="http://schemas.microsoft.com/office/drawing/2014/main" id="{8C8361B1-0F69-F8A3-B5FD-60F79348D88F}"/>
                </a:ext>
              </a:extLst>
            </p:cNvPr>
            <p:cNvGrpSpPr/>
            <p:nvPr/>
          </p:nvGrpSpPr>
          <p:grpSpPr>
            <a:xfrm>
              <a:off x="4644280" y="1290523"/>
              <a:ext cx="143716" cy="29463"/>
              <a:chOff x="4644280" y="1290523"/>
              <a:chExt cx="143716" cy="29463"/>
            </a:xfrm>
          </p:grpSpPr>
          <p:sp>
            <p:nvSpPr>
              <p:cNvPr id="1758" name="Google Shape;8877;p59">
                <a:extLst>
                  <a:ext uri="{FF2B5EF4-FFF2-40B4-BE49-F238E27FC236}">
                    <a16:creationId xmlns:a16="http://schemas.microsoft.com/office/drawing/2014/main" id="{28A4D0BC-54B0-E820-246F-77B87EFF9C66}"/>
                  </a:ext>
                </a:extLst>
              </p:cNvPr>
              <p:cNvSpPr/>
              <p:nvPr/>
            </p:nvSpPr>
            <p:spPr>
              <a:xfrm>
                <a:off x="4736292" y="1294223"/>
                <a:ext cx="51704" cy="25762"/>
              </a:xfrm>
              <a:custGeom>
                <a:avLst/>
                <a:gdLst/>
                <a:ahLst/>
                <a:cxnLst/>
                <a:rect l="l" t="t" r="r" b="b"/>
                <a:pathLst>
                  <a:path w="4052" h="2019" extrusionOk="0">
                    <a:moveTo>
                      <a:pt x="273" y="0"/>
                    </a:moveTo>
                    <a:cubicBezTo>
                      <a:pt x="158" y="0"/>
                      <a:pt x="53" y="81"/>
                      <a:pt x="29" y="199"/>
                    </a:cubicBezTo>
                    <a:cubicBezTo>
                      <a:pt x="0" y="339"/>
                      <a:pt x="87" y="475"/>
                      <a:pt x="225" y="507"/>
                    </a:cubicBezTo>
                    <a:cubicBezTo>
                      <a:pt x="1077" y="720"/>
                      <a:pt x="1895" y="1048"/>
                      <a:pt x="2655" y="1487"/>
                    </a:cubicBezTo>
                    <a:lnTo>
                      <a:pt x="2505" y="1740"/>
                    </a:lnTo>
                    <a:cubicBezTo>
                      <a:pt x="2459" y="1818"/>
                      <a:pt x="2511" y="1919"/>
                      <a:pt x="2603" y="1925"/>
                    </a:cubicBezTo>
                    <a:lnTo>
                      <a:pt x="3885" y="2018"/>
                    </a:lnTo>
                    <a:cubicBezTo>
                      <a:pt x="3889" y="2019"/>
                      <a:pt x="3892" y="2019"/>
                      <a:pt x="3896" y="2019"/>
                    </a:cubicBezTo>
                    <a:cubicBezTo>
                      <a:pt x="3991" y="2019"/>
                      <a:pt x="4052" y="1911"/>
                      <a:pt x="3999" y="1829"/>
                    </a:cubicBezTo>
                    <a:lnTo>
                      <a:pt x="3302" y="747"/>
                    </a:lnTo>
                    <a:cubicBezTo>
                      <a:pt x="3278" y="709"/>
                      <a:pt x="3238" y="690"/>
                      <a:pt x="3198" y="690"/>
                    </a:cubicBezTo>
                    <a:cubicBezTo>
                      <a:pt x="3157" y="690"/>
                      <a:pt x="3116" y="710"/>
                      <a:pt x="3093" y="750"/>
                    </a:cubicBezTo>
                    <a:lnTo>
                      <a:pt x="2917" y="1048"/>
                    </a:lnTo>
                    <a:cubicBezTo>
                      <a:pt x="2108" y="582"/>
                      <a:pt x="1237" y="231"/>
                      <a:pt x="330" y="7"/>
                    </a:cubicBezTo>
                    <a:cubicBezTo>
                      <a:pt x="311" y="3"/>
                      <a:pt x="292" y="0"/>
                      <a:pt x="273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8878;p59">
                <a:extLst>
                  <a:ext uri="{FF2B5EF4-FFF2-40B4-BE49-F238E27FC236}">
                    <a16:creationId xmlns:a16="http://schemas.microsoft.com/office/drawing/2014/main" id="{9A190319-5C1D-2B29-71A2-54924C3BA285}"/>
                  </a:ext>
                </a:extLst>
              </p:cNvPr>
              <p:cNvSpPr/>
              <p:nvPr/>
            </p:nvSpPr>
            <p:spPr>
              <a:xfrm>
                <a:off x="4700066" y="1290523"/>
                <a:ext cx="32206" cy="7988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626" extrusionOk="0">
                    <a:moveTo>
                      <a:pt x="787" y="1"/>
                    </a:moveTo>
                    <a:cubicBezTo>
                      <a:pt x="606" y="1"/>
                      <a:pt x="423" y="7"/>
                      <a:pt x="242" y="18"/>
                    </a:cubicBezTo>
                    <a:cubicBezTo>
                      <a:pt x="104" y="31"/>
                      <a:pt x="0" y="151"/>
                      <a:pt x="10" y="291"/>
                    </a:cubicBezTo>
                    <a:cubicBezTo>
                      <a:pt x="21" y="425"/>
                      <a:pt x="131" y="526"/>
                      <a:pt x="264" y="526"/>
                    </a:cubicBezTo>
                    <a:cubicBezTo>
                      <a:pt x="269" y="526"/>
                      <a:pt x="274" y="526"/>
                      <a:pt x="279" y="526"/>
                    </a:cubicBezTo>
                    <a:cubicBezTo>
                      <a:pt x="447" y="516"/>
                      <a:pt x="617" y="510"/>
                      <a:pt x="787" y="510"/>
                    </a:cubicBezTo>
                    <a:cubicBezTo>
                      <a:pt x="1261" y="512"/>
                      <a:pt x="1735" y="548"/>
                      <a:pt x="2204" y="622"/>
                    </a:cubicBezTo>
                    <a:cubicBezTo>
                      <a:pt x="2218" y="624"/>
                      <a:pt x="2232" y="626"/>
                      <a:pt x="2246" y="626"/>
                    </a:cubicBezTo>
                    <a:cubicBezTo>
                      <a:pt x="2364" y="626"/>
                      <a:pt x="2469" y="542"/>
                      <a:pt x="2495" y="422"/>
                    </a:cubicBezTo>
                    <a:cubicBezTo>
                      <a:pt x="2524" y="281"/>
                      <a:pt x="2430" y="145"/>
                      <a:pt x="2289" y="121"/>
                    </a:cubicBezTo>
                    <a:cubicBezTo>
                      <a:pt x="1792" y="41"/>
                      <a:pt x="1289" y="1"/>
                      <a:pt x="787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8879;p59">
                <a:extLst>
                  <a:ext uri="{FF2B5EF4-FFF2-40B4-BE49-F238E27FC236}">
                    <a16:creationId xmlns:a16="http://schemas.microsoft.com/office/drawing/2014/main" id="{7DD0E629-9838-F401-26CB-6C56E23B2522}"/>
                  </a:ext>
                </a:extLst>
              </p:cNvPr>
              <p:cNvSpPr/>
              <p:nvPr/>
            </p:nvSpPr>
            <p:spPr>
              <a:xfrm>
                <a:off x="4644280" y="1300641"/>
                <a:ext cx="20225" cy="13283"/>
              </a:xfrm>
              <a:custGeom>
                <a:avLst/>
                <a:gdLst/>
                <a:ahLst/>
                <a:cxnLst/>
                <a:rect l="l" t="t" r="r" b="b"/>
                <a:pathLst>
                  <a:path w="1585" h="1041" extrusionOk="0">
                    <a:moveTo>
                      <a:pt x="1331" y="0"/>
                    </a:moveTo>
                    <a:cubicBezTo>
                      <a:pt x="1304" y="0"/>
                      <a:pt x="1277" y="6"/>
                      <a:pt x="1251" y="16"/>
                    </a:cubicBezTo>
                    <a:cubicBezTo>
                      <a:pt x="880" y="175"/>
                      <a:pt x="518" y="356"/>
                      <a:pt x="170" y="558"/>
                    </a:cubicBezTo>
                    <a:cubicBezTo>
                      <a:pt x="60" y="622"/>
                      <a:pt x="1" y="758"/>
                      <a:pt x="47" y="876"/>
                    </a:cubicBezTo>
                    <a:cubicBezTo>
                      <a:pt x="87" y="979"/>
                      <a:pt x="185" y="1040"/>
                      <a:pt x="287" y="1040"/>
                    </a:cubicBezTo>
                    <a:cubicBezTo>
                      <a:pt x="330" y="1040"/>
                      <a:pt x="373" y="1029"/>
                      <a:pt x="414" y="1006"/>
                    </a:cubicBezTo>
                    <a:cubicBezTo>
                      <a:pt x="729" y="822"/>
                      <a:pt x="1056" y="657"/>
                      <a:pt x="1391" y="513"/>
                    </a:cubicBezTo>
                    <a:cubicBezTo>
                      <a:pt x="1520" y="457"/>
                      <a:pt x="1584" y="311"/>
                      <a:pt x="1540" y="178"/>
                    </a:cubicBezTo>
                    <a:lnTo>
                      <a:pt x="1527" y="141"/>
                    </a:lnTo>
                    <a:cubicBezTo>
                      <a:pt x="1497" y="55"/>
                      <a:pt x="1417" y="0"/>
                      <a:pt x="1331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8880;p59">
                <a:extLst>
                  <a:ext uri="{FF2B5EF4-FFF2-40B4-BE49-F238E27FC236}">
                    <a16:creationId xmlns:a16="http://schemas.microsoft.com/office/drawing/2014/main" id="{9D1E22C5-9BC3-FAAD-6CD1-50198E723BAF}"/>
                  </a:ext>
                </a:extLst>
              </p:cNvPr>
              <p:cNvSpPr/>
              <p:nvPr/>
            </p:nvSpPr>
            <p:spPr>
              <a:xfrm>
                <a:off x="4667822" y="1291888"/>
                <a:ext cx="27779" cy="11433"/>
              </a:xfrm>
              <a:custGeom>
                <a:avLst/>
                <a:gdLst/>
                <a:ahLst/>
                <a:cxnLst/>
                <a:rect l="l" t="t" r="r" b="b"/>
                <a:pathLst>
                  <a:path w="2177" h="896" extrusionOk="0">
                    <a:moveTo>
                      <a:pt x="1906" y="0"/>
                    </a:moveTo>
                    <a:cubicBezTo>
                      <a:pt x="1894" y="0"/>
                      <a:pt x="1883" y="1"/>
                      <a:pt x="1871" y="3"/>
                    </a:cubicBezTo>
                    <a:lnTo>
                      <a:pt x="1871" y="4"/>
                    </a:lnTo>
                    <a:cubicBezTo>
                      <a:pt x="1306" y="88"/>
                      <a:pt x="748" y="220"/>
                      <a:pt x="205" y="400"/>
                    </a:cubicBezTo>
                    <a:cubicBezTo>
                      <a:pt x="71" y="446"/>
                      <a:pt x="0" y="592"/>
                      <a:pt x="47" y="725"/>
                    </a:cubicBezTo>
                    <a:cubicBezTo>
                      <a:pt x="84" y="830"/>
                      <a:pt x="182" y="896"/>
                      <a:pt x="288" y="896"/>
                    </a:cubicBezTo>
                    <a:cubicBezTo>
                      <a:pt x="315" y="896"/>
                      <a:pt x="343" y="891"/>
                      <a:pt x="370" y="882"/>
                    </a:cubicBezTo>
                    <a:cubicBezTo>
                      <a:pt x="881" y="714"/>
                      <a:pt x="1406" y="587"/>
                      <a:pt x="1940" y="509"/>
                    </a:cubicBezTo>
                    <a:cubicBezTo>
                      <a:pt x="2079" y="490"/>
                      <a:pt x="2177" y="360"/>
                      <a:pt x="2157" y="220"/>
                    </a:cubicBezTo>
                    <a:cubicBezTo>
                      <a:pt x="2140" y="93"/>
                      <a:pt x="2031" y="0"/>
                      <a:pt x="1906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9" name="Google Shape;8881;p59">
              <a:extLst>
                <a:ext uri="{FF2B5EF4-FFF2-40B4-BE49-F238E27FC236}">
                  <a16:creationId xmlns:a16="http://schemas.microsoft.com/office/drawing/2014/main" id="{3027D8ED-E06A-AAE3-8432-461A691C04F1}"/>
                </a:ext>
              </a:extLst>
            </p:cNvPr>
            <p:cNvGrpSpPr/>
            <p:nvPr/>
          </p:nvGrpSpPr>
          <p:grpSpPr>
            <a:xfrm>
              <a:off x="4356567" y="1191441"/>
              <a:ext cx="143690" cy="29488"/>
              <a:chOff x="4356567" y="1191441"/>
              <a:chExt cx="143690" cy="29488"/>
            </a:xfrm>
          </p:grpSpPr>
          <p:sp>
            <p:nvSpPr>
              <p:cNvPr id="1754" name="Google Shape;8882;p59">
                <a:extLst>
                  <a:ext uri="{FF2B5EF4-FFF2-40B4-BE49-F238E27FC236}">
                    <a16:creationId xmlns:a16="http://schemas.microsoft.com/office/drawing/2014/main" id="{A452AE09-765E-C88C-16B1-CDC22CE346A5}"/>
                  </a:ext>
                </a:extLst>
              </p:cNvPr>
              <p:cNvSpPr/>
              <p:nvPr/>
            </p:nvSpPr>
            <p:spPr>
              <a:xfrm>
                <a:off x="4448554" y="1195154"/>
                <a:ext cx="51704" cy="25775"/>
              </a:xfrm>
              <a:custGeom>
                <a:avLst/>
                <a:gdLst/>
                <a:ahLst/>
                <a:cxnLst/>
                <a:rect l="l" t="t" r="r" b="b"/>
                <a:pathLst>
                  <a:path w="4052" h="2020" extrusionOk="0">
                    <a:moveTo>
                      <a:pt x="272" y="1"/>
                    </a:moveTo>
                    <a:cubicBezTo>
                      <a:pt x="157" y="1"/>
                      <a:pt x="54" y="82"/>
                      <a:pt x="29" y="200"/>
                    </a:cubicBezTo>
                    <a:cubicBezTo>
                      <a:pt x="0" y="338"/>
                      <a:pt x="87" y="474"/>
                      <a:pt x="225" y="507"/>
                    </a:cubicBezTo>
                    <a:cubicBezTo>
                      <a:pt x="1077" y="719"/>
                      <a:pt x="1895" y="1049"/>
                      <a:pt x="2657" y="1486"/>
                    </a:cubicBezTo>
                    <a:lnTo>
                      <a:pt x="2505" y="1740"/>
                    </a:lnTo>
                    <a:cubicBezTo>
                      <a:pt x="2459" y="1819"/>
                      <a:pt x="2511" y="1918"/>
                      <a:pt x="2603" y="1926"/>
                    </a:cubicBezTo>
                    <a:lnTo>
                      <a:pt x="3887" y="2019"/>
                    </a:lnTo>
                    <a:cubicBezTo>
                      <a:pt x="3890" y="2019"/>
                      <a:pt x="3893" y="2019"/>
                      <a:pt x="3895" y="2019"/>
                    </a:cubicBezTo>
                    <a:cubicBezTo>
                      <a:pt x="3991" y="2019"/>
                      <a:pt x="4052" y="1913"/>
                      <a:pt x="3999" y="1830"/>
                    </a:cubicBezTo>
                    <a:lnTo>
                      <a:pt x="3302" y="746"/>
                    </a:lnTo>
                    <a:cubicBezTo>
                      <a:pt x="3278" y="709"/>
                      <a:pt x="3239" y="690"/>
                      <a:pt x="3200" y="690"/>
                    </a:cubicBezTo>
                    <a:cubicBezTo>
                      <a:pt x="3159" y="690"/>
                      <a:pt x="3118" y="711"/>
                      <a:pt x="3094" y="751"/>
                    </a:cubicBezTo>
                    <a:lnTo>
                      <a:pt x="2917" y="1047"/>
                    </a:lnTo>
                    <a:cubicBezTo>
                      <a:pt x="2108" y="581"/>
                      <a:pt x="1237" y="230"/>
                      <a:pt x="330" y="8"/>
                    </a:cubicBezTo>
                    <a:cubicBezTo>
                      <a:pt x="311" y="3"/>
                      <a:pt x="291" y="1"/>
                      <a:pt x="272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8883;p59">
                <a:extLst>
                  <a:ext uri="{FF2B5EF4-FFF2-40B4-BE49-F238E27FC236}">
                    <a16:creationId xmlns:a16="http://schemas.microsoft.com/office/drawing/2014/main" id="{34825952-16CB-1FEB-C0D0-7D15C67436E3}"/>
                  </a:ext>
                </a:extLst>
              </p:cNvPr>
              <p:cNvSpPr/>
              <p:nvPr/>
            </p:nvSpPr>
            <p:spPr>
              <a:xfrm>
                <a:off x="4412341" y="1191441"/>
                <a:ext cx="32206" cy="8013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628" extrusionOk="0">
                    <a:moveTo>
                      <a:pt x="787" y="1"/>
                    </a:moveTo>
                    <a:cubicBezTo>
                      <a:pt x="605" y="1"/>
                      <a:pt x="424" y="7"/>
                      <a:pt x="241" y="19"/>
                    </a:cubicBezTo>
                    <a:cubicBezTo>
                      <a:pt x="103" y="31"/>
                      <a:pt x="1" y="153"/>
                      <a:pt x="11" y="291"/>
                    </a:cubicBezTo>
                    <a:cubicBezTo>
                      <a:pt x="20" y="425"/>
                      <a:pt x="132" y="528"/>
                      <a:pt x="263" y="528"/>
                    </a:cubicBezTo>
                    <a:cubicBezTo>
                      <a:pt x="268" y="528"/>
                      <a:pt x="273" y="528"/>
                      <a:pt x="278" y="528"/>
                    </a:cubicBezTo>
                    <a:cubicBezTo>
                      <a:pt x="448" y="518"/>
                      <a:pt x="617" y="512"/>
                      <a:pt x="787" y="512"/>
                    </a:cubicBezTo>
                    <a:cubicBezTo>
                      <a:pt x="1261" y="512"/>
                      <a:pt x="1734" y="550"/>
                      <a:pt x="2203" y="624"/>
                    </a:cubicBezTo>
                    <a:cubicBezTo>
                      <a:pt x="2217" y="626"/>
                      <a:pt x="2231" y="627"/>
                      <a:pt x="2245" y="627"/>
                    </a:cubicBezTo>
                    <a:cubicBezTo>
                      <a:pt x="2363" y="627"/>
                      <a:pt x="2470" y="544"/>
                      <a:pt x="2494" y="424"/>
                    </a:cubicBezTo>
                    <a:cubicBezTo>
                      <a:pt x="2523" y="283"/>
                      <a:pt x="2430" y="145"/>
                      <a:pt x="2288" y="121"/>
                    </a:cubicBezTo>
                    <a:cubicBezTo>
                      <a:pt x="1791" y="43"/>
                      <a:pt x="1288" y="3"/>
                      <a:pt x="787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8884;p59">
                <a:extLst>
                  <a:ext uri="{FF2B5EF4-FFF2-40B4-BE49-F238E27FC236}">
                    <a16:creationId xmlns:a16="http://schemas.microsoft.com/office/drawing/2014/main" id="{CA7D9B85-FBA9-62E1-B6F3-0189C420B7C9}"/>
                  </a:ext>
                </a:extLst>
              </p:cNvPr>
              <p:cNvSpPr/>
              <p:nvPr/>
            </p:nvSpPr>
            <p:spPr>
              <a:xfrm>
                <a:off x="4356567" y="1201573"/>
                <a:ext cx="20212" cy="13270"/>
              </a:xfrm>
              <a:custGeom>
                <a:avLst/>
                <a:gdLst/>
                <a:ahLst/>
                <a:cxnLst/>
                <a:rect l="l" t="t" r="r" b="b"/>
                <a:pathLst>
                  <a:path w="1584" h="1040" extrusionOk="0">
                    <a:moveTo>
                      <a:pt x="1330" y="1"/>
                    </a:moveTo>
                    <a:cubicBezTo>
                      <a:pt x="1303" y="1"/>
                      <a:pt x="1276" y="6"/>
                      <a:pt x="1249" y="17"/>
                    </a:cubicBezTo>
                    <a:cubicBezTo>
                      <a:pt x="878" y="174"/>
                      <a:pt x="518" y="355"/>
                      <a:pt x="168" y="557"/>
                    </a:cubicBezTo>
                    <a:cubicBezTo>
                      <a:pt x="58" y="621"/>
                      <a:pt x="0" y="757"/>
                      <a:pt x="47" y="876"/>
                    </a:cubicBezTo>
                    <a:cubicBezTo>
                      <a:pt x="86" y="979"/>
                      <a:pt x="183" y="1040"/>
                      <a:pt x="284" y="1040"/>
                    </a:cubicBezTo>
                    <a:cubicBezTo>
                      <a:pt x="327" y="1040"/>
                      <a:pt x="371" y="1029"/>
                      <a:pt x="412" y="1005"/>
                    </a:cubicBezTo>
                    <a:cubicBezTo>
                      <a:pt x="727" y="823"/>
                      <a:pt x="1054" y="658"/>
                      <a:pt x="1389" y="512"/>
                    </a:cubicBezTo>
                    <a:cubicBezTo>
                      <a:pt x="1518" y="458"/>
                      <a:pt x="1584" y="312"/>
                      <a:pt x="1538" y="177"/>
                    </a:cubicBezTo>
                    <a:lnTo>
                      <a:pt x="1525" y="141"/>
                    </a:lnTo>
                    <a:cubicBezTo>
                      <a:pt x="1496" y="54"/>
                      <a:pt x="1415" y="1"/>
                      <a:pt x="1330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8885;p59">
                <a:extLst>
                  <a:ext uri="{FF2B5EF4-FFF2-40B4-BE49-F238E27FC236}">
                    <a16:creationId xmlns:a16="http://schemas.microsoft.com/office/drawing/2014/main" id="{C1C31747-7BDE-6195-0FF0-2B1C561AAE93}"/>
                  </a:ext>
                </a:extLst>
              </p:cNvPr>
              <p:cNvSpPr/>
              <p:nvPr/>
            </p:nvSpPr>
            <p:spPr>
              <a:xfrm>
                <a:off x="4380084" y="1192832"/>
                <a:ext cx="27779" cy="11433"/>
              </a:xfrm>
              <a:custGeom>
                <a:avLst/>
                <a:gdLst/>
                <a:ahLst/>
                <a:cxnLst/>
                <a:rect l="l" t="t" r="r" b="b"/>
                <a:pathLst>
                  <a:path w="2177" h="896" extrusionOk="0">
                    <a:moveTo>
                      <a:pt x="1906" y="0"/>
                    </a:moveTo>
                    <a:cubicBezTo>
                      <a:pt x="1894" y="0"/>
                      <a:pt x="1883" y="1"/>
                      <a:pt x="1871" y="2"/>
                    </a:cubicBezTo>
                    <a:cubicBezTo>
                      <a:pt x="1306" y="87"/>
                      <a:pt x="748" y="220"/>
                      <a:pt x="205" y="400"/>
                    </a:cubicBezTo>
                    <a:cubicBezTo>
                      <a:pt x="71" y="444"/>
                      <a:pt x="0" y="590"/>
                      <a:pt x="47" y="725"/>
                    </a:cubicBezTo>
                    <a:cubicBezTo>
                      <a:pt x="84" y="829"/>
                      <a:pt x="183" y="895"/>
                      <a:pt x="288" y="895"/>
                    </a:cubicBezTo>
                    <a:cubicBezTo>
                      <a:pt x="316" y="895"/>
                      <a:pt x="343" y="891"/>
                      <a:pt x="370" y="882"/>
                    </a:cubicBezTo>
                    <a:cubicBezTo>
                      <a:pt x="883" y="712"/>
                      <a:pt x="1408" y="587"/>
                      <a:pt x="1941" y="507"/>
                    </a:cubicBezTo>
                    <a:cubicBezTo>
                      <a:pt x="2081" y="488"/>
                      <a:pt x="2177" y="360"/>
                      <a:pt x="2157" y="220"/>
                    </a:cubicBezTo>
                    <a:cubicBezTo>
                      <a:pt x="2140" y="93"/>
                      <a:pt x="2031" y="0"/>
                      <a:pt x="1906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0" name="Google Shape;8886;p59">
              <a:extLst>
                <a:ext uri="{FF2B5EF4-FFF2-40B4-BE49-F238E27FC236}">
                  <a16:creationId xmlns:a16="http://schemas.microsoft.com/office/drawing/2014/main" id="{90770951-9510-5117-D399-EF5EB46091E2}"/>
                </a:ext>
              </a:extLst>
            </p:cNvPr>
            <p:cNvGrpSpPr/>
            <p:nvPr/>
          </p:nvGrpSpPr>
          <p:grpSpPr>
            <a:xfrm>
              <a:off x="4339009" y="1863727"/>
              <a:ext cx="143703" cy="29476"/>
              <a:chOff x="4339009" y="1863727"/>
              <a:chExt cx="143703" cy="29476"/>
            </a:xfrm>
          </p:grpSpPr>
          <p:sp>
            <p:nvSpPr>
              <p:cNvPr id="1750" name="Google Shape;8887;p59">
                <a:extLst>
                  <a:ext uri="{FF2B5EF4-FFF2-40B4-BE49-F238E27FC236}">
                    <a16:creationId xmlns:a16="http://schemas.microsoft.com/office/drawing/2014/main" id="{6FDA264B-0D67-C2CD-0D8C-3A6A824FC43F}"/>
                  </a:ext>
                </a:extLst>
              </p:cNvPr>
              <p:cNvSpPr/>
              <p:nvPr/>
            </p:nvSpPr>
            <p:spPr>
              <a:xfrm>
                <a:off x="4339009" y="1863727"/>
                <a:ext cx="51691" cy="25762"/>
              </a:xfrm>
              <a:custGeom>
                <a:avLst/>
                <a:gdLst/>
                <a:ahLst/>
                <a:cxnLst/>
                <a:rect l="l" t="t" r="r" b="b"/>
                <a:pathLst>
                  <a:path w="4051" h="2019" extrusionOk="0">
                    <a:moveTo>
                      <a:pt x="157" y="1"/>
                    </a:moveTo>
                    <a:cubicBezTo>
                      <a:pt x="61" y="1"/>
                      <a:pt x="1" y="107"/>
                      <a:pt x="54" y="190"/>
                    </a:cubicBezTo>
                    <a:lnTo>
                      <a:pt x="750" y="1274"/>
                    </a:lnTo>
                    <a:cubicBezTo>
                      <a:pt x="774" y="1311"/>
                      <a:pt x="813" y="1330"/>
                      <a:pt x="852" y="1330"/>
                    </a:cubicBezTo>
                    <a:cubicBezTo>
                      <a:pt x="893" y="1330"/>
                      <a:pt x="935" y="1309"/>
                      <a:pt x="958" y="1269"/>
                    </a:cubicBezTo>
                    <a:lnTo>
                      <a:pt x="1136" y="973"/>
                    </a:lnTo>
                    <a:cubicBezTo>
                      <a:pt x="1945" y="1439"/>
                      <a:pt x="2816" y="1788"/>
                      <a:pt x="3722" y="2012"/>
                    </a:cubicBezTo>
                    <a:cubicBezTo>
                      <a:pt x="3741" y="2017"/>
                      <a:pt x="3761" y="2019"/>
                      <a:pt x="3779" y="2019"/>
                    </a:cubicBezTo>
                    <a:cubicBezTo>
                      <a:pt x="3895" y="2019"/>
                      <a:pt x="3999" y="1938"/>
                      <a:pt x="4023" y="1820"/>
                    </a:cubicBezTo>
                    <a:cubicBezTo>
                      <a:pt x="4051" y="1682"/>
                      <a:pt x="3964" y="1546"/>
                      <a:pt x="3828" y="1512"/>
                    </a:cubicBezTo>
                    <a:cubicBezTo>
                      <a:pt x="2976" y="1301"/>
                      <a:pt x="2158" y="971"/>
                      <a:pt x="1396" y="534"/>
                    </a:cubicBezTo>
                    <a:lnTo>
                      <a:pt x="1548" y="279"/>
                    </a:lnTo>
                    <a:cubicBezTo>
                      <a:pt x="1594" y="201"/>
                      <a:pt x="1541" y="100"/>
                      <a:pt x="1450" y="94"/>
                    </a:cubicBezTo>
                    <a:lnTo>
                      <a:pt x="166" y="1"/>
                    </a:lnTo>
                    <a:cubicBezTo>
                      <a:pt x="163" y="1"/>
                      <a:pt x="160" y="1"/>
                      <a:pt x="157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8888;p59">
                <a:extLst>
                  <a:ext uri="{FF2B5EF4-FFF2-40B4-BE49-F238E27FC236}">
                    <a16:creationId xmlns:a16="http://schemas.microsoft.com/office/drawing/2014/main" id="{0C76E224-7A7F-0EBE-8561-D8349866A322}"/>
                  </a:ext>
                </a:extLst>
              </p:cNvPr>
              <p:cNvSpPr/>
              <p:nvPr/>
            </p:nvSpPr>
            <p:spPr>
              <a:xfrm>
                <a:off x="4394732" y="1885202"/>
                <a:ext cx="32193" cy="8001"/>
              </a:xfrm>
              <a:custGeom>
                <a:avLst/>
                <a:gdLst/>
                <a:ahLst/>
                <a:cxnLst/>
                <a:rect l="l" t="t" r="r" b="b"/>
                <a:pathLst>
                  <a:path w="2523" h="627" extrusionOk="0">
                    <a:moveTo>
                      <a:pt x="279" y="1"/>
                    </a:moveTo>
                    <a:cubicBezTo>
                      <a:pt x="160" y="1"/>
                      <a:pt x="54" y="84"/>
                      <a:pt x="29" y="204"/>
                    </a:cubicBezTo>
                    <a:cubicBezTo>
                      <a:pt x="1" y="345"/>
                      <a:pt x="93" y="483"/>
                      <a:pt x="236" y="507"/>
                    </a:cubicBezTo>
                    <a:cubicBezTo>
                      <a:pt x="732" y="585"/>
                      <a:pt x="1235" y="625"/>
                      <a:pt x="1738" y="627"/>
                    </a:cubicBezTo>
                    <a:cubicBezTo>
                      <a:pt x="1919" y="627"/>
                      <a:pt x="2102" y="621"/>
                      <a:pt x="2282" y="609"/>
                    </a:cubicBezTo>
                    <a:cubicBezTo>
                      <a:pt x="2420" y="596"/>
                      <a:pt x="2523" y="475"/>
                      <a:pt x="2513" y="337"/>
                    </a:cubicBezTo>
                    <a:cubicBezTo>
                      <a:pt x="2504" y="203"/>
                      <a:pt x="2392" y="100"/>
                      <a:pt x="2260" y="100"/>
                    </a:cubicBezTo>
                    <a:cubicBezTo>
                      <a:pt x="2255" y="100"/>
                      <a:pt x="2251" y="100"/>
                      <a:pt x="2246" y="100"/>
                    </a:cubicBezTo>
                    <a:cubicBezTo>
                      <a:pt x="2076" y="110"/>
                      <a:pt x="1908" y="116"/>
                      <a:pt x="1738" y="116"/>
                    </a:cubicBezTo>
                    <a:cubicBezTo>
                      <a:pt x="1262" y="116"/>
                      <a:pt x="790" y="78"/>
                      <a:pt x="321" y="4"/>
                    </a:cubicBezTo>
                    <a:cubicBezTo>
                      <a:pt x="307" y="2"/>
                      <a:pt x="293" y="1"/>
                      <a:pt x="279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8889;p59">
                <a:extLst>
                  <a:ext uri="{FF2B5EF4-FFF2-40B4-BE49-F238E27FC236}">
                    <a16:creationId xmlns:a16="http://schemas.microsoft.com/office/drawing/2014/main" id="{2BB1BA59-BD70-FF14-6D00-ABA76C59CB6F}"/>
                  </a:ext>
                </a:extLst>
              </p:cNvPr>
              <p:cNvSpPr/>
              <p:nvPr/>
            </p:nvSpPr>
            <p:spPr>
              <a:xfrm>
                <a:off x="4462488" y="1869814"/>
                <a:ext cx="20225" cy="13258"/>
              </a:xfrm>
              <a:custGeom>
                <a:avLst/>
                <a:gdLst/>
                <a:ahLst/>
                <a:cxnLst/>
                <a:rect l="l" t="t" r="r" b="b"/>
                <a:pathLst>
                  <a:path w="1585" h="1039" extrusionOk="0">
                    <a:moveTo>
                      <a:pt x="1300" y="0"/>
                    </a:moveTo>
                    <a:cubicBezTo>
                      <a:pt x="1257" y="0"/>
                      <a:pt x="1213" y="11"/>
                      <a:pt x="1173" y="35"/>
                    </a:cubicBezTo>
                    <a:cubicBezTo>
                      <a:pt x="857" y="217"/>
                      <a:pt x="531" y="382"/>
                      <a:pt x="196" y="528"/>
                    </a:cubicBezTo>
                    <a:cubicBezTo>
                      <a:pt x="66" y="582"/>
                      <a:pt x="1" y="728"/>
                      <a:pt x="47" y="863"/>
                    </a:cubicBezTo>
                    <a:lnTo>
                      <a:pt x="60" y="899"/>
                    </a:lnTo>
                    <a:cubicBezTo>
                      <a:pt x="89" y="986"/>
                      <a:pt x="169" y="1039"/>
                      <a:pt x="255" y="1039"/>
                    </a:cubicBezTo>
                    <a:cubicBezTo>
                      <a:pt x="282" y="1039"/>
                      <a:pt x="309" y="1034"/>
                      <a:pt x="335" y="1023"/>
                    </a:cubicBezTo>
                    <a:cubicBezTo>
                      <a:pt x="707" y="866"/>
                      <a:pt x="1067" y="685"/>
                      <a:pt x="1416" y="483"/>
                    </a:cubicBezTo>
                    <a:cubicBezTo>
                      <a:pt x="1527" y="419"/>
                      <a:pt x="1584" y="283"/>
                      <a:pt x="1538" y="164"/>
                    </a:cubicBezTo>
                    <a:cubicBezTo>
                      <a:pt x="1499" y="61"/>
                      <a:pt x="1401" y="0"/>
                      <a:pt x="1300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8890;p59">
                <a:extLst>
                  <a:ext uri="{FF2B5EF4-FFF2-40B4-BE49-F238E27FC236}">
                    <a16:creationId xmlns:a16="http://schemas.microsoft.com/office/drawing/2014/main" id="{E3E3FBC9-A055-3B24-C993-E00D503FAE3D}"/>
                  </a:ext>
                </a:extLst>
              </p:cNvPr>
              <p:cNvSpPr/>
              <p:nvPr/>
            </p:nvSpPr>
            <p:spPr>
              <a:xfrm>
                <a:off x="4431392" y="1880392"/>
                <a:ext cx="27804" cy="11433"/>
              </a:xfrm>
              <a:custGeom>
                <a:avLst/>
                <a:gdLst/>
                <a:ahLst/>
                <a:cxnLst/>
                <a:rect l="l" t="t" r="r" b="b"/>
                <a:pathLst>
                  <a:path w="2179" h="896" extrusionOk="0">
                    <a:moveTo>
                      <a:pt x="1890" y="1"/>
                    </a:moveTo>
                    <a:cubicBezTo>
                      <a:pt x="1863" y="1"/>
                      <a:pt x="1835" y="5"/>
                      <a:pt x="1808" y="14"/>
                    </a:cubicBezTo>
                    <a:cubicBezTo>
                      <a:pt x="1296" y="184"/>
                      <a:pt x="771" y="309"/>
                      <a:pt x="237" y="389"/>
                    </a:cubicBezTo>
                    <a:cubicBezTo>
                      <a:pt x="98" y="408"/>
                      <a:pt x="0" y="536"/>
                      <a:pt x="20" y="676"/>
                    </a:cubicBezTo>
                    <a:cubicBezTo>
                      <a:pt x="37" y="803"/>
                      <a:pt x="147" y="896"/>
                      <a:pt x="273" y="896"/>
                    </a:cubicBezTo>
                    <a:cubicBezTo>
                      <a:pt x="284" y="896"/>
                      <a:pt x="296" y="895"/>
                      <a:pt x="308" y="893"/>
                    </a:cubicBezTo>
                    <a:cubicBezTo>
                      <a:pt x="873" y="809"/>
                      <a:pt x="1430" y="676"/>
                      <a:pt x="1973" y="496"/>
                    </a:cubicBezTo>
                    <a:cubicBezTo>
                      <a:pt x="2106" y="451"/>
                      <a:pt x="2178" y="306"/>
                      <a:pt x="2132" y="171"/>
                    </a:cubicBezTo>
                    <a:cubicBezTo>
                      <a:pt x="2095" y="67"/>
                      <a:pt x="1996" y="1"/>
                      <a:pt x="1890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1" name="Google Shape;8891;p59">
              <a:extLst>
                <a:ext uri="{FF2B5EF4-FFF2-40B4-BE49-F238E27FC236}">
                  <a16:creationId xmlns:a16="http://schemas.microsoft.com/office/drawing/2014/main" id="{46C97FCF-4374-9D43-DC8A-283CD6C04490}"/>
                </a:ext>
              </a:extLst>
            </p:cNvPr>
            <p:cNvGrpSpPr/>
            <p:nvPr/>
          </p:nvGrpSpPr>
          <p:grpSpPr>
            <a:xfrm>
              <a:off x="4206459" y="1607315"/>
              <a:ext cx="29539" cy="142899"/>
              <a:chOff x="4206459" y="1607315"/>
              <a:chExt cx="29539" cy="142899"/>
            </a:xfrm>
          </p:grpSpPr>
          <p:sp>
            <p:nvSpPr>
              <p:cNvPr id="1746" name="Google Shape;8892;p59">
                <a:extLst>
                  <a:ext uri="{FF2B5EF4-FFF2-40B4-BE49-F238E27FC236}">
                    <a16:creationId xmlns:a16="http://schemas.microsoft.com/office/drawing/2014/main" id="{A97FE51B-3EBC-1A89-F875-3CD224E03A9C}"/>
                  </a:ext>
                </a:extLst>
              </p:cNvPr>
              <p:cNvSpPr/>
              <p:nvPr/>
            </p:nvSpPr>
            <p:spPr>
              <a:xfrm>
                <a:off x="4209840" y="1607315"/>
                <a:ext cx="26158" cy="50989"/>
              </a:xfrm>
              <a:custGeom>
                <a:avLst/>
                <a:gdLst/>
                <a:ahLst/>
                <a:cxnLst/>
                <a:rect l="l" t="t" r="r" b="b"/>
                <a:pathLst>
                  <a:path w="2050" h="3996" extrusionOk="0">
                    <a:moveTo>
                      <a:pt x="1920" y="0"/>
                    </a:moveTo>
                    <a:cubicBezTo>
                      <a:pt x="1898" y="0"/>
                      <a:pt x="1876" y="6"/>
                      <a:pt x="1854" y="20"/>
                    </a:cubicBezTo>
                    <a:lnTo>
                      <a:pt x="772" y="717"/>
                    </a:lnTo>
                    <a:cubicBezTo>
                      <a:pt x="695" y="766"/>
                      <a:pt x="697" y="878"/>
                      <a:pt x="775" y="926"/>
                    </a:cubicBezTo>
                    <a:lnTo>
                      <a:pt x="1073" y="1102"/>
                    </a:lnTo>
                    <a:cubicBezTo>
                      <a:pt x="607" y="1911"/>
                      <a:pt x="256" y="2782"/>
                      <a:pt x="32" y="3689"/>
                    </a:cubicBezTo>
                    <a:cubicBezTo>
                      <a:pt x="0" y="3825"/>
                      <a:pt x="87" y="3962"/>
                      <a:pt x="224" y="3990"/>
                    </a:cubicBezTo>
                    <a:cubicBezTo>
                      <a:pt x="242" y="3993"/>
                      <a:pt x="260" y="3995"/>
                      <a:pt x="278" y="3995"/>
                    </a:cubicBezTo>
                    <a:cubicBezTo>
                      <a:pt x="397" y="3995"/>
                      <a:pt x="502" y="3914"/>
                      <a:pt x="532" y="3794"/>
                    </a:cubicBezTo>
                    <a:cubicBezTo>
                      <a:pt x="743" y="2942"/>
                      <a:pt x="1073" y="2124"/>
                      <a:pt x="1512" y="1363"/>
                    </a:cubicBezTo>
                    <a:lnTo>
                      <a:pt x="1765" y="1514"/>
                    </a:lnTo>
                    <a:cubicBezTo>
                      <a:pt x="1785" y="1526"/>
                      <a:pt x="1806" y="1531"/>
                      <a:pt x="1827" y="1531"/>
                    </a:cubicBezTo>
                    <a:cubicBezTo>
                      <a:pt x="1888" y="1531"/>
                      <a:pt x="1946" y="1484"/>
                      <a:pt x="1951" y="1416"/>
                    </a:cubicBezTo>
                    <a:lnTo>
                      <a:pt x="2043" y="134"/>
                    </a:lnTo>
                    <a:cubicBezTo>
                      <a:pt x="2049" y="57"/>
                      <a:pt x="1988" y="0"/>
                      <a:pt x="1920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8893;p59">
                <a:extLst>
                  <a:ext uri="{FF2B5EF4-FFF2-40B4-BE49-F238E27FC236}">
                    <a16:creationId xmlns:a16="http://schemas.microsoft.com/office/drawing/2014/main" id="{D2CFB7DC-0A39-DC02-E709-6F6BC142E638}"/>
                  </a:ext>
                </a:extLst>
              </p:cNvPr>
              <p:cNvSpPr/>
              <p:nvPr/>
            </p:nvSpPr>
            <p:spPr>
              <a:xfrm>
                <a:off x="4206459" y="1662910"/>
                <a:ext cx="8230" cy="3178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2491" extrusionOk="0">
                    <a:moveTo>
                      <a:pt x="371" y="1"/>
                    </a:moveTo>
                    <a:cubicBezTo>
                      <a:pt x="249" y="1"/>
                      <a:pt x="141" y="89"/>
                      <a:pt x="121" y="212"/>
                    </a:cubicBezTo>
                    <a:cubicBezTo>
                      <a:pt x="41" y="709"/>
                      <a:pt x="1" y="1212"/>
                      <a:pt x="1" y="1714"/>
                    </a:cubicBezTo>
                    <a:cubicBezTo>
                      <a:pt x="1" y="1895"/>
                      <a:pt x="7" y="2078"/>
                      <a:pt x="19" y="2259"/>
                    </a:cubicBezTo>
                    <a:cubicBezTo>
                      <a:pt x="31" y="2390"/>
                      <a:pt x="140" y="2490"/>
                      <a:pt x="270" y="2490"/>
                    </a:cubicBezTo>
                    <a:cubicBezTo>
                      <a:pt x="277" y="2490"/>
                      <a:pt x="284" y="2490"/>
                      <a:pt x="291" y="2489"/>
                    </a:cubicBezTo>
                    <a:cubicBezTo>
                      <a:pt x="428" y="2480"/>
                      <a:pt x="534" y="2361"/>
                      <a:pt x="526" y="2222"/>
                    </a:cubicBezTo>
                    <a:cubicBezTo>
                      <a:pt x="517" y="2054"/>
                      <a:pt x="510" y="1884"/>
                      <a:pt x="510" y="1714"/>
                    </a:cubicBezTo>
                    <a:cubicBezTo>
                      <a:pt x="512" y="1240"/>
                      <a:pt x="549" y="766"/>
                      <a:pt x="622" y="297"/>
                    </a:cubicBezTo>
                    <a:cubicBezTo>
                      <a:pt x="645" y="163"/>
                      <a:pt x="557" y="35"/>
                      <a:pt x="422" y="6"/>
                    </a:cubicBezTo>
                    <a:cubicBezTo>
                      <a:pt x="405" y="2"/>
                      <a:pt x="388" y="1"/>
                      <a:pt x="371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8894;p59">
                <a:extLst>
                  <a:ext uri="{FF2B5EF4-FFF2-40B4-BE49-F238E27FC236}">
                    <a16:creationId xmlns:a16="http://schemas.microsoft.com/office/drawing/2014/main" id="{CA5166A7-272D-B28F-EFD0-22AA2F87C4D8}"/>
                  </a:ext>
                </a:extLst>
              </p:cNvPr>
              <p:cNvSpPr/>
              <p:nvPr/>
            </p:nvSpPr>
            <p:spPr>
              <a:xfrm>
                <a:off x="4216194" y="1730768"/>
                <a:ext cx="14227" cy="19446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1524" extrusionOk="0">
                    <a:moveTo>
                      <a:pt x="296" y="1"/>
                    </a:moveTo>
                    <a:cubicBezTo>
                      <a:pt x="267" y="1"/>
                      <a:pt x="237" y="5"/>
                      <a:pt x="208" y="15"/>
                    </a:cubicBezTo>
                    <a:lnTo>
                      <a:pt x="171" y="28"/>
                    </a:lnTo>
                    <a:cubicBezTo>
                      <a:pt x="58" y="67"/>
                      <a:pt x="0" y="193"/>
                      <a:pt x="47" y="304"/>
                    </a:cubicBezTo>
                    <a:cubicBezTo>
                      <a:pt x="205" y="675"/>
                      <a:pt x="384" y="1035"/>
                      <a:pt x="588" y="1385"/>
                    </a:cubicBezTo>
                    <a:cubicBezTo>
                      <a:pt x="637" y="1469"/>
                      <a:pt x="728" y="1524"/>
                      <a:pt x="822" y="1524"/>
                    </a:cubicBezTo>
                    <a:cubicBezTo>
                      <a:pt x="850" y="1524"/>
                      <a:pt x="879" y="1519"/>
                      <a:pt x="906" y="1508"/>
                    </a:cubicBezTo>
                    <a:cubicBezTo>
                      <a:pt x="1052" y="1450"/>
                      <a:pt x="1115" y="1277"/>
                      <a:pt x="1036" y="1141"/>
                    </a:cubicBezTo>
                    <a:cubicBezTo>
                      <a:pt x="852" y="826"/>
                      <a:pt x="687" y="499"/>
                      <a:pt x="543" y="164"/>
                    </a:cubicBezTo>
                    <a:cubicBezTo>
                      <a:pt x="499" y="63"/>
                      <a:pt x="400" y="1"/>
                      <a:pt x="296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8895;p59">
                <a:extLst>
                  <a:ext uri="{FF2B5EF4-FFF2-40B4-BE49-F238E27FC236}">
                    <a16:creationId xmlns:a16="http://schemas.microsoft.com/office/drawing/2014/main" id="{764E28F4-4DCF-5EC4-CF36-CE8564507C33}"/>
                  </a:ext>
                </a:extLst>
              </p:cNvPr>
              <p:cNvSpPr/>
              <p:nvPr/>
            </p:nvSpPr>
            <p:spPr>
              <a:xfrm>
                <a:off x="4207607" y="1699506"/>
                <a:ext cx="12045" cy="27153"/>
              </a:xfrm>
              <a:custGeom>
                <a:avLst/>
                <a:gdLst/>
                <a:ahLst/>
                <a:cxnLst/>
                <a:rect l="l" t="t" r="r" b="b"/>
                <a:pathLst>
                  <a:path w="944" h="2128" extrusionOk="0">
                    <a:moveTo>
                      <a:pt x="273" y="0"/>
                    </a:moveTo>
                    <a:cubicBezTo>
                      <a:pt x="261" y="0"/>
                      <a:pt x="249" y="1"/>
                      <a:pt x="238" y="3"/>
                    </a:cubicBezTo>
                    <a:cubicBezTo>
                      <a:pt x="98" y="22"/>
                      <a:pt x="1" y="150"/>
                      <a:pt x="20" y="289"/>
                    </a:cubicBezTo>
                    <a:lnTo>
                      <a:pt x="21" y="289"/>
                    </a:lnTo>
                    <a:cubicBezTo>
                      <a:pt x="105" y="854"/>
                      <a:pt x="238" y="1412"/>
                      <a:pt x="417" y="1955"/>
                    </a:cubicBezTo>
                    <a:cubicBezTo>
                      <a:pt x="454" y="2061"/>
                      <a:pt x="553" y="2127"/>
                      <a:pt x="658" y="2127"/>
                    </a:cubicBezTo>
                    <a:cubicBezTo>
                      <a:pt x="686" y="2127"/>
                      <a:pt x="714" y="2123"/>
                      <a:pt x="742" y="2113"/>
                    </a:cubicBezTo>
                    <a:cubicBezTo>
                      <a:pt x="875" y="2067"/>
                      <a:pt x="944" y="1923"/>
                      <a:pt x="899" y="1790"/>
                    </a:cubicBezTo>
                    <a:cubicBezTo>
                      <a:pt x="731" y="1279"/>
                      <a:pt x="604" y="754"/>
                      <a:pt x="526" y="220"/>
                    </a:cubicBezTo>
                    <a:cubicBezTo>
                      <a:pt x="508" y="93"/>
                      <a:pt x="398" y="0"/>
                      <a:pt x="273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32" name="Google Shape;8896;p59">
              <a:extLst>
                <a:ext uri="{FF2B5EF4-FFF2-40B4-BE49-F238E27FC236}">
                  <a16:creationId xmlns:a16="http://schemas.microsoft.com/office/drawing/2014/main" id="{7103CA8E-209B-17AE-CFCA-9A5EEC311BDE}"/>
                </a:ext>
              </a:extLst>
            </p:cNvPr>
            <p:cNvSpPr/>
            <p:nvPr/>
          </p:nvSpPr>
          <p:spPr>
            <a:xfrm>
              <a:off x="4250519" y="1416170"/>
              <a:ext cx="26783" cy="52303"/>
            </a:xfrm>
            <a:custGeom>
              <a:avLst/>
              <a:gdLst/>
              <a:ahLst/>
              <a:cxnLst/>
              <a:rect l="l" t="t" r="r" b="b"/>
              <a:pathLst>
                <a:path w="2099" h="4099" extrusionOk="0">
                  <a:moveTo>
                    <a:pt x="412" y="1"/>
                  </a:moveTo>
                  <a:cubicBezTo>
                    <a:pt x="358" y="1"/>
                    <a:pt x="305" y="37"/>
                    <a:pt x="292" y="98"/>
                  </a:cubicBezTo>
                  <a:lnTo>
                    <a:pt x="18" y="1357"/>
                  </a:lnTo>
                  <a:cubicBezTo>
                    <a:pt x="1" y="1436"/>
                    <a:pt x="62" y="1506"/>
                    <a:pt x="139" y="1506"/>
                  </a:cubicBezTo>
                  <a:cubicBezTo>
                    <a:pt x="149" y="1506"/>
                    <a:pt x="158" y="1505"/>
                    <a:pt x="169" y="1502"/>
                  </a:cubicBezTo>
                  <a:lnTo>
                    <a:pt x="503" y="1416"/>
                  </a:lnTo>
                  <a:cubicBezTo>
                    <a:pt x="745" y="2317"/>
                    <a:pt x="1113" y="3181"/>
                    <a:pt x="1597" y="3981"/>
                  </a:cubicBezTo>
                  <a:cubicBezTo>
                    <a:pt x="1644" y="4057"/>
                    <a:pt x="1725" y="4099"/>
                    <a:pt x="1809" y="4099"/>
                  </a:cubicBezTo>
                  <a:cubicBezTo>
                    <a:pt x="1856" y="4099"/>
                    <a:pt x="1903" y="4086"/>
                    <a:pt x="1946" y="4058"/>
                  </a:cubicBezTo>
                  <a:cubicBezTo>
                    <a:pt x="2063" y="3980"/>
                    <a:pt x="2098" y="3823"/>
                    <a:pt x="2024" y="3703"/>
                  </a:cubicBezTo>
                  <a:cubicBezTo>
                    <a:pt x="1571" y="2950"/>
                    <a:pt x="1225" y="2138"/>
                    <a:pt x="998" y="1291"/>
                  </a:cubicBezTo>
                  <a:lnTo>
                    <a:pt x="1283" y="1217"/>
                  </a:lnTo>
                  <a:cubicBezTo>
                    <a:pt x="1373" y="1195"/>
                    <a:pt x="1406" y="1086"/>
                    <a:pt x="1347" y="1017"/>
                  </a:cubicBezTo>
                  <a:lnTo>
                    <a:pt x="505" y="44"/>
                  </a:lnTo>
                  <a:cubicBezTo>
                    <a:pt x="479" y="14"/>
                    <a:pt x="445" y="1"/>
                    <a:pt x="412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8897;p59">
              <a:extLst>
                <a:ext uri="{FF2B5EF4-FFF2-40B4-BE49-F238E27FC236}">
                  <a16:creationId xmlns:a16="http://schemas.microsoft.com/office/drawing/2014/main" id="{F0F226BD-8672-B08C-F97E-A0F3630BD4F2}"/>
                </a:ext>
              </a:extLst>
            </p:cNvPr>
            <p:cNvSpPr/>
            <p:nvPr/>
          </p:nvSpPr>
          <p:spPr>
            <a:xfrm>
              <a:off x="4276166" y="1471370"/>
              <a:ext cx="24359" cy="25290"/>
            </a:xfrm>
            <a:custGeom>
              <a:avLst/>
              <a:gdLst/>
              <a:ahLst/>
              <a:cxnLst/>
              <a:rect l="l" t="t" r="r" b="b"/>
              <a:pathLst>
                <a:path w="1909" h="1982" extrusionOk="0">
                  <a:moveTo>
                    <a:pt x="291" y="0"/>
                  </a:moveTo>
                  <a:cubicBezTo>
                    <a:pt x="243" y="0"/>
                    <a:pt x="195" y="14"/>
                    <a:pt x="152" y="41"/>
                  </a:cubicBezTo>
                  <a:cubicBezTo>
                    <a:pt x="30" y="121"/>
                    <a:pt x="0" y="285"/>
                    <a:pt x="85" y="403"/>
                  </a:cubicBezTo>
                  <a:cubicBezTo>
                    <a:pt x="380" y="810"/>
                    <a:pt x="706" y="1193"/>
                    <a:pt x="1062" y="1548"/>
                  </a:cubicBezTo>
                  <a:cubicBezTo>
                    <a:pt x="1190" y="1678"/>
                    <a:pt x="1323" y="1801"/>
                    <a:pt x="1459" y="1921"/>
                  </a:cubicBezTo>
                  <a:cubicBezTo>
                    <a:pt x="1507" y="1962"/>
                    <a:pt x="1566" y="1981"/>
                    <a:pt x="1624" y="1981"/>
                  </a:cubicBezTo>
                  <a:cubicBezTo>
                    <a:pt x="1695" y="1981"/>
                    <a:pt x="1766" y="1952"/>
                    <a:pt x="1816" y="1894"/>
                  </a:cubicBezTo>
                  <a:cubicBezTo>
                    <a:pt x="1909" y="1788"/>
                    <a:pt x="1898" y="1628"/>
                    <a:pt x="1794" y="1535"/>
                  </a:cubicBezTo>
                  <a:cubicBezTo>
                    <a:pt x="1665" y="1423"/>
                    <a:pt x="1542" y="1308"/>
                    <a:pt x="1422" y="1188"/>
                  </a:cubicBezTo>
                  <a:cubicBezTo>
                    <a:pt x="1087" y="851"/>
                    <a:pt x="778" y="490"/>
                    <a:pt x="500" y="107"/>
                  </a:cubicBezTo>
                  <a:cubicBezTo>
                    <a:pt x="449" y="38"/>
                    <a:pt x="371" y="0"/>
                    <a:pt x="29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8898;p59">
              <a:extLst>
                <a:ext uri="{FF2B5EF4-FFF2-40B4-BE49-F238E27FC236}">
                  <a16:creationId xmlns:a16="http://schemas.microsoft.com/office/drawing/2014/main" id="{9E740F72-3ECE-E744-369F-88B34A1AB692}"/>
                </a:ext>
              </a:extLst>
            </p:cNvPr>
            <p:cNvSpPr/>
            <p:nvPr/>
          </p:nvSpPr>
          <p:spPr>
            <a:xfrm>
              <a:off x="4330231" y="1513121"/>
              <a:ext cx="21462" cy="10986"/>
            </a:xfrm>
            <a:custGeom>
              <a:avLst/>
              <a:gdLst/>
              <a:ahLst/>
              <a:cxnLst/>
              <a:rect l="l" t="t" r="r" b="b"/>
              <a:pathLst>
                <a:path w="1682" h="861" extrusionOk="0">
                  <a:moveTo>
                    <a:pt x="311" y="0"/>
                  </a:moveTo>
                  <a:cubicBezTo>
                    <a:pt x="211" y="0"/>
                    <a:pt x="116" y="56"/>
                    <a:pt x="69" y="151"/>
                  </a:cubicBezTo>
                  <a:lnTo>
                    <a:pt x="53" y="185"/>
                  </a:lnTo>
                  <a:cubicBezTo>
                    <a:pt x="0" y="292"/>
                    <a:pt x="48" y="423"/>
                    <a:pt x="160" y="468"/>
                  </a:cubicBezTo>
                  <a:cubicBezTo>
                    <a:pt x="533" y="619"/>
                    <a:pt x="916" y="747"/>
                    <a:pt x="1307" y="851"/>
                  </a:cubicBezTo>
                  <a:cubicBezTo>
                    <a:pt x="1331" y="857"/>
                    <a:pt x="1355" y="861"/>
                    <a:pt x="1379" y="861"/>
                  </a:cubicBezTo>
                  <a:cubicBezTo>
                    <a:pt x="1480" y="861"/>
                    <a:pt x="1576" y="806"/>
                    <a:pt x="1618" y="713"/>
                  </a:cubicBezTo>
                  <a:cubicBezTo>
                    <a:pt x="1682" y="569"/>
                    <a:pt x="1602" y="403"/>
                    <a:pt x="1451" y="363"/>
                  </a:cubicBezTo>
                  <a:cubicBezTo>
                    <a:pt x="1097" y="268"/>
                    <a:pt x="751" y="154"/>
                    <a:pt x="412" y="20"/>
                  </a:cubicBezTo>
                  <a:cubicBezTo>
                    <a:pt x="379" y="7"/>
                    <a:pt x="345" y="0"/>
                    <a:pt x="31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8899;p59">
              <a:extLst>
                <a:ext uri="{FF2B5EF4-FFF2-40B4-BE49-F238E27FC236}">
                  <a16:creationId xmlns:a16="http://schemas.microsoft.com/office/drawing/2014/main" id="{EA2EE1E5-3517-49CF-DC16-F5F9BAFD2838}"/>
                </a:ext>
              </a:extLst>
            </p:cNvPr>
            <p:cNvSpPr/>
            <p:nvPr/>
          </p:nvSpPr>
          <p:spPr>
            <a:xfrm>
              <a:off x="4302005" y="1497298"/>
              <a:ext cx="25469" cy="17647"/>
            </a:xfrm>
            <a:custGeom>
              <a:avLst/>
              <a:gdLst/>
              <a:ahLst/>
              <a:cxnLst/>
              <a:rect l="l" t="t" r="r" b="b"/>
              <a:pathLst>
                <a:path w="1996" h="1383" extrusionOk="0">
                  <a:moveTo>
                    <a:pt x="289" y="1"/>
                  </a:moveTo>
                  <a:cubicBezTo>
                    <a:pt x="212" y="1"/>
                    <a:pt x="136" y="36"/>
                    <a:pt x="86" y="102"/>
                  </a:cubicBezTo>
                  <a:cubicBezTo>
                    <a:pt x="1" y="214"/>
                    <a:pt x="23" y="374"/>
                    <a:pt x="135" y="459"/>
                  </a:cubicBezTo>
                  <a:cubicBezTo>
                    <a:pt x="595" y="800"/>
                    <a:pt x="1082" y="1100"/>
                    <a:pt x="1592" y="1356"/>
                  </a:cubicBezTo>
                  <a:cubicBezTo>
                    <a:pt x="1629" y="1374"/>
                    <a:pt x="1667" y="1382"/>
                    <a:pt x="1705" y="1382"/>
                  </a:cubicBezTo>
                  <a:cubicBezTo>
                    <a:pt x="1799" y="1382"/>
                    <a:pt x="1891" y="1329"/>
                    <a:pt x="1935" y="1239"/>
                  </a:cubicBezTo>
                  <a:cubicBezTo>
                    <a:pt x="1996" y="1113"/>
                    <a:pt x="1943" y="960"/>
                    <a:pt x="1817" y="898"/>
                  </a:cubicBezTo>
                  <a:cubicBezTo>
                    <a:pt x="1336" y="656"/>
                    <a:pt x="875" y="373"/>
                    <a:pt x="443" y="52"/>
                  </a:cubicBezTo>
                  <a:cubicBezTo>
                    <a:pt x="397" y="18"/>
                    <a:pt x="343" y="1"/>
                    <a:pt x="28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6" name="Google Shape;8900;p59">
              <a:extLst>
                <a:ext uri="{FF2B5EF4-FFF2-40B4-BE49-F238E27FC236}">
                  <a16:creationId xmlns:a16="http://schemas.microsoft.com/office/drawing/2014/main" id="{744EFF86-B032-643B-1F4D-DAD1EF858BA4}"/>
                </a:ext>
              </a:extLst>
            </p:cNvPr>
            <p:cNvGrpSpPr/>
            <p:nvPr/>
          </p:nvGrpSpPr>
          <p:grpSpPr>
            <a:xfrm>
              <a:off x="4889463" y="1423737"/>
              <a:ext cx="29552" cy="142899"/>
              <a:chOff x="4889463" y="1423737"/>
              <a:chExt cx="29552" cy="142899"/>
            </a:xfrm>
          </p:grpSpPr>
          <p:sp>
            <p:nvSpPr>
              <p:cNvPr id="1742" name="Google Shape;8901;p59">
                <a:extLst>
                  <a:ext uri="{FF2B5EF4-FFF2-40B4-BE49-F238E27FC236}">
                    <a16:creationId xmlns:a16="http://schemas.microsoft.com/office/drawing/2014/main" id="{672B6552-3D66-238B-3F82-EF1288FA9AE5}"/>
                  </a:ext>
                </a:extLst>
              </p:cNvPr>
              <p:cNvSpPr/>
              <p:nvPr/>
            </p:nvSpPr>
            <p:spPr>
              <a:xfrm>
                <a:off x="4889463" y="1515647"/>
                <a:ext cx="26158" cy="50989"/>
              </a:xfrm>
              <a:custGeom>
                <a:avLst/>
                <a:gdLst/>
                <a:ahLst/>
                <a:cxnLst/>
                <a:rect l="l" t="t" r="r" b="b"/>
                <a:pathLst>
                  <a:path w="2050" h="3996" extrusionOk="0">
                    <a:moveTo>
                      <a:pt x="1772" y="0"/>
                    </a:moveTo>
                    <a:cubicBezTo>
                      <a:pt x="1653" y="0"/>
                      <a:pt x="1547" y="82"/>
                      <a:pt x="1518" y="201"/>
                    </a:cubicBezTo>
                    <a:cubicBezTo>
                      <a:pt x="1307" y="1053"/>
                      <a:pt x="977" y="1872"/>
                      <a:pt x="540" y="2634"/>
                    </a:cubicBezTo>
                    <a:lnTo>
                      <a:pt x="285" y="2482"/>
                    </a:lnTo>
                    <a:cubicBezTo>
                      <a:pt x="265" y="2470"/>
                      <a:pt x="244" y="2465"/>
                      <a:pt x="223" y="2465"/>
                    </a:cubicBezTo>
                    <a:cubicBezTo>
                      <a:pt x="162" y="2465"/>
                      <a:pt x="104" y="2511"/>
                      <a:pt x="99" y="2579"/>
                    </a:cubicBezTo>
                    <a:lnTo>
                      <a:pt x="6" y="3864"/>
                    </a:lnTo>
                    <a:cubicBezTo>
                      <a:pt x="0" y="3939"/>
                      <a:pt x="62" y="3995"/>
                      <a:pt x="129" y="3995"/>
                    </a:cubicBezTo>
                    <a:cubicBezTo>
                      <a:pt x="152" y="3995"/>
                      <a:pt x="174" y="3989"/>
                      <a:pt x="195" y="3976"/>
                    </a:cubicBezTo>
                    <a:lnTo>
                      <a:pt x="1278" y="3279"/>
                    </a:lnTo>
                    <a:cubicBezTo>
                      <a:pt x="1355" y="3229"/>
                      <a:pt x="1353" y="3117"/>
                      <a:pt x="1275" y="3071"/>
                    </a:cubicBezTo>
                    <a:lnTo>
                      <a:pt x="978" y="2893"/>
                    </a:lnTo>
                    <a:cubicBezTo>
                      <a:pt x="1444" y="2085"/>
                      <a:pt x="1794" y="1213"/>
                      <a:pt x="2018" y="307"/>
                    </a:cubicBezTo>
                    <a:cubicBezTo>
                      <a:pt x="2050" y="171"/>
                      <a:pt x="1963" y="35"/>
                      <a:pt x="1826" y="6"/>
                    </a:cubicBezTo>
                    <a:cubicBezTo>
                      <a:pt x="1808" y="2"/>
                      <a:pt x="1790" y="0"/>
                      <a:pt x="1772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8902;p59">
                <a:extLst>
                  <a:ext uri="{FF2B5EF4-FFF2-40B4-BE49-F238E27FC236}">
                    <a16:creationId xmlns:a16="http://schemas.microsoft.com/office/drawing/2014/main" id="{D632170E-D9FE-E6F2-0398-CF054E4321C0}"/>
                  </a:ext>
                </a:extLst>
              </p:cNvPr>
              <p:cNvSpPr/>
              <p:nvPr/>
            </p:nvSpPr>
            <p:spPr>
              <a:xfrm>
                <a:off x="4910772" y="1479256"/>
                <a:ext cx="8243" cy="31785"/>
              </a:xfrm>
              <a:custGeom>
                <a:avLst/>
                <a:gdLst/>
                <a:ahLst/>
                <a:cxnLst/>
                <a:rect l="l" t="t" r="r" b="b"/>
                <a:pathLst>
                  <a:path w="646" h="2491" extrusionOk="0">
                    <a:moveTo>
                      <a:pt x="375" y="0"/>
                    </a:moveTo>
                    <a:cubicBezTo>
                      <a:pt x="368" y="0"/>
                      <a:pt x="361" y="1"/>
                      <a:pt x="354" y="1"/>
                    </a:cubicBezTo>
                    <a:cubicBezTo>
                      <a:pt x="216" y="11"/>
                      <a:pt x="111" y="129"/>
                      <a:pt x="119" y="269"/>
                    </a:cubicBezTo>
                    <a:cubicBezTo>
                      <a:pt x="128" y="438"/>
                      <a:pt x="135" y="607"/>
                      <a:pt x="135" y="776"/>
                    </a:cubicBezTo>
                    <a:cubicBezTo>
                      <a:pt x="135" y="1252"/>
                      <a:pt x="96" y="1724"/>
                      <a:pt x="23" y="2193"/>
                    </a:cubicBezTo>
                    <a:cubicBezTo>
                      <a:pt x="0" y="2328"/>
                      <a:pt x="88" y="2458"/>
                      <a:pt x="223" y="2485"/>
                    </a:cubicBezTo>
                    <a:cubicBezTo>
                      <a:pt x="240" y="2488"/>
                      <a:pt x="257" y="2490"/>
                      <a:pt x="274" y="2490"/>
                    </a:cubicBezTo>
                    <a:cubicBezTo>
                      <a:pt x="396" y="2490"/>
                      <a:pt x="504" y="2403"/>
                      <a:pt x="526" y="2278"/>
                    </a:cubicBezTo>
                    <a:cubicBezTo>
                      <a:pt x="604" y="1782"/>
                      <a:pt x="644" y="1279"/>
                      <a:pt x="646" y="776"/>
                    </a:cubicBezTo>
                    <a:cubicBezTo>
                      <a:pt x="646" y="595"/>
                      <a:pt x="638" y="413"/>
                      <a:pt x="626" y="232"/>
                    </a:cubicBezTo>
                    <a:cubicBezTo>
                      <a:pt x="616" y="101"/>
                      <a:pt x="505" y="0"/>
                      <a:pt x="375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8903;p59">
                <a:extLst>
                  <a:ext uri="{FF2B5EF4-FFF2-40B4-BE49-F238E27FC236}">
                    <a16:creationId xmlns:a16="http://schemas.microsoft.com/office/drawing/2014/main" id="{5D67A298-9607-F4F7-E0AF-F97671A9773C}"/>
                  </a:ext>
                </a:extLst>
              </p:cNvPr>
              <p:cNvSpPr/>
              <p:nvPr/>
            </p:nvSpPr>
            <p:spPr>
              <a:xfrm>
                <a:off x="4895052" y="1423737"/>
                <a:ext cx="14215" cy="19446"/>
              </a:xfrm>
              <a:custGeom>
                <a:avLst/>
                <a:gdLst/>
                <a:ahLst/>
                <a:cxnLst/>
                <a:rect l="l" t="t" r="r" b="b"/>
                <a:pathLst>
                  <a:path w="1114" h="1524" extrusionOk="0">
                    <a:moveTo>
                      <a:pt x="293" y="1"/>
                    </a:moveTo>
                    <a:cubicBezTo>
                      <a:pt x="265" y="1"/>
                      <a:pt x="236" y="5"/>
                      <a:pt x="209" y="16"/>
                    </a:cubicBezTo>
                    <a:cubicBezTo>
                      <a:pt x="62" y="74"/>
                      <a:pt x="1" y="246"/>
                      <a:pt x="79" y="383"/>
                    </a:cubicBezTo>
                    <a:cubicBezTo>
                      <a:pt x="262" y="698"/>
                      <a:pt x="427" y="1025"/>
                      <a:pt x="573" y="1359"/>
                    </a:cubicBezTo>
                    <a:cubicBezTo>
                      <a:pt x="615" y="1461"/>
                      <a:pt x="714" y="1523"/>
                      <a:pt x="819" y="1523"/>
                    </a:cubicBezTo>
                    <a:cubicBezTo>
                      <a:pt x="848" y="1523"/>
                      <a:pt x="878" y="1518"/>
                      <a:pt x="907" y="1508"/>
                    </a:cubicBezTo>
                    <a:lnTo>
                      <a:pt x="942" y="1495"/>
                    </a:lnTo>
                    <a:cubicBezTo>
                      <a:pt x="1056" y="1457"/>
                      <a:pt x="1114" y="1331"/>
                      <a:pt x="1067" y="1220"/>
                    </a:cubicBezTo>
                    <a:cubicBezTo>
                      <a:pt x="910" y="849"/>
                      <a:pt x="729" y="488"/>
                      <a:pt x="528" y="139"/>
                    </a:cubicBezTo>
                    <a:cubicBezTo>
                      <a:pt x="478" y="54"/>
                      <a:pt x="387" y="1"/>
                      <a:pt x="293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8904;p59">
                <a:extLst>
                  <a:ext uri="{FF2B5EF4-FFF2-40B4-BE49-F238E27FC236}">
                    <a16:creationId xmlns:a16="http://schemas.microsoft.com/office/drawing/2014/main" id="{6CD226B3-DE6E-B678-2F8F-E79C35727D9B}"/>
                  </a:ext>
                </a:extLst>
              </p:cNvPr>
              <p:cNvSpPr/>
              <p:nvPr/>
            </p:nvSpPr>
            <p:spPr>
              <a:xfrm>
                <a:off x="4905783" y="1447292"/>
                <a:ext cx="12071" cy="27153"/>
              </a:xfrm>
              <a:custGeom>
                <a:avLst/>
                <a:gdLst/>
                <a:ahLst/>
                <a:cxnLst/>
                <a:rect l="l" t="t" r="r" b="b"/>
                <a:pathLst>
                  <a:path w="946" h="2128" extrusionOk="0">
                    <a:moveTo>
                      <a:pt x="288" y="0"/>
                    </a:moveTo>
                    <a:cubicBezTo>
                      <a:pt x="260" y="0"/>
                      <a:pt x="232" y="5"/>
                      <a:pt x="204" y="15"/>
                    </a:cubicBezTo>
                    <a:cubicBezTo>
                      <a:pt x="71" y="61"/>
                      <a:pt x="1" y="205"/>
                      <a:pt x="47" y="338"/>
                    </a:cubicBezTo>
                    <a:cubicBezTo>
                      <a:pt x="215" y="850"/>
                      <a:pt x="342" y="1376"/>
                      <a:pt x="420" y="1909"/>
                    </a:cubicBezTo>
                    <a:cubicBezTo>
                      <a:pt x="438" y="2036"/>
                      <a:pt x="548" y="2128"/>
                      <a:pt x="673" y="2128"/>
                    </a:cubicBezTo>
                    <a:cubicBezTo>
                      <a:pt x="685" y="2128"/>
                      <a:pt x="696" y="2127"/>
                      <a:pt x="708" y="2125"/>
                    </a:cubicBezTo>
                    <a:cubicBezTo>
                      <a:pt x="848" y="2106"/>
                      <a:pt x="945" y="1978"/>
                      <a:pt x="926" y="1839"/>
                    </a:cubicBezTo>
                    <a:lnTo>
                      <a:pt x="925" y="1839"/>
                    </a:lnTo>
                    <a:cubicBezTo>
                      <a:pt x="841" y="1273"/>
                      <a:pt x="708" y="716"/>
                      <a:pt x="529" y="173"/>
                    </a:cubicBezTo>
                    <a:cubicBezTo>
                      <a:pt x="492" y="67"/>
                      <a:pt x="393" y="0"/>
                      <a:pt x="288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7" name="Google Shape;8905;p59">
              <a:extLst>
                <a:ext uri="{FF2B5EF4-FFF2-40B4-BE49-F238E27FC236}">
                  <a16:creationId xmlns:a16="http://schemas.microsoft.com/office/drawing/2014/main" id="{87FA037A-0209-BBD4-6957-FE13B46F4B11}"/>
                </a:ext>
              </a:extLst>
            </p:cNvPr>
            <p:cNvGrpSpPr/>
            <p:nvPr/>
          </p:nvGrpSpPr>
          <p:grpSpPr>
            <a:xfrm>
              <a:off x="4771663" y="1876896"/>
              <a:ext cx="108651" cy="100447"/>
              <a:chOff x="4771663" y="1876896"/>
              <a:chExt cx="108651" cy="100447"/>
            </a:xfrm>
          </p:grpSpPr>
          <p:sp>
            <p:nvSpPr>
              <p:cNvPr id="1738" name="Google Shape;8906;p59">
                <a:extLst>
                  <a:ext uri="{FF2B5EF4-FFF2-40B4-BE49-F238E27FC236}">
                    <a16:creationId xmlns:a16="http://schemas.microsoft.com/office/drawing/2014/main" id="{E3ACE058-598D-66D7-ACB6-AC1CAACD56E2}"/>
                  </a:ext>
                </a:extLst>
              </p:cNvPr>
              <p:cNvSpPr/>
              <p:nvPr/>
            </p:nvSpPr>
            <p:spPr>
              <a:xfrm>
                <a:off x="4771663" y="1951210"/>
                <a:ext cx="53184" cy="26132"/>
              </a:xfrm>
              <a:custGeom>
                <a:avLst/>
                <a:gdLst/>
                <a:ahLst/>
                <a:cxnLst/>
                <a:rect l="l" t="t" r="r" b="b"/>
                <a:pathLst>
                  <a:path w="4168" h="2048" extrusionOk="0">
                    <a:moveTo>
                      <a:pt x="3871" y="0"/>
                    </a:moveTo>
                    <a:cubicBezTo>
                      <a:pt x="3824" y="0"/>
                      <a:pt x="3777" y="13"/>
                      <a:pt x="3735" y="39"/>
                    </a:cubicBezTo>
                    <a:cubicBezTo>
                      <a:pt x="2982" y="492"/>
                      <a:pt x="2170" y="838"/>
                      <a:pt x="1323" y="1067"/>
                    </a:cubicBezTo>
                    <a:lnTo>
                      <a:pt x="1249" y="780"/>
                    </a:lnTo>
                    <a:cubicBezTo>
                      <a:pt x="1235" y="721"/>
                      <a:pt x="1183" y="687"/>
                      <a:pt x="1130" y="687"/>
                    </a:cubicBezTo>
                    <a:cubicBezTo>
                      <a:pt x="1102" y="687"/>
                      <a:pt x="1073" y="696"/>
                      <a:pt x="1049" y="717"/>
                    </a:cubicBezTo>
                    <a:lnTo>
                      <a:pt x="76" y="1560"/>
                    </a:lnTo>
                    <a:cubicBezTo>
                      <a:pt x="0" y="1625"/>
                      <a:pt x="32" y="1750"/>
                      <a:pt x="130" y="1773"/>
                    </a:cubicBezTo>
                    <a:lnTo>
                      <a:pt x="1389" y="2045"/>
                    </a:lnTo>
                    <a:cubicBezTo>
                      <a:pt x="1398" y="2047"/>
                      <a:pt x="1407" y="2048"/>
                      <a:pt x="1416" y="2048"/>
                    </a:cubicBezTo>
                    <a:cubicBezTo>
                      <a:pt x="1493" y="2048"/>
                      <a:pt x="1555" y="1975"/>
                      <a:pt x="1534" y="1894"/>
                    </a:cubicBezTo>
                    <a:lnTo>
                      <a:pt x="1450" y="1561"/>
                    </a:lnTo>
                    <a:cubicBezTo>
                      <a:pt x="2351" y="1318"/>
                      <a:pt x="3214" y="950"/>
                      <a:pt x="4013" y="466"/>
                    </a:cubicBezTo>
                    <a:cubicBezTo>
                      <a:pt x="4132" y="392"/>
                      <a:pt x="4167" y="235"/>
                      <a:pt x="4090" y="119"/>
                    </a:cubicBezTo>
                    <a:cubicBezTo>
                      <a:pt x="4039" y="42"/>
                      <a:pt x="3956" y="0"/>
                      <a:pt x="3871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8907;p59">
                <a:extLst>
                  <a:ext uri="{FF2B5EF4-FFF2-40B4-BE49-F238E27FC236}">
                    <a16:creationId xmlns:a16="http://schemas.microsoft.com/office/drawing/2014/main" id="{11E98B90-9F8E-A9BE-E048-EAA34BACDA8B}"/>
                  </a:ext>
                </a:extLst>
              </p:cNvPr>
              <p:cNvSpPr/>
              <p:nvPr/>
            </p:nvSpPr>
            <p:spPr>
              <a:xfrm>
                <a:off x="4826850" y="1927897"/>
                <a:ext cx="26081" cy="23529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1844" extrusionOk="0">
                    <a:moveTo>
                      <a:pt x="1760" y="1"/>
                    </a:moveTo>
                    <a:cubicBezTo>
                      <a:pt x="1689" y="1"/>
                      <a:pt x="1619" y="31"/>
                      <a:pt x="1568" y="88"/>
                    </a:cubicBezTo>
                    <a:cubicBezTo>
                      <a:pt x="1456" y="215"/>
                      <a:pt x="1341" y="338"/>
                      <a:pt x="1221" y="458"/>
                    </a:cubicBezTo>
                    <a:cubicBezTo>
                      <a:pt x="885" y="793"/>
                      <a:pt x="524" y="1102"/>
                      <a:pt x="140" y="1380"/>
                    </a:cubicBezTo>
                    <a:cubicBezTo>
                      <a:pt x="29" y="1460"/>
                      <a:pt x="1" y="1612"/>
                      <a:pt x="74" y="1728"/>
                    </a:cubicBezTo>
                    <a:cubicBezTo>
                      <a:pt x="124" y="1803"/>
                      <a:pt x="205" y="1844"/>
                      <a:pt x="288" y="1844"/>
                    </a:cubicBezTo>
                    <a:cubicBezTo>
                      <a:pt x="339" y="1844"/>
                      <a:pt x="391" y="1828"/>
                      <a:pt x="436" y="1797"/>
                    </a:cubicBezTo>
                    <a:cubicBezTo>
                      <a:pt x="843" y="1500"/>
                      <a:pt x="1226" y="1174"/>
                      <a:pt x="1581" y="820"/>
                    </a:cubicBezTo>
                    <a:cubicBezTo>
                      <a:pt x="1711" y="690"/>
                      <a:pt x="1834" y="557"/>
                      <a:pt x="1954" y="421"/>
                    </a:cubicBezTo>
                    <a:cubicBezTo>
                      <a:pt x="2044" y="315"/>
                      <a:pt x="2033" y="155"/>
                      <a:pt x="1927" y="64"/>
                    </a:cubicBezTo>
                    <a:cubicBezTo>
                      <a:pt x="1879" y="22"/>
                      <a:pt x="1819" y="1"/>
                      <a:pt x="1760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8908;p59">
                <a:extLst>
                  <a:ext uri="{FF2B5EF4-FFF2-40B4-BE49-F238E27FC236}">
                    <a16:creationId xmlns:a16="http://schemas.microsoft.com/office/drawing/2014/main" id="{76FE72D3-9832-B5F7-2F41-604E856FA11C}"/>
                  </a:ext>
                </a:extLst>
              </p:cNvPr>
              <p:cNvSpPr/>
              <p:nvPr/>
            </p:nvSpPr>
            <p:spPr>
              <a:xfrm>
                <a:off x="4868600" y="1876896"/>
                <a:ext cx="11714" cy="20531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609" extrusionOk="0">
                    <a:moveTo>
                      <a:pt x="642" y="0"/>
                    </a:moveTo>
                    <a:cubicBezTo>
                      <a:pt x="531" y="0"/>
                      <a:pt x="426" y="74"/>
                      <a:pt x="396" y="189"/>
                    </a:cubicBezTo>
                    <a:cubicBezTo>
                      <a:pt x="301" y="543"/>
                      <a:pt x="187" y="889"/>
                      <a:pt x="53" y="1228"/>
                    </a:cubicBezTo>
                    <a:cubicBezTo>
                      <a:pt x="0" y="1360"/>
                      <a:pt x="58" y="1509"/>
                      <a:pt x="184" y="1571"/>
                    </a:cubicBezTo>
                    <a:lnTo>
                      <a:pt x="218" y="1587"/>
                    </a:lnTo>
                    <a:cubicBezTo>
                      <a:pt x="248" y="1602"/>
                      <a:pt x="280" y="1608"/>
                      <a:pt x="311" y="1608"/>
                    </a:cubicBezTo>
                    <a:cubicBezTo>
                      <a:pt x="392" y="1608"/>
                      <a:pt x="469" y="1561"/>
                      <a:pt x="501" y="1480"/>
                    </a:cubicBezTo>
                    <a:cubicBezTo>
                      <a:pt x="653" y="1107"/>
                      <a:pt x="780" y="724"/>
                      <a:pt x="886" y="333"/>
                    </a:cubicBezTo>
                    <a:cubicBezTo>
                      <a:pt x="918" y="210"/>
                      <a:pt x="862" y="74"/>
                      <a:pt x="746" y="22"/>
                    </a:cubicBezTo>
                    <a:cubicBezTo>
                      <a:pt x="712" y="7"/>
                      <a:pt x="677" y="0"/>
                      <a:pt x="642" y="0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8909;p59">
                <a:extLst>
                  <a:ext uri="{FF2B5EF4-FFF2-40B4-BE49-F238E27FC236}">
                    <a16:creationId xmlns:a16="http://schemas.microsoft.com/office/drawing/2014/main" id="{C2FCBDEC-5E07-A207-DEAF-EB89F95DDCD7}"/>
                  </a:ext>
                </a:extLst>
              </p:cNvPr>
              <p:cNvSpPr/>
              <p:nvPr/>
            </p:nvSpPr>
            <p:spPr>
              <a:xfrm>
                <a:off x="4852804" y="1901038"/>
                <a:ext cx="18528" cy="24589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1927" extrusionOk="0">
                    <a:moveTo>
                      <a:pt x="1159" y="1"/>
                    </a:moveTo>
                    <a:cubicBezTo>
                      <a:pt x="1064" y="1"/>
                      <a:pt x="974" y="53"/>
                      <a:pt x="931" y="143"/>
                    </a:cubicBezTo>
                    <a:cubicBezTo>
                      <a:pt x="689" y="625"/>
                      <a:pt x="405" y="1085"/>
                      <a:pt x="85" y="1519"/>
                    </a:cubicBezTo>
                    <a:cubicBezTo>
                      <a:pt x="0" y="1631"/>
                      <a:pt x="21" y="1790"/>
                      <a:pt x="135" y="1874"/>
                    </a:cubicBezTo>
                    <a:cubicBezTo>
                      <a:pt x="181" y="1909"/>
                      <a:pt x="235" y="1926"/>
                      <a:pt x="289" y="1926"/>
                    </a:cubicBezTo>
                    <a:cubicBezTo>
                      <a:pt x="366" y="1926"/>
                      <a:pt x="441" y="1892"/>
                      <a:pt x="492" y="1826"/>
                    </a:cubicBezTo>
                    <a:cubicBezTo>
                      <a:pt x="831" y="1367"/>
                      <a:pt x="1132" y="878"/>
                      <a:pt x="1389" y="368"/>
                    </a:cubicBezTo>
                    <a:cubicBezTo>
                      <a:pt x="1451" y="241"/>
                      <a:pt x="1398" y="87"/>
                      <a:pt x="1270" y="26"/>
                    </a:cubicBezTo>
                    <a:cubicBezTo>
                      <a:pt x="1234" y="9"/>
                      <a:pt x="1196" y="1"/>
                      <a:pt x="1159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62" name="Google Shape;8969;p59">
            <a:extLst>
              <a:ext uri="{FF2B5EF4-FFF2-40B4-BE49-F238E27FC236}">
                <a16:creationId xmlns:a16="http://schemas.microsoft.com/office/drawing/2014/main" id="{A7D62893-2396-EF1E-B3CB-6DF01FDD8060}"/>
              </a:ext>
            </a:extLst>
          </p:cNvPr>
          <p:cNvGrpSpPr/>
          <p:nvPr/>
        </p:nvGrpSpPr>
        <p:grpSpPr>
          <a:xfrm>
            <a:off x="7515376" y="4681173"/>
            <a:ext cx="1238099" cy="756166"/>
            <a:chOff x="238125" y="999450"/>
            <a:chExt cx="7140700" cy="3708225"/>
          </a:xfrm>
        </p:grpSpPr>
        <p:sp>
          <p:nvSpPr>
            <p:cNvPr id="1763" name="Google Shape;8970;p59">
              <a:extLst>
                <a:ext uri="{FF2B5EF4-FFF2-40B4-BE49-F238E27FC236}">
                  <a16:creationId xmlns:a16="http://schemas.microsoft.com/office/drawing/2014/main" id="{73E8AE7E-C378-0A91-8EE9-9396EA65BD1F}"/>
                </a:ext>
              </a:extLst>
            </p:cNvPr>
            <p:cNvSpPr/>
            <p:nvPr/>
          </p:nvSpPr>
          <p:spPr>
            <a:xfrm>
              <a:off x="2171975" y="3872925"/>
              <a:ext cx="7900" cy="25"/>
            </a:xfrm>
            <a:custGeom>
              <a:avLst/>
              <a:gdLst/>
              <a:ahLst/>
              <a:cxnLst/>
              <a:rect l="l" t="t" r="r" b="b"/>
              <a:pathLst>
                <a:path w="316" h="1" extrusionOk="0">
                  <a:moveTo>
                    <a:pt x="316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667E9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8971;p59">
              <a:extLst>
                <a:ext uri="{FF2B5EF4-FFF2-40B4-BE49-F238E27FC236}">
                  <a16:creationId xmlns:a16="http://schemas.microsoft.com/office/drawing/2014/main" id="{CEAD9CF6-32DF-928A-E7EA-C0D9CDFACF6D}"/>
                </a:ext>
              </a:extLst>
            </p:cNvPr>
            <p:cNvSpPr/>
            <p:nvPr/>
          </p:nvSpPr>
          <p:spPr>
            <a:xfrm>
              <a:off x="2180300" y="999450"/>
              <a:ext cx="3256350" cy="3708225"/>
            </a:xfrm>
            <a:custGeom>
              <a:avLst/>
              <a:gdLst/>
              <a:ahLst/>
              <a:cxnLst/>
              <a:rect l="l" t="t" r="r" b="b"/>
              <a:pathLst>
                <a:path w="130254" h="148329" extrusionOk="0">
                  <a:moveTo>
                    <a:pt x="130254" y="0"/>
                  </a:moveTo>
                  <a:cubicBezTo>
                    <a:pt x="90641" y="0"/>
                    <a:pt x="69506" y="34788"/>
                    <a:pt x="50871" y="65485"/>
                  </a:cubicBezTo>
                  <a:cubicBezTo>
                    <a:pt x="32725" y="95360"/>
                    <a:pt x="19404" y="114939"/>
                    <a:pt x="0" y="114939"/>
                  </a:cubicBezTo>
                  <a:cubicBezTo>
                    <a:pt x="9213" y="114939"/>
                    <a:pt x="16695" y="122421"/>
                    <a:pt x="16695" y="131634"/>
                  </a:cubicBezTo>
                  <a:cubicBezTo>
                    <a:pt x="16695" y="140846"/>
                    <a:pt x="9213" y="148328"/>
                    <a:pt x="0" y="148328"/>
                  </a:cubicBezTo>
                  <a:cubicBezTo>
                    <a:pt x="39630" y="148328"/>
                    <a:pt x="60765" y="113541"/>
                    <a:pt x="79400" y="82844"/>
                  </a:cubicBezTo>
                  <a:cubicBezTo>
                    <a:pt x="97528" y="52951"/>
                    <a:pt x="110867" y="33372"/>
                    <a:pt x="130254" y="33372"/>
                  </a:cubicBezTo>
                  <a:cubicBezTo>
                    <a:pt x="121041" y="33075"/>
                    <a:pt x="113804" y="25383"/>
                    <a:pt x="114083" y="16170"/>
                  </a:cubicBezTo>
                  <a:cubicBezTo>
                    <a:pt x="114346" y="7360"/>
                    <a:pt x="121425" y="280"/>
                    <a:pt x="13025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8972;p59">
              <a:extLst>
                <a:ext uri="{FF2B5EF4-FFF2-40B4-BE49-F238E27FC236}">
                  <a16:creationId xmlns:a16="http://schemas.microsoft.com/office/drawing/2014/main" id="{465AB628-13CF-BE74-EEE1-25F7FB005B2B}"/>
                </a:ext>
              </a:extLst>
            </p:cNvPr>
            <p:cNvSpPr/>
            <p:nvPr/>
          </p:nvSpPr>
          <p:spPr>
            <a:xfrm>
              <a:off x="238125" y="2853750"/>
              <a:ext cx="2358675" cy="1853475"/>
            </a:xfrm>
            <a:custGeom>
              <a:avLst/>
              <a:gdLst/>
              <a:ahLst/>
              <a:cxnLst/>
              <a:rect l="l" t="t" r="r" b="b"/>
              <a:pathLst>
                <a:path w="94347" h="74139" extrusionOk="0">
                  <a:moveTo>
                    <a:pt x="33354" y="1"/>
                  </a:moveTo>
                  <a:cubicBezTo>
                    <a:pt x="33354" y="9196"/>
                    <a:pt x="25872" y="16661"/>
                    <a:pt x="16642" y="16661"/>
                  </a:cubicBezTo>
                  <a:cubicBezTo>
                    <a:pt x="7482" y="16661"/>
                    <a:pt x="0" y="9196"/>
                    <a:pt x="0" y="1"/>
                  </a:cubicBezTo>
                  <a:lnTo>
                    <a:pt x="0" y="1"/>
                  </a:lnTo>
                  <a:cubicBezTo>
                    <a:pt x="0" y="40872"/>
                    <a:pt x="34858" y="74139"/>
                    <a:pt x="77670" y="74139"/>
                  </a:cubicBezTo>
                  <a:cubicBezTo>
                    <a:pt x="86882" y="74139"/>
                    <a:pt x="94347" y="66657"/>
                    <a:pt x="94347" y="57444"/>
                  </a:cubicBezTo>
                  <a:cubicBezTo>
                    <a:pt x="94347" y="48214"/>
                    <a:pt x="86882" y="40767"/>
                    <a:pt x="77670" y="40767"/>
                  </a:cubicBezTo>
                  <a:lnTo>
                    <a:pt x="77355" y="40767"/>
                  </a:lnTo>
                  <a:cubicBezTo>
                    <a:pt x="53073" y="40610"/>
                    <a:pt x="33354" y="22394"/>
                    <a:pt x="3335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8973;p59">
              <a:extLst>
                <a:ext uri="{FF2B5EF4-FFF2-40B4-BE49-F238E27FC236}">
                  <a16:creationId xmlns:a16="http://schemas.microsoft.com/office/drawing/2014/main" id="{533E242F-5EE8-090A-E33A-87388E0047D5}"/>
                </a:ext>
              </a:extLst>
            </p:cNvPr>
            <p:cNvSpPr/>
            <p:nvPr/>
          </p:nvSpPr>
          <p:spPr>
            <a:xfrm>
              <a:off x="238125" y="999450"/>
              <a:ext cx="1942200" cy="2270400"/>
            </a:xfrm>
            <a:custGeom>
              <a:avLst/>
              <a:gdLst/>
              <a:ahLst/>
              <a:cxnLst/>
              <a:rect l="l" t="t" r="r" b="b"/>
              <a:pathLst>
                <a:path w="77688" h="90816" extrusionOk="0">
                  <a:moveTo>
                    <a:pt x="77687" y="0"/>
                  </a:moveTo>
                  <a:cubicBezTo>
                    <a:pt x="34858" y="0"/>
                    <a:pt x="0" y="33249"/>
                    <a:pt x="0" y="74138"/>
                  </a:cubicBezTo>
                  <a:cubicBezTo>
                    <a:pt x="0" y="83368"/>
                    <a:pt x="7482" y="90815"/>
                    <a:pt x="16695" y="90815"/>
                  </a:cubicBezTo>
                  <a:cubicBezTo>
                    <a:pt x="25925" y="90815"/>
                    <a:pt x="33372" y="83351"/>
                    <a:pt x="33389" y="74138"/>
                  </a:cubicBezTo>
                  <a:lnTo>
                    <a:pt x="33389" y="74120"/>
                  </a:lnTo>
                  <a:cubicBezTo>
                    <a:pt x="33389" y="51654"/>
                    <a:pt x="53222" y="33378"/>
                    <a:pt x="77639" y="33354"/>
                  </a:cubicBezTo>
                  <a:lnTo>
                    <a:pt x="77639" y="33354"/>
                  </a:lnTo>
                  <a:cubicBezTo>
                    <a:pt x="77644" y="33354"/>
                    <a:pt x="77650" y="33354"/>
                    <a:pt x="77655" y="33354"/>
                  </a:cubicBezTo>
                  <a:cubicBezTo>
                    <a:pt x="77666" y="33354"/>
                    <a:pt x="77676" y="33354"/>
                    <a:pt x="77687" y="33354"/>
                  </a:cubicBezTo>
                  <a:cubicBezTo>
                    <a:pt x="77671" y="33354"/>
                    <a:pt x="77655" y="33354"/>
                    <a:pt x="77639" y="33354"/>
                  </a:cubicBezTo>
                  <a:lnTo>
                    <a:pt x="77639" y="33354"/>
                  </a:lnTo>
                  <a:cubicBezTo>
                    <a:pt x="68431" y="33346"/>
                    <a:pt x="60992" y="25874"/>
                    <a:pt x="60992" y="16695"/>
                  </a:cubicBezTo>
                  <a:cubicBezTo>
                    <a:pt x="60992" y="7482"/>
                    <a:pt x="68457" y="0"/>
                    <a:pt x="7768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445D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8974;p59">
              <a:extLst>
                <a:ext uri="{FF2B5EF4-FFF2-40B4-BE49-F238E27FC236}">
                  <a16:creationId xmlns:a16="http://schemas.microsoft.com/office/drawing/2014/main" id="{C8B273F6-94DF-8C5F-EBFC-EC1A86EF7FC1}"/>
                </a:ext>
              </a:extLst>
            </p:cNvPr>
            <p:cNvSpPr/>
            <p:nvPr/>
          </p:nvSpPr>
          <p:spPr>
            <a:xfrm>
              <a:off x="3808250" y="28528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DB634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8975;p59">
              <a:extLst>
                <a:ext uri="{FF2B5EF4-FFF2-40B4-BE49-F238E27FC236}">
                  <a16:creationId xmlns:a16="http://schemas.microsoft.com/office/drawing/2014/main" id="{4B884B74-7E12-209E-E408-784D987339A2}"/>
                </a:ext>
              </a:extLst>
            </p:cNvPr>
            <p:cNvSpPr/>
            <p:nvPr/>
          </p:nvSpPr>
          <p:spPr>
            <a:xfrm>
              <a:off x="1762475" y="999450"/>
              <a:ext cx="2386250" cy="2044875"/>
            </a:xfrm>
            <a:custGeom>
              <a:avLst/>
              <a:gdLst/>
              <a:ahLst/>
              <a:cxnLst/>
              <a:rect l="l" t="t" r="r" b="b"/>
              <a:pathLst>
                <a:path w="95450" h="81795" extrusionOk="0">
                  <a:moveTo>
                    <a:pt x="16696" y="0"/>
                  </a:moveTo>
                  <a:cubicBezTo>
                    <a:pt x="7465" y="0"/>
                    <a:pt x="1" y="7482"/>
                    <a:pt x="1" y="16695"/>
                  </a:cubicBezTo>
                  <a:cubicBezTo>
                    <a:pt x="1" y="25925"/>
                    <a:pt x="7465" y="33389"/>
                    <a:pt x="16696" y="33389"/>
                  </a:cubicBezTo>
                  <a:cubicBezTo>
                    <a:pt x="36030" y="33389"/>
                    <a:pt x="49473" y="53038"/>
                    <a:pt x="66325" y="80781"/>
                  </a:cubicBezTo>
                  <a:cubicBezTo>
                    <a:pt x="66552" y="81130"/>
                    <a:pt x="66762" y="81463"/>
                    <a:pt x="67007" y="81795"/>
                  </a:cubicBezTo>
                  <a:cubicBezTo>
                    <a:pt x="63021" y="74086"/>
                    <a:pt x="65643" y="64471"/>
                    <a:pt x="73178" y="59891"/>
                  </a:cubicBezTo>
                  <a:cubicBezTo>
                    <a:pt x="75886" y="58251"/>
                    <a:pt x="78874" y="57469"/>
                    <a:pt x="81824" y="57469"/>
                  </a:cubicBezTo>
                  <a:cubicBezTo>
                    <a:pt x="87083" y="57469"/>
                    <a:pt x="92224" y="59953"/>
                    <a:pt x="95449" y="64488"/>
                  </a:cubicBezTo>
                  <a:cubicBezTo>
                    <a:pt x="95274" y="64139"/>
                    <a:pt x="95064" y="63789"/>
                    <a:pt x="94855" y="63439"/>
                  </a:cubicBezTo>
                  <a:cubicBezTo>
                    <a:pt x="77653" y="35190"/>
                    <a:pt x="56291" y="0"/>
                    <a:pt x="1669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213B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8976;p59">
              <a:extLst>
                <a:ext uri="{FF2B5EF4-FFF2-40B4-BE49-F238E27FC236}">
                  <a16:creationId xmlns:a16="http://schemas.microsoft.com/office/drawing/2014/main" id="{41287D5C-BB65-9B1C-8431-06DA27AD15EB}"/>
                </a:ext>
              </a:extLst>
            </p:cNvPr>
            <p:cNvSpPr/>
            <p:nvPr/>
          </p:nvSpPr>
          <p:spPr>
            <a:xfrm>
              <a:off x="3338000" y="2435975"/>
              <a:ext cx="2101275" cy="2271250"/>
            </a:xfrm>
            <a:custGeom>
              <a:avLst/>
              <a:gdLst/>
              <a:ahLst/>
              <a:cxnLst/>
              <a:rect l="l" t="t" r="r" b="b"/>
              <a:pathLst>
                <a:path w="84051" h="90850" extrusionOk="0">
                  <a:moveTo>
                    <a:pt x="84011" y="57465"/>
                  </a:moveTo>
                  <a:cubicBezTo>
                    <a:pt x="83994" y="57465"/>
                    <a:pt x="83972" y="57469"/>
                    <a:pt x="83946" y="57478"/>
                  </a:cubicBezTo>
                  <a:lnTo>
                    <a:pt x="84050" y="57478"/>
                  </a:lnTo>
                  <a:cubicBezTo>
                    <a:pt x="84042" y="57469"/>
                    <a:pt x="84029" y="57465"/>
                    <a:pt x="84011" y="57465"/>
                  </a:cubicBezTo>
                  <a:close/>
                  <a:moveTo>
                    <a:pt x="18801" y="0"/>
                  </a:moveTo>
                  <a:cubicBezTo>
                    <a:pt x="15851" y="0"/>
                    <a:pt x="12864" y="784"/>
                    <a:pt x="10157" y="2430"/>
                  </a:cubicBezTo>
                  <a:cubicBezTo>
                    <a:pt x="2622" y="7027"/>
                    <a:pt x="0" y="16625"/>
                    <a:pt x="3986" y="24334"/>
                  </a:cubicBezTo>
                  <a:cubicBezTo>
                    <a:pt x="4161" y="24683"/>
                    <a:pt x="4370" y="25033"/>
                    <a:pt x="4563" y="25348"/>
                  </a:cubicBezTo>
                  <a:cubicBezTo>
                    <a:pt x="23198" y="56062"/>
                    <a:pt x="44333" y="90850"/>
                    <a:pt x="83963" y="90850"/>
                  </a:cubicBezTo>
                  <a:cubicBezTo>
                    <a:pt x="74750" y="90850"/>
                    <a:pt x="67268" y="83368"/>
                    <a:pt x="67268" y="74155"/>
                  </a:cubicBezTo>
                  <a:cubicBezTo>
                    <a:pt x="67268" y="64925"/>
                    <a:pt x="74750" y="57478"/>
                    <a:pt x="83946" y="57478"/>
                  </a:cubicBezTo>
                  <a:cubicBezTo>
                    <a:pt x="64541" y="57478"/>
                    <a:pt x="51220" y="37899"/>
                    <a:pt x="33075" y="8024"/>
                  </a:cubicBezTo>
                  <a:cubicBezTo>
                    <a:pt x="32865" y="7674"/>
                    <a:pt x="32638" y="7342"/>
                    <a:pt x="32428" y="7027"/>
                  </a:cubicBezTo>
                  <a:cubicBezTo>
                    <a:pt x="29202" y="2491"/>
                    <a:pt x="24061" y="0"/>
                    <a:pt x="1880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8977;p59">
              <a:extLst>
                <a:ext uri="{FF2B5EF4-FFF2-40B4-BE49-F238E27FC236}">
                  <a16:creationId xmlns:a16="http://schemas.microsoft.com/office/drawing/2014/main" id="{482015B9-8249-A647-CC95-71942690D757}"/>
                </a:ext>
              </a:extLst>
            </p:cNvPr>
            <p:cNvSpPr/>
            <p:nvPr/>
          </p:nvSpPr>
          <p:spPr>
            <a:xfrm>
              <a:off x="5019250" y="2852875"/>
              <a:ext cx="2359150" cy="1854350"/>
            </a:xfrm>
            <a:custGeom>
              <a:avLst/>
              <a:gdLst/>
              <a:ahLst/>
              <a:cxnLst/>
              <a:rect l="l" t="t" r="r" b="b"/>
              <a:pathLst>
                <a:path w="94366" h="74174" extrusionOk="0">
                  <a:moveTo>
                    <a:pt x="94365" y="18"/>
                  </a:moveTo>
                  <a:cubicBezTo>
                    <a:pt x="94365" y="47"/>
                    <a:pt x="94365" y="76"/>
                    <a:pt x="94365" y="105"/>
                  </a:cubicBezTo>
                  <a:lnTo>
                    <a:pt x="94365" y="105"/>
                  </a:lnTo>
                  <a:cubicBezTo>
                    <a:pt x="94365" y="76"/>
                    <a:pt x="94365" y="47"/>
                    <a:pt x="94365" y="18"/>
                  </a:cubicBezTo>
                  <a:close/>
                  <a:moveTo>
                    <a:pt x="60993" y="1"/>
                  </a:moveTo>
                  <a:cubicBezTo>
                    <a:pt x="60993" y="22447"/>
                    <a:pt x="41187" y="40715"/>
                    <a:pt x="16800" y="40785"/>
                  </a:cubicBezTo>
                  <a:lnTo>
                    <a:pt x="16696" y="40785"/>
                  </a:lnTo>
                  <a:cubicBezTo>
                    <a:pt x="7465" y="40785"/>
                    <a:pt x="1" y="48249"/>
                    <a:pt x="1" y="57479"/>
                  </a:cubicBezTo>
                  <a:cubicBezTo>
                    <a:pt x="1" y="66692"/>
                    <a:pt x="7483" y="74174"/>
                    <a:pt x="16696" y="74174"/>
                  </a:cubicBezTo>
                  <a:cubicBezTo>
                    <a:pt x="59495" y="74174"/>
                    <a:pt x="94316" y="40954"/>
                    <a:pt x="94365" y="105"/>
                  </a:cubicBezTo>
                  <a:lnTo>
                    <a:pt x="94365" y="105"/>
                  </a:lnTo>
                  <a:cubicBezTo>
                    <a:pt x="94336" y="9278"/>
                    <a:pt x="86872" y="16696"/>
                    <a:pt x="77688" y="16696"/>
                  </a:cubicBezTo>
                  <a:cubicBezTo>
                    <a:pt x="68458" y="16696"/>
                    <a:pt x="60993" y="9231"/>
                    <a:pt x="6099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8978;p59">
              <a:extLst>
                <a:ext uri="{FF2B5EF4-FFF2-40B4-BE49-F238E27FC236}">
                  <a16:creationId xmlns:a16="http://schemas.microsoft.com/office/drawing/2014/main" id="{9A70D4DE-2353-F385-8C69-E4843EB4B26B}"/>
                </a:ext>
              </a:extLst>
            </p:cNvPr>
            <p:cNvSpPr/>
            <p:nvPr/>
          </p:nvSpPr>
          <p:spPr>
            <a:xfrm>
              <a:off x="5025375" y="999450"/>
              <a:ext cx="2353450" cy="2270825"/>
            </a:xfrm>
            <a:custGeom>
              <a:avLst/>
              <a:gdLst/>
              <a:ahLst/>
              <a:cxnLst/>
              <a:rect l="l" t="t" r="r" b="b"/>
              <a:pathLst>
                <a:path w="94138" h="90833" extrusionOk="0">
                  <a:moveTo>
                    <a:pt x="16451" y="0"/>
                  </a:moveTo>
                  <a:cubicBezTo>
                    <a:pt x="7640" y="280"/>
                    <a:pt x="560" y="7360"/>
                    <a:pt x="280" y="16170"/>
                  </a:cubicBezTo>
                  <a:cubicBezTo>
                    <a:pt x="1" y="25400"/>
                    <a:pt x="7238" y="33092"/>
                    <a:pt x="16451" y="33372"/>
                  </a:cubicBezTo>
                  <a:lnTo>
                    <a:pt x="16520" y="33372"/>
                  </a:lnTo>
                  <a:cubicBezTo>
                    <a:pt x="40907" y="33389"/>
                    <a:pt x="60748" y="51675"/>
                    <a:pt x="60748" y="74138"/>
                  </a:cubicBezTo>
                  <a:cubicBezTo>
                    <a:pt x="60748" y="83368"/>
                    <a:pt x="68213" y="90833"/>
                    <a:pt x="77443" y="90833"/>
                  </a:cubicBezTo>
                  <a:cubicBezTo>
                    <a:pt x="86656" y="90833"/>
                    <a:pt x="94138" y="83368"/>
                    <a:pt x="94138" y="74138"/>
                  </a:cubicBezTo>
                  <a:cubicBezTo>
                    <a:pt x="94138" y="33249"/>
                    <a:pt x="59280" y="0"/>
                    <a:pt x="1645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73" name="Picture 1772">
            <a:extLst>
              <a:ext uri="{FF2B5EF4-FFF2-40B4-BE49-F238E27FC236}">
                <a16:creationId xmlns:a16="http://schemas.microsoft.com/office/drawing/2014/main" id="{F227053F-1E47-D2BD-F2CA-2CCB01B31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234" y="1262204"/>
            <a:ext cx="2642995" cy="3552761"/>
          </a:xfrm>
          <a:prstGeom prst="rect">
            <a:avLst/>
          </a:prstGeom>
        </p:spPr>
      </p:pic>
      <p:pic>
        <p:nvPicPr>
          <p:cNvPr id="1775" name="Picture 1774">
            <a:extLst>
              <a:ext uri="{FF2B5EF4-FFF2-40B4-BE49-F238E27FC236}">
                <a16:creationId xmlns:a16="http://schemas.microsoft.com/office/drawing/2014/main" id="{45405C51-4AAA-1080-597A-6434A649D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9595" y="1262203"/>
            <a:ext cx="2755348" cy="355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725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0">
          <a:extLst>
            <a:ext uri="{FF2B5EF4-FFF2-40B4-BE49-F238E27FC236}">
              <a16:creationId xmlns:a16="http://schemas.microsoft.com/office/drawing/2014/main" id="{25B20026-A681-AC93-9097-1EE537296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Google Shape;1701;p45">
            <a:extLst>
              <a:ext uri="{FF2B5EF4-FFF2-40B4-BE49-F238E27FC236}">
                <a16:creationId xmlns:a16="http://schemas.microsoft.com/office/drawing/2014/main" id="{37CE3519-B0D7-6575-AAF8-FA1D948BE3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03399" y="454640"/>
            <a:ext cx="3937200" cy="72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1702" name="Google Shape;1702;p45">
            <a:extLst>
              <a:ext uri="{FF2B5EF4-FFF2-40B4-BE49-F238E27FC236}">
                <a16:creationId xmlns:a16="http://schemas.microsoft.com/office/drawing/2014/main" id="{E603B0FC-585C-B41F-CDAC-875B97434BD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50106" y="1361441"/>
            <a:ext cx="7443787" cy="3610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None/>
            </a:pPr>
            <a:r>
              <a:rPr lang="en-US" dirty="0"/>
              <a:t>        </a:t>
            </a:r>
            <a:r>
              <a:rPr lang="en-US" sz="1400" dirty="0"/>
              <a:t>The proposed Multi-Model Heart Disease Prediction System offers a reliable and intelligent approach to assist in early diagnosis, enhancing clinical decision-making and patient outcomes.</a:t>
            </a:r>
          </a:p>
          <a:p>
            <a:pPr algn="l">
              <a:buNone/>
            </a:pP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High Accuracy &amp; Robust Performance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The system evaluates multiple classifiers, with ensemble methods like </a:t>
            </a:r>
            <a:r>
              <a:rPr lang="en-US" b="1" dirty="0" err="1"/>
              <a:t>XGBoost</a:t>
            </a:r>
            <a:r>
              <a:rPr lang="en-US" dirty="0"/>
              <a:t> demonstrating superior predictive accuracy and strong generalization capabilities across patient data.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Balanced Model Selection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Each model highlights a trade-off between complexity, performance, and ease of explanation — allowing selection based on specific healthcare needs and resource availability.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Scalable and Practical Design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The approach supports integration into healthcare systems, enables personalized risk assessment, and is adaptable for future enhancements with larger datasets or real-time predictions..</a:t>
            </a:r>
          </a:p>
          <a:p>
            <a:pPr marL="152400" indent="0"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96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Future Scope</a:t>
            </a:r>
            <a:endParaRPr dirty="0"/>
          </a:p>
        </p:txBody>
      </p:sp>
      <p:sp>
        <p:nvSpPr>
          <p:cNvPr id="1860" name="Google Shape;1860;p50"/>
          <p:cNvSpPr txBox="1">
            <a:spLocks noGrp="1"/>
          </p:cNvSpPr>
          <p:nvPr>
            <p:ph type="subTitle" idx="1"/>
          </p:nvPr>
        </p:nvSpPr>
        <p:spPr>
          <a:xfrm>
            <a:off x="720000" y="1235384"/>
            <a:ext cx="7704000" cy="466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dirty="0"/>
              <a:t>The project holds strong potential for real-world clinical deployment and can be significantly enhanced to meet healthcare-grade standards. Planned future improvements include:</a:t>
            </a:r>
          </a:p>
          <a:p>
            <a:pPr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Integration of Deep Learning Models</a:t>
            </a:r>
            <a:br>
              <a:rPr lang="en-US" dirty="0"/>
            </a:br>
            <a:r>
              <a:rPr lang="en-US" dirty="0"/>
              <a:t>Explore architectures like Deep Neural Networks (DNNs) or CNNs to capture complex patterns in patient data and further improve prediction accuracy.</a:t>
            </a:r>
          </a:p>
          <a:p>
            <a:pPr marL="15240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Real Time Health Monitoring</a:t>
            </a:r>
            <a:br>
              <a:rPr lang="en-US" dirty="0"/>
            </a:br>
            <a:r>
              <a:rPr lang="en-US" dirty="0"/>
              <a:t>Integrate with wearable devices (e.g., smartwatches, ECG sensors) to provide continuous, real-time heart health analysis and alerts. For visual clues, OpenCV can be integrated.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Large &amp; Diverse Medical </a:t>
            </a:r>
            <a:r>
              <a:rPr lang="en-US" b="1" dirty="0" err="1"/>
              <a:t>Datsets</a:t>
            </a:r>
            <a:br>
              <a:rPr lang="en-US" dirty="0"/>
            </a:br>
            <a:r>
              <a:rPr lang="en-US" dirty="0"/>
              <a:t>Expand the training dataset with data from various hospitals and demographics to improve generalization across populations.</a:t>
            </a:r>
          </a:p>
          <a:p>
            <a:pPr marL="15240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Automated Model Updating</a:t>
            </a:r>
            <a:br>
              <a:rPr lang="en-US" dirty="0"/>
            </a:br>
            <a:r>
              <a:rPr lang="en-US" dirty="0"/>
              <a:t>Enable scheduled retraining with new patient data to keep the model current, adaptive, and performance-optimized over time.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>
          <a:extLst>
            <a:ext uri="{FF2B5EF4-FFF2-40B4-BE49-F238E27FC236}">
              <a16:creationId xmlns:a16="http://schemas.microsoft.com/office/drawing/2014/main" id="{EFF139C4-27F2-4F45-FB28-DEC59DAF4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p48"/>
          <p:cNvSpPr txBox="1">
            <a:spLocks/>
          </p:cNvSpPr>
          <p:nvPr/>
        </p:nvSpPr>
        <p:spPr>
          <a:xfrm>
            <a:off x="2390169" y="1430637"/>
            <a:ext cx="4284000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 b="0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s-419"/>
              <a:t>Thanks!</a:t>
            </a:r>
            <a:endParaRPr lang="es-419" dirty="0"/>
          </a:p>
        </p:txBody>
      </p:sp>
      <p:sp>
        <p:nvSpPr>
          <p:cNvPr id="1740" name="Google Shape;1740;p48"/>
          <p:cNvSpPr txBox="1">
            <a:spLocks/>
          </p:cNvSpPr>
          <p:nvPr/>
        </p:nvSpPr>
        <p:spPr>
          <a:xfrm>
            <a:off x="2390169" y="2434860"/>
            <a:ext cx="4293900" cy="10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aira"/>
              <a:buChar char="●"/>
              <a:defRPr sz="1400" b="0" i="0" u="none" strike="noStrike" cap="non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○"/>
              <a:defRPr sz="1200" b="0" i="0" u="none" strike="noStrike" cap="non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■"/>
              <a:defRPr sz="1200" b="0" i="0" u="none" strike="noStrike" cap="non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●"/>
              <a:defRPr sz="1200" b="0" i="0" u="none" strike="noStrike" cap="non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○"/>
              <a:defRPr sz="1200" b="0" i="0" u="none" strike="noStrike" cap="non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■"/>
              <a:defRPr sz="1200" b="0" i="0" u="none" strike="noStrike" cap="non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●"/>
              <a:defRPr sz="1200" b="0" i="0" u="none" strike="noStrike" cap="non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○"/>
              <a:defRPr sz="1200" b="0" i="0" u="none" strike="noStrike" cap="non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■"/>
              <a:defRPr sz="1200" b="0" i="0" u="none" strike="noStrike" cap="non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9pPr>
          </a:lstStyle>
          <a:p>
            <a:pPr marL="0" indent="0">
              <a:buFont typeface="Saira"/>
              <a:buNone/>
            </a:pPr>
            <a:r>
              <a:rPr lang="en-US"/>
              <a:t>Do you have 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865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p32"/>
          <p:cNvSpPr txBox="1">
            <a:spLocks noGrp="1"/>
          </p:cNvSpPr>
          <p:nvPr>
            <p:ph type="body" idx="1"/>
          </p:nvPr>
        </p:nvSpPr>
        <p:spPr>
          <a:xfrm>
            <a:off x="689113" y="1435652"/>
            <a:ext cx="5451670" cy="29193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00" b="1" dirty="0"/>
              <a:t>A Machine Learning-based Heart Disease Prediction System</a:t>
            </a:r>
          </a:p>
          <a:p>
            <a:pPr>
              <a:buNone/>
            </a:pPr>
            <a:r>
              <a:rPr lang="en-US" sz="1400" dirty="0"/>
              <a:t>Provides an efficient and accurate alternative to traditional</a:t>
            </a:r>
          </a:p>
          <a:p>
            <a:pPr>
              <a:buNone/>
            </a:pPr>
            <a:r>
              <a:rPr lang="en-US" sz="1400" dirty="0"/>
              <a:t>Diagnostic</a:t>
            </a:r>
          </a:p>
          <a:p>
            <a:pPr>
              <a:buNone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Analyzes key medical factors for early heart disease risk detection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Uses a structured dataset with preprocessing and feature selection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Employs models like Logistic Regression, Random Forest, </a:t>
            </a:r>
            <a:r>
              <a:rPr lang="en-US" sz="1400" dirty="0" err="1"/>
              <a:t>XGBoost</a:t>
            </a:r>
            <a:r>
              <a:rPr lang="en-US" sz="1400" dirty="0"/>
              <a:t>, KNN, and AdaBoost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Evaluates model performance to identify the best predictor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Enhances decision-making for healthcare providers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527" name="Google Shape;1527;p32"/>
          <p:cNvSpPr txBox="1">
            <a:spLocks noGrp="1"/>
          </p:cNvSpPr>
          <p:nvPr>
            <p:ph type="title"/>
          </p:nvPr>
        </p:nvSpPr>
        <p:spPr>
          <a:xfrm>
            <a:off x="934387" y="387656"/>
            <a:ext cx="7275226" cy="8724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ABSTRACT</a:t>
            </a:r>
            <a:endParaRPr dirty="0"/>
          </a:p>
        </p:txBody>
      </p:sp>
      <p:pic>
        <p:nvPicPr>
          <p:cNvPr id="3" name="Graphic 2" descr="Heart with pulse with solid fill">
            <a:extLst>
              <a:ext uri="{FF2B5EF4-FFF2-40B4-BE49-F238E27FC236}">
                <a16:creationId xmlns:a16="http://schemas.microsoft.com/office/drawing/2014/main" id="{F5105AE7-6138-6AFD-9F9B-CAED4AFEFC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40783" y="1435653"/>
            <a:ext cx="2919322" cy="291932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p33"/>
          <p:cNvSpPr txBox="1">
            <a:spLocks/>
          </p:cNvSpPr>
          <p:nvPr/>
        </p:nvSpPr>
        <p:spPr>
          <a:xfrm>
            <a:off x="1568700" y="498493"/>
            <a:ext cx="6006600" cy="8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 b="0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IN"/>
              <a:t>INTRODUCTION</a:t>
            </a:r>
            <a:endParaRPr lang="en-IN" dirty="0"/>
          </a:p>
        </p:txBody>
      </p:sp>
      <p:sp>
        <p:nvSpPr>
          <p:cNvPr id="6" name="Subtitle 3">
            <a:extLst>
              <a:ext uri="{FF2B5EF4-FFF2-40B4-BE49-F238E27FC236}">
                <a16:creationId xmlns:a16="http://schemas.microsoft.com/office/drawing/2014/main" id="{76D63140-EAA1-3BF6-E753-4701C9644EF3}"/>
              </a:ext>
            </a:extLst>
          </p:cNvPr>
          <p:cNvSpPr txBox="1">
            <a:spLocks/>
          </p:cNvSpPr>
          <p:nvPr/>
        </p:nvSpPr>
        <p:spPr>
          <a:xfrm>
            <a:off x="3670852" y="1696278"/>
            <a:ext cx="4602922" cy="276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aira"/>
              <a:buChar char="●"/>
              <a:defRPr sz="1400" b="0" i="0" u="none" strike="noStrike" cap="non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○"/>
              <a:defRPr sz="1200" b="0" i="0" u="none" strike="noStrike" cap="non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■"/>
              <a:defRPr sz="1200" b="0" i="0" u="none" strike="noStrike" cap="non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●"/>
              <a:defRPr sz="1200" b="0" i="0" u="none" strike="noStrike" cap="non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○"/>
              <a:defRPr sz="1200" b="0" i="0" u="none" strike="noStrike" cap="non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■"/>
              <a:defRPr sz="1200" b="0" i="0" u="none" strike="noStrike" cap="non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●"/>
              <a:defRPr sz="1200" b="0" i="0" u="none" strike="noStrike" cap="non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○"/>
              <a:defRPr sz="1200" b="0" i="0" u="none" strike="noStrike" cap="non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■"/>
              <a:defRPr sz="1200" b="0" i="0" u="none" strike="noStrike" cap="non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9pPr>
          </a:lstStyle>
          <a:p>
            <a:pPr algn="l">
              <a:buFont typeface="Saira"/>
              <a:buNone/>
            </a:pP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167B90-0044-36C1-3061-9727AB80931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520368" y="2032034"/>
            <a:ext cx="2849236" cy="21361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4C4B49-3F9C-0F75-1410-2388A3A93F87}"/>
              </a:ext>
            </a:extLst>
          </p:cNvPr>
          <p:cNvSpPr txBox="1"/>
          <p:nvPr/>
        </p:nvSpPr>
        <p:spPr>
          <a:xfrm>
            <a:off x="3670852" y="1499649"/>
            <a:ext cx="4602922" cy="32008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None/>
            </a:pPr>
            <a:r>
              <a:rPr lang="en-US" sz="1500" dirty="0">
                <a:solidFill>
                  <a:schemeClr val="tx1"/>
                </a:solidFill>
                <a:latin typeface="Saira" panose="020B0604020202020204" charset="0"/>
              </a:rPr>
              <a:t>Traditional methods for heart disease diagnosis are subjective, slow, and costly, relying heavily on expert interpretation.</a:t>
            </a:r>
          </a:p>
          <a:p>
            <a:pPr>
              <a:buNone/>
            </a:pPr>
            <a:endParaRPr lang="en-US" dirty="0">
              <a:solidFill>
                <a:schemeClr val="tx1"/>
              </a:solidFill>
              <a:latin typeface="Saira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Saira" panose="020B0604020202020204" charset="0"/>
              </a:rPr>
              <a:t>Cardiovascular diseases cause 17.9 million deaths annually (WHO)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Saira" panose="020B0604020202020204" charset="0"/>
              </a:rPr>
              <a:t>Machine Learning (ML) offers faster, more accurate risk predictions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Saira" panose="020B0604020202020204" charset="0"/>
              </a:rPr>
              <a:t>ML models analyze patient data to uncover hidden patterns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Saira" panose="020B0604020202020204" charset="0"/>
              </a:rPr>
              <a:t>Achieves up to 90% accuracy compared to 70-80% in traditional methods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Saira" panose="020B0604020202020204" charset="0"/>
              </a:rPr>
              <a:t>Enables personalized assessments and reduces healthcare costs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34"/>
          <p:cNvSpPr txBox="1">
            <a:spLocks noGrp="1"/>
          </p:cNvSpPr>
          <p:nvPr>
            <p:ph type="title"/>
          </p:nvPr>
        </p:nvSpPr>
        <p:spPr>
          <a:xfrm>
            <a:off x="2628330" y="414102"/>
            <a:ext cx="3887339" cy="11496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PROBLEM</a:t>
            </a:r>
            <a:br>
              <a:rPr lang="en-IN" dirty="0"/>
            </a:br>
            <a:r>
              <a:rPr lang="en-IN" dirty="0"/>
              <a:t>STATEMENT</a:t>
            </a:r>
            <a:endParaRPr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18442F-F269-2E74-F278-8121913841B2}"/>
              </a:ext>
            </a:extLst>
          </p:cNvPr>
          <p:cNvSpPr txBox="1"/>
          <p:nvPr/>
        </p:nvSpPr>
        <p:spPr>
          <a:xfrm>
            <a:off x="786450" y="1690106"/>
            <a:ext cx="7571097" cy="30315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None/>
            </a:pPr>
            <a:r>
              <a:rPr lang="en-US" sz="1500" dirty="0">
                <a:solidFill>
                  <a:schemeClr val="tx1"/>
                </a:solidFill>
                <a:latin typeface="Saira" panose="020B0604020202020204" charset="0"/>
              </a:rPr>
              <a:t>Traditional heart disease diagnostic methods face significant challenges that hinder accuracy, efficiency, and accessibility, especially in critical care scenarios</a:t>
            </a:r>
            <a:r>
              <a:rPr lang="en-US" sz="1600" dirty="0"/>
              <a:t>.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/>
              </a:solidFill>
              <a:latin typeface="Saira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tx1"/>
                </a:solidFill>
                <a:latin typeface="Saira" panose="020B0604020202020204" charset="0"/>
              </a:rPr>
              <a:t>Subjectivity and Delays</a:t>
            </a:r>
            <a:br>
              <a:rPr lang="en-US" sz="1200" dirty="0">
                <a:solidFill>
                  <a:schemeClr val="tx1"/>
                </a:solidFill>
                <a:latin typeface="Saira" panose="020B0604020202020204" charset="0"/>
              </a:rPr>
            </a:br>
            <a:r>
              <a:rPr lang="en-US" sz="1200" dirty="0">
                <a:solidFill>
                  <a:schemeClr val="tx1"/>
                </a:solidFill>
                <a:latin typeface="Saira" panose="020B0604020202020204" charset="0"/>
              </a:rPr>
              <a:t>Diagnostic processes rely heavily on expert interpretation, leading to inconsistent outcomes and treatment delays.</a:t>
            </a:r>
          </a:p>
          <a:p>
            <a:pPr>
              <a:buClr>
                <a:schemeClr val="tx1"/>
              </a:buClr>
            </a:pPr>
            <a:endParaRPr lang="en-US" sz="1200" dirty="0">
              <a:solidFill>
                <a:schemeClr val="tx1"/>
              </a:solidFill>
              <a:latin typeface="Saira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Saira" panose="020B0604020202020204" charset="0"/>
              </a:rPr>
              <a:t>High Costs and Limited Accessibility</a:t>
            </a:r>
            <a:br>
              <a:rPr lang="en-US" sz="1200" dirty="0">
                <a:solidFill>
                  <a:schemeClr val="tx1"/>
                </a:solidFill>
                <a:latin typeface="Saira" panose="020B0604020202020204" charset="0"/>
              </a:rPr>
            </a:br>
            <a:r>
              <a:rPr lang="en-US" sz="1200" dirty="0">
                <a:solidFill>
                  <a:schemeClr val="tx1"/>
                </a:solidFill>
                <a:latin typeface="Saira" panose="020B0604020202020204" charset="0"/>
              </a:rPr>
              <a:t>Expensive tests and reliance on specialists make diagnosis inaccessible for many patients. Poor Scalability for Large Populations</a:t>
            </a:r>
          </a:p>
          <a:p>
            <a:pPr>
              <a:buClr>
                <a:schemeClr val="tx1"/>
              </a:buClr>
            </a:pPr>
            <a:endParaRPr lang="en-US" sz="1200" dirty="0">
              <a:solidFill>
                <a:schemeClr val="tx1"/>
              </a:solidFill>
              <a:latin typeface="Saira" panose="020B0604020202020204" charset="0"/>
            </a:endParaRPr>
          </a:p>
          <a:p>
            <a:pPr marL="285750" lvl="3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tx1"/>
                </a:solidFill>
                <a:latin typeface="Saira" panose="020B0604020202020204" charset="0"/>
              </a:rPr>
              <a:t>Inadequate Predictive Accuracy</a:t>
            </a:r>
            <a:br>
              <a:rPr lang="en-US" sz="1200" dirty="0">
                <a:solidFill>
                  <a:schemeClr val="tx1"/>
                </a:solidFill>
                <a:latin typeface="Saira" panose="020B0604020202020204" charset="0"/>
              </a:rPr>
            </a:br>
            <a:r>
              <a:rPr lang="en-US" sz="1200" dirty="0">
                <a:solidFill>
                  <a:schemeClr val="tx1"/>
                </a:solidFill>
                <a:latin typeface="Saira" panose="020B0604020202020204" charset="0"/>
              </a:rPr>
              <a:t>Conventional methods achieve limited accuracy (70-80%), increasing the risk of missed or late diagnoses.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p38"/>
          <p:cNvSpPr txBox="1">
            <a:spLocks noGrp="1"/>
          </p:cNvSpPr>
          <p:nvPr>
            <p:ph type="title"/>
          </p:nvPr>
        </p:nvSpPr>
        <p:spPr>
          <a:xfrm>
            <a:off x="4101890" y="3527824"/>
            <a:ext cx="4399046" cy="11784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/>
              <a:t>METHODOLOGY</a:t>
            </a:r>
          </a:p>
        </p:txBody>
      </p:sp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FAA2E1B6-A6E8-09F5-653F-858F004923B9}"/>
              </a:ext>
            </a:extLst>
          </p:cNvPr>
          <p:cNvSpPr/>
          <p:nvPr/>
        </p:nvSpPr>
        <p:spPr>
          <a:xfrm>
            <a:off x="1635166" y="26198"/>
            <a:ext cx="1738312" cy="481012"/>
          </a:xfrm>
          <a:prstGeom prst="flowChartTerminator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aira" panose="020B0604020202020204" charset="0"/>
              </a:rPr>
              <a:t>Start the System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9C27E7-8724-B0EF-41D1-2BF1BA95ECAE}"/>
              </a:ext>
            </a:extLst>
          </p:cNvPr>
          <p:cNvSpPr/>
          <p:nvPr/>
        </p:nvSpPr>
        <p:spPr>
          <a:xfrm>
            <a:off x="1486423" y="678660"/>
            <a:ext cx="2036301" cy="595313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Saira" panose="020B0604020202020204" charset="0"/>
              </a:rPr>
              <a:t>Loading the Dataset</a:t>
            </a:r>
            <a:endParaRPr lang="en-IN" sz="1000" dirty="0">
              <a:latin typeface="Saira" panose="020B060402020202020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B6C09D-C576-8854-40D6-A67FDF203A87}"/>
              </a:ext>
            </a:extLst>
          </p:cNvPr>
          <p:cNvSpPr/>
          <p:nvPr/>
        </p:nvSpPr>
        <p:spPr>
          <a:xfrm>
            <a:off x="1257300" y="1445423"/>
            <a:ext cx="2575559" cy="79200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Saira" panose="020B0604020202020204" charset="0"/>
              </a:rPr>
              <a:t>Data Preprocessing</a:t>
            </a: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200" dirty="0">
                <a:latin typeface="Saira" panose="020B0604020202020204" charset="0"/>
              </a:rPr>
              <a:t>Handling Missing Values</a:t>
            </a: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200" dirty="0">
                <a:latin typeface="Saira" panose="020B0604020202020204" charset="0"/>
              </a:rPr>
              <a:t>Outlier Removal</a:t>
            </a: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200" dirty="0">
                <a:latin typeface="Saira" panose="020B0604020202020204" charset="0"/>
              </a:rPr>
              <a:t>Encoding Categorical Variables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754D6175-89DC-6658-1C90-C7F85539CB2F}"/>
              </a:ext>
            </a:extLst>
          </p:cNvPr>
          <p:cNvSpPr/>
          <p:nvPr/>
        </p:nvSpPr>
        <p:spPr>
          <a:xfrm>
            <a:off x="1775910" y="2526510"/>
            <a:ext cx="1457325" cy="909638"/>
          </a:xfrm>
          <a:prstGeom prst="diamond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IN" sz="1000" dirty="0">
                <a:latin typeface="Saira" panose="020B0604020202020204" charset="0"/>
              </a:rPr>
              <a:t>DATA SPLIT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FD742F-E752-70E8-522B-C3488CB07E44}"/>
              </a:ext>
            </a:extLst>
          </p:cNvPr>
          <p:cNvSpPr/>
          <p:nvPr/>
        </p:nvSpPr>
        <p:spPr>
          <a:xfrm>
            <a:off x="1560669" y="3619501"/>
            <a:ext cx="1887306" cy="83343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Saira" panose="020B0604020202020204" charset="0"/>
              </a:rPr>
              <a:t>Model Training and Evaluation</a:t>
            </a: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000" dirty="0">
                <a:latin typeface="Saira" panose="020B0604020202020204" charset="0"/>
              </a:rPr>
              <a:t>Accuracy Score</a:t>
            </a: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000" dirty="0">
                <a:latin typeface="Saira" panose="020B0604020202020204" charset="0"/>
              </a:rPr>
              <a:t>Classification Report</a:t>
            </a: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000" dirty="0">
                <a:latin typeface="Saira" panose="020B0604020202020204" charset="0"/>
              </a:rPr>
              <a:t>Confusion Matrix</a:t>
            </a:r>
          </a:p>
        </p:txBody>
      </p: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607FDC43-9C02-5B23-493A-FB79F0AFCC16}"/>
              </a:ext>
            </a:extLst>
          </p:cNvPr>
          <p:cNvSpPr/>
          <p:nvPr/>
        </p:nvSpPr>
        <p:spPr>
          <a:xfrm>
            <a:off x="1635166" y="4626765"/>
            <a:ext cx="1738312" cy="481012"/>
          </a:xfrm>
          <a:prstGeom prst="flowChartTerminator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aira" panose="020B0604020202020204" charset="0"/>
              </a:rPr>
              <a:t>Frontend Integration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D46567-6230-EF78-B4CC-99CABE526281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2504322" y="507210"/>
            <a:ext cx="252" cy="171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382558-75D8-A452-D0C0-FF7CFB2CC8C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2504322" y="3436148"/>
            <a:ext cx="251" cy="183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66F3AE4-9C42-AF61-E466-40EAAACD308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504322" y="4452939"/>
            <a:ext cx="0" cy="173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7C6AE0C-C855-281C-08F0-1CBB8494FF3B}"/>
              </a:ext>
            </a:extLst>
          </p:cNvPr>
          <p:cNvSpPr/>
          <p:nvPr/>
        </p:nvSpPr>
        <p:spPr>
          <a:xfrm>
            <a:off x="35297" y="2692004"/>
            <a:ext cx="1413804" cy="57865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Saira" panose="020B0604020202020204" charset="0"/>
              </a:rPr>
              <a:t>85% Training Data</a:t>
            </a:r>
            <a:endParaRPr lang="en-IN" sz="1000" dirty="0">
              <a:latin typeface="Saira" panose="020B060402020202020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8560C2-7EF0-EB2A-812F-9B4C075EC47B}"/>
              </a:ext>
            </a:extLst>
          </p:cNvPr>
          <p:cNvSpPr/>
          <p:nvPr/>
        </p:nvSpPr>
        <p:spPr>
          <a:xfrm>
            <a:off x="3559975" y="2702711"/>
            <a:ext cx="1404000" cy="578652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Saira" panose="020B0604020202020204" charset="0"/>
              </a:rPr>
              <a:t>15 % Testing Data</a:t>
            </a:r>
            <a:endParaRPr lang="en-IN" sz="1000" dirty="0">
              <a:latin typeface="Saira" panose="020B060402020202020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E47E143-F360-2192-E63F-DC2BAF2B3E72}"/>
              </a:ext>
            </a:extLst>
          </p:cNvPr>
          <p:cNvCxnSpPr>
            <a:stCxn id="6" idx="1"/>
            <a:endCxn id="21" idx="3"/>
          </p:cNvCxnSpPr>
          <p:nvPr/>
        </p:nvCxnSpPr>
        <p:spPr>
          <a:xfrm flipH="1">
            <a:off x="1449101" y="2981329"/>
            <a:ext cx="3268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8B31A67-1E61-24CC-18EE-5F3ABB1801CE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>
            <a:off x="3233235" y="2981329"/>
            <a:ext cx="326740" cy="10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01E8D78-285C-2271-522C-FD3310433383}"/>
              </a:ext>
            </a:extLst>
          </p:cNvPr>
          <p:cNvCxnSpPr/>
          <p:nvPr/>
        </p:nvCxnSpPr>
        <p:spPr>
          <a:xfrm>
            <a:off x="2504070" y="1270241"/>
            <a:ext cx="252" cy="171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A5DD8D4-77CD-0279-32C1-A9C9B596E928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504070" y="2237423"/>
            <a:ext cx="503" cy="289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AE6902B-37A1-F7FC-D211-C5E3CC17818C}"/>
              </a:ext>
            </a:extLst>
          </p:cNvPr>
          <p:cNvSpPr/>
          <p:nvPr/>
        </p:nvSpPr>
        <p:spPr>
          <a:xfrm>
            <a:off x="4101890" y="767095"/>
            <a:ext cx="1580737" cy="410715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IN" sz="1050" dirty="0">
                <a:latin typeface="Saira" panose="020B0604020202020204" charset="0"/>
              </a:rPr>
              <a:t>918 rows x 12 columns</a:t>
            </a:r>
            <a:endParaRPr lang="en-IN" sz="800" dirty="0">
              <a:latin typeface="Saira" panose="020B060402020202020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FD20946-8B40-A0D1-C9AE-E45AEEA64F8C}"/>
              </a:ext>
            </a:extLst>
          </p:cNvPr>
          <p:cNvCxnSpPr>
            <a:cxnSpLocks/>
            <a:stCxn id="4" idx="3"/>
            <a:endCxn id="30" idx="1"/>
          </p:cNvCxnSpPr>
          <p:nvPr/>
        </p:nvCxnSpPr>
        <p:spPr>
          <a:xfrm flipV="1">
            <a:off x="3522724" y="972453"/>
            <a:ext cx="579166" cy="3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CE521FC-9A78-B4E1-B63D-A82D9BFE76E2}"/>
              </a:ext>
            </a:extLst>
          </p:cNvPr>
          <p:cNvSpPr/>
          <p:nvPr/>
        </p:nvSpPr>
        <p:spPr>
          <a:xfrm>
            <a:off x="4101890" y="1636065"/>
            <a:ext cx="1580737" cy="410715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IN" sz="1050" dirty="0">
                <a:latin typeface="Saira" panose="020B0604020202020204" charset="0"/>
              </a:rPr>
              <a:t>746 rows x 12 columns</a:t>
            </a:r>
            <a:endParaRPr lang="en-IN" sz="800" dirty="0">
              <a:latin typeface="Saira" panose="020B0604020202020204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ECCFF53-9A10-53C0-CF99-19948D2F6F8D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3832859" y="1841422"/>
            <a:ext cx="2690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Google Shape;1633;p40"/>
          <p:cNvSpPr txBox="1">
            <a:spLocks noGrp="1"/>
          </p:cNvSpPr>
          <p:nvPr>
            <p:ph type="title"/>
          </p:nvPr>
        </p:nvSpPr>
        <p:spPr>
          <a:xfrm>
            <a:off x="2407461" y="445025"/>
            <a:ext cx="4329078" cy="1141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Implementation </a:t>
            </a:r>
            <a:br>
              <a:rPr lang="en-IN" dirty="0"/>
            </a:br>
            <a:r>
              <a:rPr lang="en-IN" dirty="0"/>
              <a:t>Details</a:t>
            </a:r>
            <a:endParaRPr dirty="0">
              <a:solidFill>
                <a:srgbClr val="EFEFEF"/>
              </a:solidFill>
            </a:endParaRPr>
          </a:p>
        </p:txBody>
      </p:sp>
      <p:sp>
        <p:nvSpPr>
          <p:cNvPr id="1636" name="Google Shape;1636;p40"/>
          <p:cNvSpPr txBox="1"/>
          <p:nvPr/>
        </p:nvSpPr>
        <p:spPr>
          <a:xfrm>
            <a:off x="4381500" y="1908319"/>
            <a:ext cx="4475462" cy="2057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  <a:latin typeface="Saira" panose="020B0604020202020204" charset="0"/>
              </a:rPr>
              <a:t>Built using Python and powerful models for accuracy and speed.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Saira" panose="020B0604020202020204" charset="0"/>
              </a:rPr>
              <a:t>Python 3.8+ used for development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Saira" panose="020B0604020202020204" charset="0"/>
              </a:rPr>
              <a:t>NumPy, Matplotlib, Seaborn, Scikit-Learn, </a:t>
            </a:r>
            <a:r>
              <a:rPr lang="en-US" dirty="0" err="1">
                <a:solidFill>
                  <a:schemeClr val="tx1"/>
                </a:solidFill>
                <a:latin typeface="Saira" panose="020B0604020202020204" charset="0"/>
              </a:rPr>
              <a:t>XGBoost</a:t>
            </a:r>
            <a:r>
              <a:rPr lang="en-US" dirty="0">
                <a:solidFill>
                  <a:schemeClr val="tx1"/>
                </a:solidFill>
                <a:latin typeface="Saira" panose="020B0604020202020204" charset="0"/>
              </a:rPr>
              <a:t> Libraries used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Saira" panose="020B0604020202020204" charset="0"/>
              </a:rPr>
              <a:t>Logistic Regression, Random Forest, </a:t>
            </a:r>
            <a:r>
              <a:rPr lang="en-US" dirty="0" err="1">
                <a:solidFill>
                  <a:schemeClr val="tx1"/>
                </a:solidFill>
                <a:latin typeface="Saira" panose="020B0604020202020204" charset="0"/>
              </a:rPr>
              <a:t>XGBoost</a:t>
            </a:r>
            <a:r>
              <a:rPr lang="en-US" dirty="0">
                <a:solidFill>
                  <a:schemeClr val="tx1"/>
                </a:solidFill>
                <a:latin typeface="Saira" panose="020B0604020202020204" charset="0"/>
              </a:rPr>
              <a:t> Classifier Models used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Saira" panose="020B0604020202020204" charset="0"/>
              </a:rPr>
              <a:t>Label encoding for categorical variables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Saira" panose="020B0604020202020204" charset="0"/>
              </a:rPr>
              <a:t>Best Performing Model implemented with an interactive interface.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92163E-EBF9-26CB-3F22-79AC0E83B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924" y="1225022"/>
            <a:ext cx="2419351" cy="32258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7"/>
          <p:cNvSpPr txBox="1">
            <a:spLocks noGrp="1"/>
          </p:cNvSpPr>
          <p:nvPr>
            <p:ph type="title"/>
          </p:nvPr>
        </p:nvSpPr>
        <p:spPr>
          <a:xfrm>
            <a:off x="2493600" y="502820"/>
            <a:ext cx="4156800" cy="14058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Models Used</a:t>
            </a:r>
          </a:p>
        </p:txBody>
      </p:sp>
      <p:sp>
        <p:nvSpPr>
          <p:cNvPr id="2" name="Google Shape;1587;p36">
            <a:extLst>
              <a:ext uri="{FF2B5EF4-FFF2-40B4-BE49-F238E27FC236}">
                <a16:creationId xmlns:a16="http://schemas.microsoft.com/office/drawing/2014/main" id="{3151056C-D4F2-9DC2-0C98-BB26C4879FB0}"/>
              </a:ext>
            </a:extLst>
          </p:cNvPr>
          <p:cNvSpPr txBox="1">
            <a:spLocks/>
          </p:cNvSpPr>
          <p:nvPr/>
        </p:nvSpPr>
        <p:spPr>
          <a:xfrm>
            <a:off x="459876" y="1460580"/>
            <a:ext cx="5130602" cy="31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None/>
              <a:defRPr sz="1200" b="0" i="0" u="none" strike="noStrike" cap="non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None/>
              <a:defRPr sz="1200" b="0" i="0" u="none" strike="noStrike" cap="non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None/>
              <a:defRPr sz="1200" b="0" i="0" u="none" strike="noStrike" cap="non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None/>
              <a:defRPr sz="1200" b="0" i="0" u="none" strike="noStrike" cap="non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None/>
              <a:defRPr sz="1200" b="0" i="0" u="none" strike="noStrike" cap="non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None/>
              <a:defRPr sz="1200" b="0" i="0" u="none" strike="noStrike" cap="non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None/>
              <a:defRPr sz="1200" b="0" i="0" u="none" strike="noStrike" cap="non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None/>
              <a:defRPr sz="1200" b="0" i="0" u="none" strike="noStrike" cap="non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None/>
              <a:defRPr sz="1200" b="0" i="0" u="none" strike="noStrike" cap="non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9pPr>
          </a:lstStyle>
          <a:p>
            <a:pPr marL="438150" indent="-285750" algn="l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chemeClr val="tx1"/>
                </a:solidFill>
                <a:latin typeface="Saira" panose="020B0604020202020204" charset="0"/>
              </a:rPr>
              <a:t>Linear Regression</a:t>
            </a:r>
          </a:p>
          <a:p>
            <a:pPr marL="152400" indent="0" algn="l">
              <a:buClr>
                <a:schemeClr val="tx1"/>
              </a:buClr>
            </a:pPr>
            <a:endParaRPr lang="en-IN" sz="1600" b="1" dirty="0">
              <a:solidFill>
                <a:schemeClr val="tx1"/>
              </a:solidFill>
              <a:latin typeface="Saira" panose="020B0604020202020204" charset="0"/>
            </a:endParaRPr>
          </a:p>
          <a:p>
            <a:pPr marL="4381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Saira" panose="020B0604020202020204" charset="0"/>
              </a:rPr>
              <a:t>A baseline linear model for binary classification.</a:t>
            </a:r>
          </a:p>
          <a:p>
            <a:pPr marL="4381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Saira" panose="020B0604020202020204" charset="0"/>
              </a:rPr>
              <a:t>Provides a good starting point to evaluate dataset separability.</a:t>
            </a:r>
          </a:p>
          <a:p>
            <a:pPr marL="4381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Saira" panose="020B0604020202020204" charset="0"/>
              </a:rPr>
              <a:t>Achieved train accuracy of 84.38% and test accuracy of 83.93%.</a:t>
            </a:r>
          </a:p>
          <a:p>
            <a:pPr marL="4381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IN" sz="1400" b="1" dirty="0"/>
          </a:p>
          <a:p>
            <a:pPr algn="l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1400" b="1" dirty="0"/>
              <a:t>AdaBoost Classifier</a:t>
            </a:r>
          </a:p>
          <a:p>
            <a:pPr marL="152400" indent="0" algn="l">
              <a:buClr>
                <a:schemeClr val="tx1"/>
              </a:buClr>
            </a:pPr>
            <a:endParaRPr lang="en-IN" sz="1400" b="1" dirty="0"/>
          </a:p>
          <a:p>
            <a:pPr marL="4381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Saira" panose="020B0604020202020204" charset="0"/>
              </a:rPr>
              <a:t>An ensemble method that combines weak learners to improve accuracy.</a:t>
            </a:r>
          </a:p>
          <a:p>
            <a:pPr marL="4381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Saira" panose="020B0604020202020204" charset="0"/>
              </a:rPr>
              <a:t>Uses iterative boosting to minimize errors.</a:t>
            </a:r>
          </a:p>
          <a:p>
            <a:pPr marL="4381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Saira" panose="020B0604020202020204" charset="0"/>
              </a:rPr>
              <a:t>Train accuracy: 84.54%, Test accuracy: 83.93%.</a:t>
            </a:r>
            <a:endParaRPr lang="en-IN" sz="1400" b="1" dirty="0"/>
          </a:p>
          <a:p>
            <a:pPr marL="152400" indent="0" algn="l">
              <a:buClr>
                <a:schemeClr val="tx1"/>
              </a:buClr>
            </a:pPr>
            <a:endParaRPr lang="en-IN" sz="1400" b="1" dirty="0"/>
          </a:p>
        </p:txBody>
      </p:sp>
      <p:pic>
        <p:nvPicPr>
          <p:cNvPr id="3" name="Picture 2" descr="Everything you need to know about Deep Learning">
            <a:extLst>
              <a:ext uri="{FF2B5EF4-FFF2-40B4-BE49-F238E27FC236}">
                <a16:creationId xmlns:a16="http://schemas.microsoft.com/office/drawing/2014/main" id="{72B4DFBC-CA05-7E24-6DE6-34C6418D7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340" y="1895844"/>
            <a:ext cx="3451014" cy="194119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8">
          <a:extLst>
            <a:ext uri="{FF2B5EF4-FFF2-40B4-BE49-F238E27FC236}">
              <a16:creationId xmlns:a16="http://schemas.microsoft.com/office/drawing/2014/main" id="{3FCC0778-EB25-5071-7FE4-A5B3E34F5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7">
            <a:extLst>
              <a:ext uri="{FF2B5EF4-FFF2-40B4-BE49-F238E27FC236}">
                <a16:creationId xmlns:a16="http://schemas.microsoft.com/office/drawing/2014/main" id="{97B6E7D0-2D8A-6495-34B4-940E7EDFF0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93600" y="502820"/>
            <a:ext cx="4156800" cy="14058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Models Used</a:t>
            </a:r>
          </a:p>
        </p:txBody>
      </p:sp>
      <p:sp>
        <p:nvSpPr>
          <p:cNvPr id="2" name="Google Shape;1587;p36">
            <a:extLst>
              <a:ext uri="{FF2B5EF4-FFF2-40B4-BE49-F238E27FC236}">
                <a16:creationId xmlns:a16="http://schemas.microsoft.com/office/drawing/2014/main" id="{761A6FFA-7869-AC99-8DE2-D9B6FBE387B7}"/>
              </a:ext>
            </a:extLst>
          </p:cNvPr>
          <p:cNvSpPr txBox="1">
            <a:spLocks/>
          </p:cNvSpPr>
          <p:nvPr/>
        </p:nvSpPr>
        <p:spPr>
          <a:xfrm>
            <a:off x="459876" y="1460580"/>
            <a:ext cx="5130602" cy="31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None/>
              <a:defRPr sz="1200" b="0" i="0" u="none" strike="noStrike" cap="non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None/>
              <a:defRPr sz="1200" b="0" i="0" u="none" strike="noStrike" cap="non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None/>
              <a:defRPr sz="1200" b="0" i="0" u="none" strike="noStrike" cap="non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None/>
              <a:defRPr sz="1200" b="0" i="0" u="none" strike="noStrike" cap="non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None/>
              <a:defRPr sz="1200" b="0" i="0" u="none" strike="noStrike" cap="non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None/>
              <a:defRPr sz="1200" b="0" i="0" u="none" strike="noStrike" cap="non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None/>
              <a:defRPr sz="1200" b="0" i="0" u="none" strike="noStrike" cap="non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None/>
              <a:defRPr sz="1200" b="0" i="0" u="none" strike="noStrike" cap="non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None/>
              <a:defRPr sz="1200" b="0" i="0" u="none" strike="noStrike" cap="non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9pPr>
          </a:lstStyle>
          <a:p>
            <a:pPr marL="438150" indent="-285750" algn="l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chemeClr val="tx1"/>
                </a:solidFill>
                <a:latin typeface="Saira" panose="020B0604020202020204" charset="0"/>
              </a:rPr>
              <a:t>K-Nearest Neighbours (KNN)</a:t>
            </a:r>
          </a:p>
          <a:p>
            <a:pPr marL="152400" indent="0" algn="l">
              <a:buClr>
                <a:schemeClr val="tx1"/>
              </a:buClr>
            </a:pPr>
            <a:endParaRPr lang="en-IN" sz="1600" b="1" dirty="0">
              <a:solidFill>
                <a:schemeClr val="tx1"/>
              </a:solidFill>
              <a:latin typeface="Saira" panose="020B0604020202020204" charset="0"/>
            </a:endParaRPr>
          </a:p>
          <a:p>
            <a:pPr marL="4381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A simple algorithm that classifies based on the majority vote of nearest neighbors</a:t>
            </a:r>
          </a:p>
          <a:p>
            <a:pPr marL="4381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Performed poorly on this dataset due to high dimensionality.</a:t>
            </a:r>
          </a:p>
          <a:p>
            <a:pPr marL="4381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Train accuracy: 74.13%, Test accuracy: 61.61%.</a:t>
            </a:r>
          </a:p>
          <a:p>
            <a:pPr marL="4381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IN" sz="1400" dirty="0"/>
          </a:p>
          <a:p>
            <a:pPr algn="l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1400" b="1" dirty="0"/>
              <a:t>Random Forest Classifier</a:t>
            </a:r>
          </a:p>
          <a:p>
            <a:pPr marL="152400" indent="0" algn="l">
              <a:buClr>
                <a:schemeClr val="tx1"/>
              </a:buClr>
            </a:pPr>
            <a:endParaRPr lang="en-IN" sz="1400" b="1" dirty="0"/>
          </a:p>
          <a:p>
            <a:pPr marL="4381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A tree-based ensemble method that improves generalization using multiple decision trees.</a:t>
            </a:r>
          </a:p>
          <a:p>
            <a:pPr marL="4381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400" dirty="0"/>
              <a:t>Tuned hyperparameters to reduce overfitting.</a:t>
            </a:r>
          </a:p>
          <a:p>
            <a:pPr marL="4381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Saira" panose="020B0604020202020204" charset="0"/>
              </a:rPr>
              <a:t>Train accuracy: 98.89%, Test accuracy: 85.71%.</a:t>
            </a:r>
            <a:endParaRPr lang="en-IN" sz="1400" b="1" dirty="0"/>
          </a:p>
          <a:p>
            <a:pPr marL="152400" indent="0" algn="l">
              <a:buClr>
                <a:schemeClr val="tx1"/>
              </a:buClr>
            </a:pPr>
            <a:endParaRPr lang="en-IN" sz="1400" b="1" dirty="0"/>
          </a:p>
        </p:txBody>
      </p:sp>
      <p:pic>
        <p:nvPicPr>
          <p:cNvPr id="3" name="Picture 2" descr="Everything you need to know about Deep Learning">
            <a:extLst>
              <a:ext uri="{FF2B5EF4-FFF2-40B4-BE49-F238E27FC236}">
                <a16:creationId xmlns:a16="http://schemas.microsoft.com/office/drawing/2014/main" id="{4F561878-419D-DF54-C9B3-D23C55178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340" y="1895844"/>
            <a:ext cx="3451014" cy="194119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132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8">
          <a:extLst>
            <a:ext uri="{FF2B5EF4-FFF2-40B4-BE49-F238E27FC236}">
              <a16:creationId xmlns:a16="http://schemas.microsoft.com/office/drawing/2014/main" id="{851AEEF8-4D78-97DC-A750-494719936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7">
            <a:extLst>
              <a:ext uri="{FF2B5EF4-FFF2-40B4-BE49-F238E27FC236}">
                <a16:creationId xmlns:a16="http://schemas.microsoft.com/office/drawing/2014/main" id="{DDB47F5F-47B7-F3F4-7A8A-AD11B4F21A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48605" y="389272"/>
            <a:ext cx="5646790" cy="14058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Best Performing Model</a:t>
            </a:r>
          </a:p>
        </p:txBody>
      </p:sp>
      <p:sp>
        <p:nvSpPr>
          <p:cNvPr id="2" name="Google Shape;1587;p36">
            <a:extLst>
              <a:ext uri="{FF2B5EF4-FFF2-40B4-BE49-F238E27FC236}">
                <a16:creationId xmlns:a16="http://schemas.microsoft.com/office/drawing/2014/main" id="{24AD5CB1-0AE5-A5CC-7FC9-60F9CBA0994B}"/>
              </a:ext>
            </a:extLst>
          </p:cNvPr>
          <p:cNvSpPr txBox="1">
            <a:spLocks/>
          </p:cNvSpPr>
          <p:nvPr/>
        </p:nvSpPr>
        <p:spPr>
          <a:xfrm>
            <a:off x="459876" y="1460580"/>
            <a:ext cx="5130602" cy="31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None/>
              <a:defRPr sz="1200" b="0" i="0" u="none" strike="noStrike" cap="non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None/>
              <a:defRPr sz="1200" b="0" i="0" u="none" strike="noStrike" cap="non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None/>
              <a:defRPr sz="1200" b="0" i="0" u="none" strike="noStrike" cap="non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None/>
              <a:defRPr sz="1200" b="0" i="0" u="none" strike="noStrike" cap="non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None/>
              <a:defRPr sz="1200" b="0" i="0" u="none" strike="noStrike" cap="non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None/>
              <a:defRPr sz="1200" b="0" i="0" u="none" strike="noStrike" cap="non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None/>
              <a:defRPr sz="1200" b="0" i="0" u="none" strike="noStrike" cap="non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None/>
              <a:defRPr sz="1200" b="0" i="0" u="none" strike="noStrike" cap="non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None/>
              <a:defRPr sz="1200" b="0" i="0" u="none" strike="noStrike" cap="none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9pPr>
          </a:lstStyle>
          <a:p>
            <a:pPr marL="438150" indent="-285750" algn="l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chemeClr val="tx1"/>
                </a:solidFill>
                <a:latin typeface="Saira" panose="020B0604020202020204" charset="0"/>
              </a:rPr>
              <a:t>XGB CLASSIFIER</a:t>
            </a:r>
          </a:p>
          <a:p>
            <a:pPr marL="152400" indent="0" algn="l">
              <a:buClr>
                <a:schemeClr val="tx1"/>
              </a:buClr>
            </a:pPr>
            <a:endParaRPr lang="en-IN" sz="1600" b="1" dirty="0">
              <a:solidFill>
                <a:schemeClr val="tx1"/>
              </a:solidFill>
              <a:latin typeface="Saira" panose="020B0604020202020204" charset="0"/>
            </a:endParaRPr>
          </a:p>
          <a:p>
            <a:pPr marL="438150" indent="-285750" algn="l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500" dirty="0"/>
              <a:t>A highly efficient and accurate machine learning model designed for classification tasks. Popular for its speed and high performance.</a:t>
            </a:r>
          </a:p>
          <a:p>
            <a:pPr marL="438150" indent="-285750" algn="l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500" dirty="0"/>
              <a:t>Builds a series of small decision trees, where each tree improves on the mistakes of the previous ones. Includes techniques to avoid overfitting and ensures better predictions.</a:t>
            </a:r>
          </a:p>
          <a:p>
            <a:pPr marL="43815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Train accuracy: </a:t>
            </a:r>
            <a:r>
              <a:rPr lang="en-US" sz="1400" b="1" dirty="0"/>
              <a:t>93.38%</a:t>
            </a:r>
            <a:r>
              <a:rPr lang="en-US" sz="1400" dirty="0"/>
              <a:t>, Test accuracy: </a:t>
            </a:r>
            <a:r>
              <a:rPr lang="en-US" sz="1400" b="1" dirty="0"/>
              <a:t>91.96%</a:t>
            </a:r>
            <a:r>
              <a:rPr lang="en-US" sz="1400" dirty="0"/>
              <a:t>.</a:t>
            </a:r>
            <a:endParaRPr lang="en-IN" sz="1400" dirty="0"/>
          </a:p>
          <a:p>
            <a:pPr marL="152400" indent="0" algn="l">
              <a:buClr>
                <a:schemeClr val="tx1"/>
              </a:buClr>
            </a:pPr>
            <a:endParaRPr lang="en-IN" sz="1400" b="1" dirty="0"/>
          </a:p>
        </p:txBody>
      </p:sp>
      <p:pic>
        <p:nvPicPr>
          <p:cNvPr id="3" name="Picture 2" descr="Everything you need to know about Deep Learning">
            <a:extLst>
              <a:ext uri="{FF2B5EF4-FFF2-40B4-BE49-F238E27FC236}">
                <a16:creationId xmlns:a16="http://schemas.microsoft.com/office/drawing/2014/main" id="{2B606623-F490-A528-1C30-9A331FB77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340" y="1895844"/>
            <a:ext cx="3451014" cy="194119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141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Information Technology Project Proposal by Slidesgo">
  <a:themeElements>
    <a:clrScheme name="Simple Light">
      <a:dk1>
        <a:srgbClr val="FFFFFF"/>
      </a:dk1>
      <a:lt1>
        <a:srgbClr val="000000"/>
      </a:lt1>
      <a:dk2>
        <a:srgbClr val="B7B7B7"/>
      </a:dk2>
      <a:lt2>
        <a:srgbClr val="EFEFEF"/>
      </a:lt2>
      <a:accent1>
        <a:srgbClr val="CCCCCC"/>
      </a:accent1>
      <a:accent2>
        <a:srgbClr val="66666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4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7CF05C1-59C6-4095-8331-53FD8BD96E32}">
  <we:reference id="wa104379997" version="3.0.0.0" store="en-US" storeType="OMEX"/>
  <we:alternateReferences>
    <we:reference id="wa104379997" version="3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866</Words>
  <Application>Microsoft Office PowerPoint</Application>
  <PresentationFormat>On-screen Show (16:9)</PresentationFormat>
  <Paragraphs>111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Aldrich</vt:lpstr>
      <vt:lpstr>Saira</vt:lpstr>
      <vt:lpstr>Open Sans</vt:lpstr>
      <vt:lpstr>Arial</vt:lpstr>
      <vt:lpstr>Wingdings</vt:lpstr>
      <vt:lpstr>Nunito Light</vt:lpstr>
      <vt:lpstr>Information Technology Project Proposal by Slidesgo</vt:lpstr>
      <vt:lpstr>Heart Disease Prediction</vt:lpstr>
      <vt:lpstr>ABSTRACT</vt:lpstr>
      <vt:lpstr>PowerPoint Presentation</vt:lpstr>
      <vt:lpstr>PROBLEM STATEMENT</vt:lpstr>
      <vt:lpstr>METHODOLOGY</vt:lpstr>
      <vt:lpstr>Implementation  Details</vt:lpstr>
      <vt:lpstr>Models Used</vt:lpstr>
      <vt:lpstr>Models Used</vt:lpstr>
      <vt:lpstr>Best Performing Model</vt:lpstr>
      <vt:lpstr>Best Performing Model</vt:lpstr>
      <vt:lpstr>Accuracy Analysis and Results</vt:lpstr>
      <vt:lpstr>Implementation Results</vt:lpstr>
      <vt:lpstr>Conclusion</vt:lpstr>
      <vt:lpstr>Future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Keshav Bansal</dc:creator>
  <cp:lastModifiedBy>Agrim Verma</cp:lastModifiedBy>
  <cp:revision>3</cp:revision>
  <dcterms:modified xsi:type="dcterms:W3CDTF">2025-05-04T20:00:55Z</dcterms:modified>
</cp:coreProperties>
</file>