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01" y="-49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2329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7047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782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67836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4024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7705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64167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326325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16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509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13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8778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0879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9991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7587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9949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2815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19128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1857" y="653747"/>
            <a:ext cx="6477000" cy="1211056"/>
          </a:xfrm>
        </p:spPr>
        <p:style>
          <a:lnRef idx="3">
            <a:schemeClr val="lt1"/>
          </a:lnRef>
          <a:fillRef idx="1">
            <a:schemeClr val="accent5"/>
          </a:fillRef>
          <a:effectRef idx="1">
            <a:schemeClr val="accent5"/>
          </a:effectRef>
          <a:fontRef idx="minor">
            <a:schemeClr val="lt1"/>
          </a:fontRef>
        </p:style>
        <p:txBody>
          <a:bodyPr>
            <a:normAutofit/>
          </a:bodyPr>
          <a:lstStyle/>
          <a:p>
            <a:r>
              <a:rPr lang="en-US" sz="72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Britannic Bold" pitchFamily="34" charset="0"/>
              </a:rPr>
              <a:t>TO YOUR DOOR</a:t>
            </a:r>
          </a:p>
        </p:txBody>
      </p:sp>
      <p:sp>
        <p:nvSpPr>
          <p:cNvPr id="3" name="Subtitle 2"/>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575EB02B-56AD-ABDA-6FB4-A98E1F26D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86" y="2149929"/>
            <a:ext cx="8330035" cy="42487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785" y="438151"/>
            <a:ext cx="10404928" cy="1367063"/>
          </a:xfrm>
        </p:spPr>
        <p:txBody>
          <a:bodyPr/>
          <a:lstStyle/>
          <a:p>
            <a:pPr algn="ctr"/>
            <a:r>
              <a:rPr lang="en-US" b="1" u="sng" dirty="0"/>
              <a:t>CONCLUSION</a:t>
            </a:r>
          </a:p>
        </p:txBody>
      </p:sp>
      <p:sp>
        <p:nvSpPr>
          <p:cNvPr id="3" name="Content Placeholder 2"/>
          <p:cNvSpPr>
            <a:spLocks noGrp="1"/>
          </p:cNvSpPr>
          <p:nvPr>
            <p:ph idx="1"/>
          </p:nvPr>
        </p:nvSpPr>
        <p:spPr>
          <a:xfrm>
            <a:off x="114301" y="2168072"/>
            <a:ext cx="8621485" cy="4151992"/>
          </a:xfrm>
        </p:spPr>
        <p:txBody>
          <a:bodyPr>
            <a:normAutofit fontScale="62500" lnSpcReduction="20000"/>
          </a:bodyPr>
          <a:lstStyle/>
          <a:p>
            <a:pPr>
              <a:buNone/>
            </a:pPr>
            <a:r>
              <a:rPr lang="en-US" sz="3400" dirty="0">
                <a:latin typeface="Baskerville Old Face" pitchFamily="18" charset="0"/>
              </a:rPr>
              <a:t>     It is obvious that </a:t>
            </a:r>
            <a:r>
              <a:rPr lang="en-US" sz="3400" dirty="0" err="1">
                <a:latin typeface="Baskerville Old Face" pitchFamily="18" charset="0"/>
              </a:rPr>
              <a:t>tiffin</a:t>
            </a:r>
            <a:r>
              <a:rPr lang="en-US" sz="3400" dirty="0">
                <a:latin typeface="Baskerville Old Face" pitchFamily="18" charset="0"/>
              </a:rPr>
              <a:t> service industry is one of the emerging sectors of the Indian economy and playing a significant role in the life of students and office goers. They are providing fresh, and healthy food, delivered on time that fix a schedule for eating, quality food at reasonable price, and saves time of user. Though, it has some limitations such as, fixed amount of food for everyone, lack of warmth in food, and poor packaging. Despite these demerits, it is very beneficial for people who are living away from their home and busy in their hectic life. During covid-19 many people started </a:t>
            </a:r>
            <a:r>
              <a:rPr lang="en-US" sz="3400" dirty="0" err="1">
                <a:latin typeface="Baskerville Old Face" pitchFamily="18" charset="0"/>
              </a:rPr>
              <a:t>tiffin</a:t>
            </a:r>
            <a:r>
              <a:rPr lang="en-US" sz="3400" dirty="0">
                <a:latin typeface="Baskerville Old Face" pitchFamily="18" charset="0"/>
              </a:rPr>
              <a:t> service to help </a:t>
            </a:r>
            <a:r>
              <a:rPr lang="en-US" sz="3400" dirty="0" err="1">
                <a:latin typeface="Baskerville Old Face" pitchFamily="18" charset="0"/>
              </a:rPr>
              <a:t>covid</a:t>
            </a:r>
            <a:r>
              <a:rPr lang="en-US" sz="3400" dirty="0">
                <a:latin typeface="Baskerville Old Face" pitchFamily="18" charset="0"/>
              </a:rPr>
              <a:t> patient by providing them healthy food. At present, this industry providing employment to many people and visionary people are entering into this industry, understanding the needs of people, and increasing demand of </a:t>
            </a:r>
            <a:r>
              <a:rPr lang="en-US" sz="3400" dirty="0" err="1">
                <a:latin typeface="Baskerville Old Face" pitchFamily="18" charset="0"/>
              </a:rPr>
              <a:t>tiffin</a:t>
            </a:r>
            <a:r>
              <a:rPr lang="en-US" sz="3400" dirty="0">
                <a:latin typeface="Baskerville Old Face" pitchFamily="18" charset="0"/>
              </a:rPr>
              <a:t> service. The future of </a:t>
            </a:r>
            <a:r>
              <a:rPr lang="en-US" sz="3400" dirty="0" err="1">
                <a:latin typeface="Baskerville Old Face" pitchFamily="18" charset="0"/>
              </a:rPr>
              <a:t>tiffin</a:t>
            </a:r>
            <a:r>
              <a:rPr lang="en-US" sz="3400" dirty="0">
                <a:latin typeface="Baskerville Old Face" pitchFamily="18" charset="0"/>
              </a:rPr>
              <a:t> service is bright due to the busier life of people. </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07" y="355600"/>
            <a:ext cx="10131425" cy="1767114"/>
          </a:xfrm>
        </p:spPr>
        <p:txBody>
          <a:bodyPr/>
          <a:lstStyle/>
          <a:p>
            <a:pPr algn="ctr"/>
            <a:r>
              <a:rPr lang="en-US" b="1" u="sng" dirty="0"/>
              <a:t>FUTURE WORK</a:t>
            </a:r>
          </a:p>
        </p:txBody>
      </p:sp>
      <p:sp>
        <p:nvSpPr>
          <p:cNvPr id="3" name="Content Placeholder 2"/>
          <p:cNvSpPr>
            <a:spLocks noGrp="1"/>
          </p:cNvSpPr>
          <p:nvPr>
            <p:ph idx="1"/>
          </p:nvPr>
        </p:nvSpPr>
        <p:spPr>
          <a:xfrm>
            <a:off x="0" y="609600"/>
            <a:ext cx="9266012" cy="6248399"/>
          </a:xfrm>
        </p:spPr>
        <p:txBody>
          <a:bodyPr>
            <a:normAutofit/>
          </a:bodyPr>
          <a:lstStyle/>
          <a:p>
            <a:pPr>
              <a:buNone/>
            </a:pPr>
            <a:r>
              <a:rPr lang="en-US" sz="2000" dirty="0">
                <a:latin typeface="Baskerville Old Face" pitchFamily="18" charset="0"/>
              </a:rPr>
              <a:t>    For now we have developed a job platform for the job doers that seek to find a comfortable platform to attract consumers in nearby areas. In future we wish to add the means so that consumers could reach the suppliers directly by registering on the same platform as a consumer so that they could find cook of their own choice as per their budgets and preferences so that they could contact directly among themselves.</a:t>
            </a:r>
          </a:p>
          <a:p>
            <a:pPr>
              <a:buNone/>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0" y="473529"/>
            <a:ext cx="10131425" cy="1456267"/>
          </a:xfrm>
        </p:spPr>
        <p:txBody>
          <a:bodyPr>
            <a:normAutofit/>
          </a:bodyPr>
          <a:lstStyle/>
          <a:p>
            <a:pPr algn="ctr"/>
            <a:r>
              <a:rPr lang="en-US" sz="4000" b="1" u="sng" dirty="0"/>
              <a:t>GROUP MEMBERS</a:t>
            </a:r>
          </a:p>
        </p:txBody>
      </p:sp>
      <p:sp>
        <p:nvSpPr>
          <p:cNvPr id="3" name="Content Placeholder 2"/>
          <p:cNvSpPr>
            <a:spLocks noGrp="1"/>
          </p:cNvSpPr>
          <p:nvPr>
            <p:ph idx="1"/>
          </p:nvPr>
        </p:nvSpPr>
        <p:spPr/>
        <p:txBody>
          <a:bodyPr>
            <a:normAutofit/>
          </a:bodyPr>
          <a:lstStyle/>
          <a:p>
            <a:pPr>
              <a:buFont typeface="Wingdings" pitchFamily="2" charset="2"/>
              <a:buChar char="v"/>
            </a:pPr>
            <a:r>
              <a:rPr lang="en-US" sz="2400" b="1" dirty="0">
                <a:solidFill>
                  <a:schemeClr val="accent6">
                    <a:lumMod val="60000"/>
                    <a:lumOff val="40000"/>
                  </a:schemeClr>
                </a:solidFill>
                <a:latin typeface="Baskerville Old Face" pitchFamily="18" charset="0"/>
              </a:rPr>
              <a:t>HIMANSHI GUPTA              (2100300130064)</a:t>
            </a:r>
          </a:p>
          <a:p>
            <a:pPr>
              <a:buFont typeface="Wingdings" pitchFamily="2" charset="2"/>
              <a:buChar char="v"/>
            </a:pPr>
            <a:r>
              <a:rPr lang="en-US" sz="2400" b="1" dirty="0">
                <a:solidFill>
                  <a:schemeClr val="accent6">
                    <a:lumMod val="60000"/>
                    <a:lumOff val="40000"/>
                  </a:schemeClr>
                </a:solidFill>
                <a:latin typeface="Baskerville Old Face" pitchFamily="18" charset="0"/>
              </a:rPr>
              <a:t>AGRIMA SRIVASTAVA        (2100300130011)</a:t>
            </a:r>
          </a:p>
          <a:p>
            <a:pPr>
              <a:buFont typeface="Wingdings" pitchFamily="2" charset="2"/>
              <a:buChar char="v"/>
            </a:pPr>
            <a:r>
              <a:rPr lang="en-US" sz="2400" b="1" dirty="0">
                <a:solidFill>
                  <a:schemeClr val="accent6">
                    <a:lumMod val="60000"/>
                    <a:lumOff val="40000"/>
                  </a:schemeClr>
                </a:solidFill>
                <a:latin typeface="Baskerville Old Face" pitchFamily="18" charset="0"/>
              </a:rPr>
              <a:t>KANISHKA BHARDWAJ     (2100300130067)</a:t>
            </a:r>
          </a:p>
          <a:p>
            <a:pPr>
              <a:buFont typeface="Wingdings" pitchFamily="2" charset="2"/>
              <a:buChar char="v"/>
            </a:pPr>
            <a:r>
              <a:rPr lang="en-US" sz="2400" b="1" dirty="0">
                <a:solidFill>
                  <a:schemeClr val="accent6">
                    <a:lumMod val="60000"/>
                    <a:lumOff val="40000"/>
                  </a:schemeClr>
                </a:solidFill>
                <a:latin typeface="Baskerville Old Face" pitchFamily="18" charset="0"/>
              </a:rPr>
              <a:t>KHUSHI JAIN                         (2100300130071)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699" y="491671"/>
            <a:ext cx="10131425" cy="1456267"/>
          </a:xfrm>
        </p:spPr>
        <p:txBody>
          <a:bodyPr/>
          <a:lstStyle/>
          <a:p>
            <a:pPr algn="ctr"/>
            <a:r>
              <a:rPr lang="en-US" u="sng" dirty="0">
                <a:latin typeface="Bahnschrift SemiBold" pitchFamily="34" charset="0"/>
              </a:rPr>
              <a:t>INTRODUCTION</a:t>
            </a:r>
          </a:p>
        </p:txBody>
      </p:sp>
      <p:sp>
        <p:nvSpPr>
          <p:cNvPr id="3" name="Content Placeholder 2"/>
          <p:cNvSpPr>
            <a:spLocks noGrp="1"/>
          </p:cNvSpPr>
          <p:nvPr>
            <p:ph idx="1"/>
          </p:nvPr>
        </p:nvSpPr>
        <p:spPr>
          <a:xfrm>
            <a:off x="571472" y="1428736"/>
            <a:ext cx="8086724" cy="5043510"/>
          </a:xfrm>
        </p:spPr>
        <p:txBody>
          <a:bodyPr>
            <a:normAutofit/>
          </a:bodyPr>
          <a:lstStyle/>
          <a:p>
            <a:pPr>
              <a:buNone/>
            </a:pPr>
            <a:r>
              <a:rPr lang="en-US" sz="2000" dirty="0">
                <a:latin typeface="Baskerville Old Face" pitchFamily="18" charset="0"/>
                <a:ea typeface="Arial Unicode MS" pitchFamily="34" charset="-128"/>
                <a:cs typeface="Arial Unicode MS" pitchFamily="34" charset="-128"/>
              </a:rPr>
              <a:t>     This project deals with the real-life problem of finding a job platform for the people who could not leave homes but wish to earn money and also it does not include need of any computerized skills but only the talent to cook good food and serve the people who live away from their homes. Eating unhealthy or junk regularly make students or employees run to doctors and build severe health related issues. They did not have enough time to carry their lunch with themselves. Therefore, there was a need to deliver lunch box emerged, which could allow them to leave their homes early and yet expect the home cooked food reach their workplace. To address the specific need of these people, the </a:t>
            </a:r>
            <a:r>
              <a:rPr lang="en-US" sz="2000" dirty="0" err="1">
                <a:latin typeface="Baskerville Old Face" pitchFamily="18" charset="0"/>
                <a:ea typeface="Arial Unicode MS" pitchFamily="34" charset="-128"/>
                <a:cs typeface="Arial Unicode MS" pitchFamily="34" charset="-128"/>
              </a:rPr>
              <a:t>Dabbawallaservice</a:t>
            </a:r>
            <a:r>
              <a:rPr lang="en-US" sz="2000" dirty="0">
                <a:latin typeface="Baskerville Old Face" pitchFamily="18" charset="0"/>
                <a:ea typeface="Arial Unicode MS" pitchFamily="34" charset="-128"/>
                <a:cs typeface="Arial Unicode MS" pitchFamily="34" charset="-128"/>
              </a:rPr>
              <a:t> in 1890 came into existence as Home-made food is always considered to be the most healthy and complete source of meal.</a:t>
            </a:r>
          </a:p>
          <a:p>
            <a:pPr>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pPr algn="ctr"/>
            <a:r>
              <a:rPr lang="en-US" b="1" u="sng" dirty="0"/>
              <a:t>Literature Survey</a:t>
            </a:r>
          </a:p>
        </p:txBody>
      </p:sp>
      <p:sp>
        <p:nvSpPr>
          <p:cNvPr id="3" name="Content Placeholder 2"/>
          <p:cNvSpPr>
            <a:spLocks noGrp="1"/>
          </p:cNvSpPr>
          <p:nvPr>
            <p:ph idx="4294967295"/>
          </p:nvPr>
        </p:nvSpPr>
        <p:spPr>
          <a:xfrm>
            <a:off x="457200" y="1688420"/>
            <a:ext cx="8229600" cy="4525962"/>
          </a:xfrm>
        </p:spPr>
        <p:txBody>
          <a:bodyPr>
            <a:normAutofit fontScale="92500" lnSpcReduction="10000"/>
          </a:bodyPr>
          <a:lstStyle/>
          <a:p>
            <a:pPr marL="514350" lvl="0" indent="-514350">
              <a:buFont typeface="+mj-lt"/>
              <a:buAutoNum type="arabicPeriod"/>
            </a:pPr>
            <a:r>
              <a:rPr lang="en-US" sz="2400" dirty="0" err="1">
                <a:latin typeface="Baskerville Old Face" pitchFamily="18" charset="0"/>
              </a:rPr>
              <a:t>Arora</a:t>
            </a:r>
            <a:r>
              <a:rPr lang="en-US" sz="2400" dirty="0">
                <a:latin typeface="Baskerville Old Face" pitchFamily="18" charset="0"/>
              </a:rPr>
              <a:t> (2014) found in this study that </a:t>
            </a:r>
            <a:r>
              <a:rPr lang="en-US" sz="2400" dirty="0" err="1">
                <a:latin typeface="Baskerville Old Face" pitchFamily="18" charset="0"/>
              </a:rPr>
              <a:t>tiffin</a:t>
            </a:r>
            <a:r>
              <a:rPr lang="en-US" sz="2400" dirty="0">
                <a:latin typeface="Baskerville Old Face" pitchFamily="18" charset="0"/>
              </a:rPr>
              <a:t> service is an emerging sector of the economy and playing a significant role in the current scenario. Visionary people are entering in this sector due to its increasing demand and they are perceiving the wants of consumers due to their hectic life. Finding of this empirical research was suggesting that the success of </a:t>
            </a:r>
            <a:r>
              <a:rPr lang="en-US" sz="2400" dirty="0" err="1">
                <a:latin typeface="Baskerville Old Face" pitchFamily="18" charset="0"/>
              </a:rPr>
              <a:t>tiffin</a:t>
            </a:r>
            <a:r>
              <a:rPr lang="en-US" sz="2400" dirty="0">
                <a:latin typeface="Baskerville Old Face" pitchFamily="18" charset="0"/>
              </a:rPr>
              <a:t> service provide depend on varied factors like, quality food at reasonable price and timely delivery of </a:t>
            </a:r>
            <a:r>
              <a:rPr lang="en-US" sz="2400" dirty="0" err="1">
                <a:latin typeface="Baskerville Old Face" pitchFamily="18" charset="0"/>
              </a:rPr>
              <a:t>tiffin</a:t>
            </a:r>
            <a:r>
              <a:rPr lang="en-US" sz="2400" dirty="0">
                <a:latin typeface="Baskerville Old Face" pitchFamily="18" charset="0"/>
              </a:rPr>
              <a:t>. Tiffin service provider must promote their services very effectively.</a:t>
            </a:r>
          </a:p>
          <a:p>
            <a:pPr marL="514350" indent="-514350">
              <a:buFont typeface="+mj-lt"/>
              <a:buAutoNum type="arabicPeriod"/>
            </a:pPr>
            <a:r>
              <a:rPr lang="en-US" sz="2400" dirty="0" err="1">
                <a:latin typeface="Baskerville Old Face" pitchFamily="18" charset="0"/>
              </a:rPr>
              <a:t>Sinha</a:t>
            </a:r>
            <a:r>
              <a:rPr lang="en-US" sz="2400" dirty="0">
                <a:latin typeface="Baskerville Old Face" pitchFamily="18" charset="0"/>
              </a:rPr>
              <a:t> (2015) </a:t>
            </a:r>
            <a:r>
              <a:rPr lang="en-US" sz="2400" dirty="0" err="1">
                <a:latin typeface="Baskerville Old Face" pitchFamily="18" charset="0"/>
              </a:rPr>
              <a:t>tiffin</a:t>
            </a:r>
            <a:r>
              <a:rPr lang="en-US" sz="2400" dirty="0">
                <a:latin typeface="Baskerville Old Face" pitchFamily="18" charset="0"/>
              </a:rPr>
              <a:t> service is becoming a career option for the people, and they are entering into this business. It is a micro entrepreneur business which provide sense of freedom. It is a recession proof business which can be start very easily.</a:t>
            </a:r>
          </a:p>
          <a:p>
            <a:pPr marL="514350" lvl="0" indent="-514350">
              <a:buFont typeface="+mj-lt"/>
              <a:buAutoNum type="arabicPeriod"/>
            </a:pPr>
            <a:endParaRPr lang="en-US" sz="2200" dirty="0"/>
          </a:p>
          <a:p>
            <a:pPr marL="514350" indent="-514350">
              <a:buFont typeface="+mj-lt"/>
              <a:buAutoNum type="arabicPeriod"/>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noAutofit/>
          </a:bodyPr>
          <a:lstStyle/>
          <a:p>
            <a:pPr marL="514350" lvl="0" indent="-514350" algn="just">
              <a:buNone/>
            </a:pPr>
            <a:r>
              <a:rPr lang="en-US" sz="2000" dirty="0">
                <a:latin typeface="Baskerville Old Face" pitchFamily="18" charset="0"/>
              </a:rPr>
              <a:t>3. </a:t>
            </a:r>
            <a:r>
              <a:rPr lang="en-US" sz="2000" dirty="0" err="1">
                <a:latin typeface="Baskerville Old Face" pitchFamily="18" charset="0"/>
              </a:rPr>
              <a:t>Ganapathy</a:t>
            </a:r>
            <a:r>
              <a:rPr lang="en-US" sz="2000" dirty="0">
                <a:latin typeface="Baskerville Old Face" pitchFamily="18" charset="0"/>
              </a:rPr>
              <a:t> (2016) conducted an empirical study to know the</a:t>
            </a:r>
          </a:p>
          <a:p>
            <a:pPr marL="514350" lvl="0" indent="-514350" algn="just">
              <a:buNone/>
            </a:pPr>
            <a:r>
              <a:rPr lang="en-US" sz="2000" dirty="0">
                <a:latin typeface="Baskerville Old Face" pitchFamily="18" charset="0"/>
              </a:rPr>
              <a:t>    feasibility of introducing the </a:t>
            </a:r>
            <a:r>
              <a:rPr lang="en-US" sz="2000" dirty="0" err="1">
                <a:latin typeface="Baskerville Old Face" pitchFamily="18" charset="0"/>
              </a:rPr>
              <a:t>dabbawalla</a:t>
            </a:r>
            <a:r>
              <a:rPr lang="en-US" sz="2000" dirty="0">
                <a:latin typeface="Baskerville Old Face" pitchFamily="18" charset="0"/>
              </a:rPr>
              <a:t> delivery service</a:t>
            </a:r>
          </a:p>
          <a:p>
            <a:pPr marL="514350" lvl="0" indent="-514350" algn="just">
              <a:buNone/>
            </a:pPr>
            <a:r>
              <a:rPr lang="en-US" sz="2000" dirty="0">
                <a:latin typeface="Baskerville Old Face" pitchFamily="18" charset="0"/>
              </a:rPr>
              <a:t>    model of Mumbai in </a:t>
            </a:r>
            <a:r>
              <a:rPr lang="en-US" sz="2000" dirty="0" err="1">
                <a:latin typeface="Baskerville Old Face" pitchFamily="18" charset="0"/>
              </a:rPr>
              <a:t>Bengaluru</a:t>
            </a:r>
            <a:r>
              <a:rPr lang="en-US" sz="2000" dirty="0">
                <a:latin typeface="Baskerville Old Face" pitchFamily="18" charset="0"/>
              </a:rPr>
              <a:t> and found that there is need</a:t>
            </a:r>
          </a:p>
          <a:p>
            <a:pPr marL="514350" lvl="0" indent="-514350" algn="just">
              <a:buNone/>
            </a:pPr>
            <a:r>
              <a:rPr lang="en-US" sz="2000" dirty="0">
                <a:latin typeface="Baskerville Old Face" pitchFamily="18" charset="0"/>
              </a:rPr>
              <a:t>    and demand for homemade food is growing but the exact</a:t>
            </a:r>
          </a:p>
          <a:p>
            <a:pPr marL="514350" lvl="0" indent="-514350" algn="just">
              <a:buNone/>
            </a:pPr>
            <a:r>
              <a:rPr lang="en-US" sz="2000" dirty="0">
                <a:latin typeface="Baskerville Old Face" pitchFamily="18" charset="0"/>
              </a:rPr>
              <a:t>    replication of </a:t>
            </a:r>
            <a:r>
              <a:rPr lang="en-US" sz="2000" dirty="0" err="1">
                <a:latin typeface="Baskerville Old Face" pitchFamily="18" charset="0"/>
              </a:rPr>
              <a:t>dabbawalla</a:t>
            </a:r>
            <a:r>
              <a:rPr lang="en-US" sz="2000" dirty="0">
                <a:latin typeface="Baskerville Old Face" pitchFamily="18" charset="0"/>
              </a:rPr>
              <a:t> delivery system is not possible due</a:t>
            </a:r>
          </a:p>
          <a:p>
            <a:pPr marL="514350" lvl="0" indent="-514350" algn="just">
              <a:buNone/>
            </a:pPr>
            <a:r>
              <a:rPr lang="en-US" sz="2000" dirty="0">
                <a:latin typeface="Baskerville Old Face" pitchFamily="18" charset="0"/>
              </a:rPr>
              <a:t>    to cultural and infrastructural difference between them.</a:t>
            </a:r>
          </a:p>
          <a:p>
            <a:pPr marL="514350" lvl="0" indent="-514350">
              <a:buNone/>
            </a:pPr>
            <a:endParaRPr lang="en-US" sz="2000" dirty="0">
              <a:latin typeface="Baskerville Old Face" pitchFamily="18" charset="0"/>
            </a:endParaRPr>
          </a:p>
          <a:p>
            <a:pPr marL="514350" lvl="0" indent="-514350" algn="just">
              <a:buNone/>
            </a:pPr>
            <a:r>
              <a:rPr lang="en-US" sz="2000" dirty="0">
                <a:latin typeface="Baskerville Old Face" pitchFamily="18" charset="0"/>
              </a:rPr>
              <a:t>4. </a:t>
            </a:r>
            <a:r>
              <a:rPr lang="en-US" sz="2000" dirty="0" err="1">
                <a:latin typeface="Baskerville Old Face" pitchFamily="18" charset="0"/>
              </a:rPr>
              <a:t>Verma</a:t>
            </a:r>
            <a:r>
              <a:rPr lang="en-US" sz="2000" dirty="0">
                <a:latin typeface="Baskerville Old Face" pitchFamily="18" charset="0"/>
              </a:rPr>
              <a:t> (2018) </a:t>
            </a:r>
            <a:r>
              <a:rPr lang="en-US" sz="2000" dirty="0" err="1">
                <a:latin typeface="Baskerville Old Face" pitchFamily="18" charset="0"/>
              </a:rPr>
              <a:t>tiffin</a:t>
            </a:r>
            <a:r>
              <a:rPr lang="en-US" sz="2000" dirty="0">
                <a:latin typeface="Baskerville Old Face" pitchFamily="18" charset="0"/>
              </a:rPr>
              <a:t> service provider helping those parents who</a:t>
            </a:r>
          </a:p>
          <a:p>
            <a:pPr marL="514350" lvl="0" indent="-514350" algn="just">
              <a:buNone/>
            </a:pPr>
            <a:r>
              <a:rPr lang="en-US" sz="2000" dirty="0">
                <a:latin typeface="Baskerville Old Face" pitchFamily="18" charset="0"/>
              </a:rPr>
              <a:t>    are busy in their hectic life, and do not get enough time to</a:t>
            </a:r>
          </a:p>
          <a:p>
            <a:pPr marL="514350" lvl="0" indent="-514350" algn="just">
              <a:buNone/>
            </a:pPr>
            <a:r>
              <a:rPr lang="en-US" sz="2000" dirty="0">
                <a:latin typeface="Baskerville Old Face" pitchFamily="18" charset="0"/>
              </a:rPr>
              <a:t>    prepared food for their children. They provide healthy, tasty,</a:t>
            </a:r>
          </a:p>
          <a:p>
            <a:pPr marL="514350" lvl="0" indent="-514350" algn="just">
              <a:buNone/>
            </a:pPr>
            <a:r>
              <a:rPr lang="en-US" sz="2000" dirty="0">
                <a:latin typeface="Baskerville Old Face" pitchFamily="18" charset="0"/>
              </a:rPr>
              <a:t>    and nutritious food to their children on time.</a:t>
            </a:r>
          </a:p>
          <a:p>
            <a:pPr marL="514350" indent="-514350">
              <a:buNone/>
            </a:pPr>
            <a:endParaRPr lang="en-US" sz="2000" dirty="0"/>
          </a:p>
          <a:p>
            <a:pPr marL="514350" lvl="0" indent="-514350">
              <a:buNone/>
            </a:pPr>
            <a:endParaRPr lang="en-US" sz="2000" dirty="0"/>
          </a:p>
          <a:p>
            <a:pPr marL="514350" indent="-514350">
              <a:buNone/>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a:xfrm>
            <a:off x="81643" y="1551215"/>
            <a:ext cx="9320440" cy="4697186"/>
          </a:xfrm>
        </p:spPr>
        <p:txBody>
          <a:bodyPr/>
          <a:lstStyle/>
          <a:p>
            <a:pPr lvl="0">
              <a:buNone/>
            </a:pPr>
            <a:r>
              <a:rPr lang="en-US" sz="2800" dirty="0"/>
              <a:t>5. </a:t>
            </a:r>
            <a:r>
              <a:rPr lang="en-US" sz="2800" dirty="0">
                <a:latin typeface="Baskerville Old Face" pitchFamily="18" charset="0"/>
              </a:rPr>
              <a:t>Desai and </a:t>
            </a:r>
            <a:r>
              <a:rPr lang="en-US" sz="2800" dirty="0" err="1">
                <a:latin typeface="Baskerville Old Face" pitchFamily="18" charset="0"/>
              </a:rPr>
              <a:t>Dhawan</a:t>
            </a:r>
            <a:r>
              <a:rPr lang="en-US" sz="2800" dirty="0">
                <a:latin typeface="Baskerville Old Face" pitchFamily="18" charset="0"/>
              </a:rPr>
              <a:t> (2021) during the </a:t>
            </a:r>
            <a:r>
              <a:rPr lang="en-US" sz="2800" dirty="0" err="1">
                <a:latin typeface="Baskerville Old Face" pitchFamily="18" charset="0"/>
              </a:rPr>
              <a:t>covid</a:t>
            </a:r>
            <a:r>
              <a:rPr lang="en-US" sz="2800" dirty="0">
                <a:latin typeface="Baskerville Old Face" pitchFamily="18" charset="0"/>
              </a:rPr>
              <a:t> </a:t>
            </a:r>
            <a:r>
              <a:rPr lang="en-US" sz="2800" dirty="0" err="1">
                <a:latin typeface="Baskerville Old Face" pitchFamily="18" charset="0"/>
              </a:rPr>
              <a:t>nineteenmany</a:t>
            </a:r>
            <a:r>
              <a:rPr lang="en-US" sz="2800" dirty="0">
                <a:latin typeface="Baskerville Old Face" pitchFamily="18" charset="0"/>
              </a:rPr>
              <a:t> people started </a:t>
            </a:r>
            <a:r>
              <a:rPr lang="en-US" sz="2800" dirty="0" err="1">
                <a:latin typeface="Baskerville Old Face" pitchFamily="18" charset="0"/>
              </a:rPr>
              <a:t>tiffin</a:t>
            </a:r>
            <a:r>
              <a:rPr lang="en-US" sz="2800" dirty="0">
                <a:latin typeface="Baskerville Old Face" pitchFamily="18" charset="0"/>
              </a:rPr>
              <a:t> service to help </a:t>
            </a:r>
            <a:r>
              <a:rPr lang="en-US" sz="2800" dirty="0" err="1">
                <a:latin typeface="Baskerville Old Face" pitchFamily="18" charset="0"/>
              </a:rPr>
              <a:t>covid</a:t>
            </a:r>
            <a:r>
              <a:rPr lang="en-US" sz="2800" dirty="0">
                <a:latin typeface="Baskerville Old Face" pitchFamily="18" charset="0"/>
              </a:rPr>
              <a:t> patient by providing them food. now they involved in this business by understanding the needs and increasing demand of </a:t>
            </a:r>
            <a:r>
              <a:rPr lang="en-US" sz="2800" dirty="0" err="1">
                <a:latin typeface="Baskerville Old Face" pitchFamily="18" charset="0"/>
              </a:rPr>
              <a:t>tiffin</a:t>
            </a:r>
            <a:r>
              <a:rPr lang="en-US" sz="2800" dirty="0">
                <a:latin typeface="Baskerville Old Face" pitchFamily="18" charset="0"/>
              </a:rPr>
              <a:t> service.</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425" y="455386"/>
            <a:ext cx="10131425" cy="1456267"/>
          </a:xfrm>
        </p:spPr>
        <p:txBody>
          <a:bodyPr/>
          <a:lstStyle/>
          <a:p>
            <a:pPr algn="ctr"/>
            <a:r>
              <a:rPr lang="en-US" b="1" u="sng" dirty="0"/>
              <a:t>METHODOLOGY</a:t>
            </a:r>
          </a:p>
        </p:txBody>
      </p:sp>
      <p:sp>
        <p:nvSpPr>
          <p:cNvPr id="3" name="Content Placeholder 2"/>
          <p:cNvSpPr>
            <a:spLocks noGrp="1"/>
          </p:cNvSpPr>
          <p:nvPr>
            <p:ph idx="1"/>
          </p:nvPr>
        </p:nvSpPr>
        <p:spPr>
          <a:xfrm>
            <a:off x="272143" y="3100010"/>
            <a:ext cx="9030155" cy="2995989"/>
          </a:xfrm>
        </p:spPr>
        <p:txBody>
          <a:bodyPr>
            <a:noAutofit/>
          </a:bodyPr>
          <a:lstStyle/>
          <a:p>
            <a:pPr>
              <a:buNone/>
            </a:pPr>
            <a:r>
              <a:rPr lang="en-US" sz="2000" dirty="0">
                <a:latin typeface="Baskerville Old Face" pitchFamily="18" charset="0"/>
              </a:rPr>
              <a:t>It is beneficial for both the parties’ users and providers. Tiffin service provider</a:t>
            </a:r>
          </a:p>
          <a:p>
            <a:pPr>
              <a:buNone/>
            </a:pPr>
            <a:r>
              <a:rPr lang="en-US" sz="2000" dirty="0">
                <a:latin typeface="Baskerville Old Face" pitchFamily="18" charset="0"/>
              </a:rPr>
              <a:t>helping people by providing them healthy food, they enjoy number of</a:t>
            </a:r>
          </a:p>
          <a:p>
            <a:pPr>
              <a:buNone/>
            </a:pPr>
            <a:r>
              <a:rPr lang="en-US" sz="2000" dirty="0">
                <a:latin typeface="Baskerville Old Face" pitchFamily="18" charset="0"/>
              </a:rPr>
              <a:t>benefits.</a:t>
            </a:r>
          </a:p>
          <a:p>
            <a:pPr>
              <a:buNone/>
            </a:pPr>
            <a:endParaRPr lang="en-US" sz="2000" dirty="0">
              <a:latin typeface="Baskerville Old Face" pitchFamily="18" charset="0"/>
            </a:endParaRPr>
          </a:p>
          <a:p>
            <a:pPr lvl="0">
              <a:buFont typeface="+mj-lt"/>
              <a:buAutoNum type="alphaLcParenR"/>
            </a:pPr>
            <a:r>
              <a:rPr lang="en-US" sz="2000" dirty="0">
                <a:latin typeface="Baskerville Old Face" pitchFamily="18" charset="0"/>
              </a:rPr>
              <a:t>It provides fresh, tasty, and healthy food to the customer. healthy food is vital requirement for a body. They provide good quality food compared to street food. Because it is home-made food which is prepared in their home kitchen by the women. They provide fresh, nutritious, tasty food to their customer, which help to reduce the risk of disease such hypertension, diabetes, cancer, and obesity. </a:t>
            </a:r>
          </a:p>
          <a:p>
            <a:pPr lvl="0">
              <a:buFont typeface="+mj-lt"/>
              <a:buAutoNum type="alphaLcParenR"/>
            </a:pPr>
            <a:r>
              <a:rPr lang="en-US" sz="2000" dirty="0">
                <a:latin typeface="Baskerville Old Face" pitchFamily="18" charset="0"/>
              </a:rPr>
              <a:t>It serves variety in food, as no one can eat single type of food every day. To avoid monotony in food people, want variety in their meal. </a:t>
            </a:r>
            <a:r>
              <a:rPr lang="en-US" sz="2000" dirty="0" err="1">
                <a:latin typeface="Baskerville Old Face" pitchFamily="18" charset="0"/>
              </a:rPr>
              <a:t>tiffin</a:t>
            </a:r>
            <a:r>
              <a:rPr lang="en-US" sz="2000" dirty="0">
                <a:latin typeface="Baskerville Old Face" pitchFamily="18" charset="0"/>
              </a:rPr>
              <a:t> service provider offers a menu to their customer with variety of food.</a:t>
            </a:r>
          </a:p>
          <a:p>
            <a:pPr lvl="0">
              <a:buFont typeface="+mj-lt"/>
              <a:buAutoNum type="alphaLcParenR"/>
            </a:pPr>
            <a:r>
              <a:rPr lang="en-US" sz="2000" dirty="0">
                <a:latin typeface="Baskerville Old Face" pitchFamily="18" charset="0"/>
              </a:rPr>
              <a:t>It is affordable for the people.</a:t>
            </a:r>
          </a:p>
          <a:p>
            <a:pPr>
              <a:buFont typeface="+mj-lt"/>
              <a:buAutoNum type="alphaLcParenR"/>
            </a:pPr>
            <a:endParaRPr lang="en-US" sz="2000" dirty="0"/>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658" y="462643"/>
            <a:ext cx="10131425" cy="1456267"/>
          </a:xfrm>
        </p:spPr>
        <p:txBody>
          <a:bodyPr/>
          <a:lstStyle/>
          <a:p>
            <a:r>
              <a:rPr lang="en-US" b="1" u="sng" dirty="0"/>
              <a:t>TECHNOLOGY</a:t>
            </a:r>
          </a:p>
        </p:txBody>
      </p:sp>
      <p:sp>
        <p:nvSpPr>
          <p:cNvPr id="3" name="Content Placeholder 2"/>
          <p:cNvSpPr>
            <a:spLocks noGrp="1"/>
          </p:cNvSpPr>
          <p:nvPr>
            <p:ph idx="1"/>
          </p:nvPr>
        </p:nvSpPr>
        <p:spPr>
          <a:xfrm>
            <a:off x="195716" y="3425674"/>
            <a:ext cx="9169854" cy="3432326"/>
          </a:xfrm>
        </p:spPr>
        <p:txBody>
          <a:bodyPr>
            <a:noAutofit/>
          </a:bodyPr>
          <a:lstStyle/>
          <a:p>
            <a:pPr>
              <a:buNone/>
            </a:pPr>
            <a:r>
              <a:rPr lang="en-US" sz="2000" dirty="0">
                <a:latin typeface="Baskerville Old Face" pitchFamily="18" charset="0"/>
              </a:rPr>
              <a:t>Our website consists of basic technologies used for frontend and backend. They are</a:t>
            </a:r>
          </a:p>
          <a:p>
            <a:pPr>
              <a:buNone/>
            </a:pPr>
            <a:r>
              <a:rPr lang="en-US" sz="2000" dirty="0">
                <a:latin typeface="Baskerville Old Face" pitchFamily="18" charset="0"/>
              </a:rPr>
              <a:t>listed as:</a:t>
            </a:r>
          </a:p>
          <a:p>
            <a:pPr>
              <a:buNone/>
            </a:pPr>
            <a:endParaRPr lang="en-US" sz="2000" dirty="0">
              <a:latin typeface="Baskerville Old Face" pitchFamily="18" charset="0"/>
            </a:endParaRPr>
          </a:p>
          <a:p>
            <a:pPr lvl="0"/>
            <a:r>
              <a:rPr lang="en-US" sz="2000" b="1" u="sng" dirty="0">
                <a:solidFill>
                  <a:schemeClr val="accent4"/>
                </a:solidFill>
                <a:latin typeface="Baskerville Old Face" pitchFamily="18" charset="0"/>
              </a:rPr>
              <a:t>HTML</a:t>
            </a:r>
            <a:r>
              <a:rPr lang="en-US" sz="2000" b="1" dirty="0">
                <a:solidFill>
                  <a:schemeClr val="accent4"/>
                </a:solidFill>
                <a:latin typeface="Baskerville Old Face" pitchFamily="18" charset="0"/>
              </a:rPr>
              <a:t>:- </a:t>
            </a:r>
            <a:r>
              <a:rPr lang="en-US" sz="2000" dirty="0">
                <a:latin typeface="Baskerville Old Face" pitchFamily="18" charset="0"/>
              </a:rPr>
              <a:t>The </a:t>
            </a:r>
            <a:r>
              <a:rPr lang="en-US" sz="2000" dirty="0" err="1">
                <a:latin typeface="Baskerville Old Face" pitchFamily="18" charset="0"/>
              </a:rPr>
              <a:t>HyperText</a:t>
            </a:r>
            <a:r>
              <a:rPr lang="en-US" sz="2000" dirty="0">
                <a:latin typeface="Baskerville Old Face" pitchFamily="18" charset="0"/>
              </a:rPr>
              <a:t> Markup Language or HTML is the standard markup language for documents designed to be displayed in a web browser. It defines the meaning and structure of web content. It is often assisted by technologies such as Cascading Style Sheets and scripting languages such as JavaScript.</a:t>
            </a:r>
          </a:p>
          <a:p>
            <a:pPr lvl="0"/>
            <a:endParaRPr lang="en-US" sz="2000" dirty="0">
              <a:latin typeface="Baskerville Old Face" pitchFamily="18" charset="0"/>
            </a:endParaRPr>
          </a:p>
          <a:p>
            <a:r>
              <a:rPr lang="en-US" sz="2000" b="1" u="sng" dirty="0">
                <a:solidFill>
                  <a:schemeClr val="accent4"/>
                </a:solidFill>
                <a:latin typeface="Baskerville Old Face" pitchFamily="18" charset="0"/>
              </a:rPr>
              <a:t>CSS</a:t>
            </a:r>
            <a:r>
              <a:rPr lang="en-US" sz="2000" b="1" dirty="0">
                <a:solidFill>
                  <a:schemeClr val="accent4"/>
                </a:solidFill>
                <a:latin typeface="Baskerville Old Face" pitchFamily="18" charset="0"/>
              </a:rPr>
              <a:t>:- </a:t>
            </a:r>
            <a:r>
              <a:rPr lang="en-US" sz="2000" dirty="0">
                <a:latin typeface="Baskerville Old Face" pitchFamily="18" charset="0"/>
              </a:rPr>
              <a:t>Cascading Style Sheets is a style sheet language used for describing the presentation of a document written in a markup language such as HTML or XML. CSS is a cornerstone technology of the World Wide Web, alongside HTML and JavaScript.</a:t>
            </a:r>
          </a:p>
          <a:p>
            <a:pPr lvl="0"/>
            <a:endParaRPr lang="en-US" sz="2000" dirty="0"/>
          </a:p>
          <a:p>
            <a:endParaRPr lang="en-US" sz="2000" dirty="0"/>
          </a:p>
          <a:p>
            <a:pPr>
              <a:buNone/>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35857" y="2065867"/>
            <a:ext cx="8345713" cy="3340703"/>
          </a:xfrm>
        </p:spPr>
        <p:txBody>
          <a:bodyPr>
            <a:normAutofit fontScale="92500" lnSpcReduction="10000"/>
          </a:bodyPr>
          <a:lstStyle/>
          <a:p>
            <a:pPr lvl="0"/>
            <a:r>
              <a:rPr lang="en-US" sz="2400" b="1" u="sng" dirty="0">
                <a:solidFill>
                  <a:schemeClr val="accent4"/>
                </a:solidFill>
                <a:latin typeface="Baskerville Old Face" pitchFamily="18" charset="0"/>
              </a:rPr>
              <a:t>JS</a:t>
            </a:r>
            <a:r>
              <a:rPr lang="en-US" sz="2400" b="1" dirty="0">
                <a:solidFill>
                  <a:schemeClr val="accent4"/>
                </a:solidFill>
                <a:latin typeface="Baskerville Old Face" pitchFamily="18" charset="0"/>
              </a:rPr>
              <a:t>:- </a:t>
            </a:r>
            <a:r>
              <a:rPr lang="en-US" sz="2400" dirty="0">
                <a:latin typeface="Baskerville Old Face" pitchFamily="18" charset="0"/>
              </a:rPr>
              <a:t>JavaScript, often abbreviated as JS, is a programming language that is one of the core technologies of the World Wide Web, alongside HTML and CSS.</a:t>
            </a:r>
          </a:p>
          <a:p>
            <a:pPr lvl="0"/>
            <a:endParaRPr lang="en-US" sz="2400" dirty="0">
              <a:latin typeface="Baskerville Old Face" pitchFamily="18" charset="0"/>
            </a:endParaRPr>
          </a:p>
          <a:p>
            <a:r>
              <a:rPr lang="en-US" sz="2400" b="1" u="sng" dirty="0">
                <a:solidFill>
                  <a:schemeClr val="accent4"/>
                </a:solidFill>
                <a:latin typeface="Baskerville Old Face" pitchFamily="18" charset="0"/>
              </a:rPr>
              <a:t>Google Sheets:- </a:t>
            </a:r>
            <a:r>
              <a:rPr lang="en-US" sz="2400" dirty="0">
                <a:latin typeface="Baskerville Old Face" pitchFamily="18" charset="0"/>
              </a:rPr>
              <a:t>Google Sheets is a spreadsheet application included as part of the free, web-based Google Docs Editors suite offered by Google. Google Sheets is available as a web application; a mobile app for: Android, </a:t>
            </a:r>
            <a:r>
              <a:rPr lang="en-US" sz="2400" dirty="0" err="1">
                <a:latin typeface="Baskerville Old Face" pitchFamily="18" charset="0"/>
              </a:rPr>
              <a:t>iOS</a:t>
            </a:r>
            <a:r>
              <a:rPr lang="en-US" sz="2400" dirty="0">
                <a:latin typeface="Baskerville Old Face" pitchFamily="18" charset="0"/>
              </a:rPr>
              <a:t>, and as a desktop application on Google's </a:t>
            </a:r>
            <a:r>
              <a:rPr lang="en-US" sz="2400" dirty="0" err="1">
                <a:latin typeface="Baskerville Old Face" pitchFamily="18" charset="0"/>
              </a:rPr>
              <a:t>ChromeOS</a:t>
            </a:r>
            <a:r>
              <a:rPr lang="en-US" sz="2400" dirty="0">
                <a:latin typeface="Baskerville Old Face" pitchFamily="18" charset="0"/>
              </a:rPr>
              <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36</TotalTime>
  <Words>1075</Words>
  <Application>Microsoft Office PowerPoint</Application>
  <PresentationFormat>On-screen Show (4:3)</PresentationFormat>
  <Paragraphs>47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Celestial</vt:lpstr>
      <vt:lpstr>TO YOUR DOOR</vt:lpstr>
      <vt:lpstr>GROUP MEMBERS</vt:lpstr>
      <vt:lpstr>INTRODUCTION</vt:lpstr>
      <vt:lpstr>Literature Survey</vt:lpstr>
      <vt:lpstr>PowerPoint Presentation</vt:lpstr>
      <vt:lpstr>PowerPoint Presentation</vt:lpstr>
      <vt:lpstr>METHODOLOGY</vt:lpstr>
      <vt:lpstr>TECHNOLOGY</vt:lpstr>
      <vt:lpstr>PowerPoint Presentation</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YOUR DOOR</dc:title>
  <dc:creator>ADMIN</dc:creator>
  <cp:lastModifiedBy>agrima0603@gmail.com</cp:lastModifiedBy>
  <cp:revision>5</cp:revision>
  <dcterms:created xsi:type="dcterms:W3CDTF">2023-11-26T09:26:35Z</dcterms:created>
  <dcterms:modified xsi:type="dcterms:W3CDTF">2023-11-26T12:43:55Z</dcterms:modified>
</cp:coreProperties>
</file>