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53C2B-4184-4FF4-937F-F36FC74821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A2EFB1-0CA4-412B-A99F-5CFB503514DD}">
      <dgm:prSet/>
      <dgm:spPr/>
      <dgm:t>
        <a:bodyPr/>
        <a:lstStyle/>
        <a:p>
          <a:r>
            <a:rPr lang="en-US"/>
            <a:t>Agrippina Mwangi</a:t>
          </a:r>
        </a:p>
      </dgm:t>
    </dgm:pt>
    <dgm:pt modelId="{7CFF2C7E-732C-4ABC-923C-83F35936AF6E}" type="parTrans" cxnId="{5A8029B0-DF07-408A-9BA7-74D6613262B0}">
      <dgm:prSet/>
      <dgm:spPr/>
      <dgm:t>
        <a:bodyPr/>
        <a:lstStyle/>
        <a:p>
          <a:endParaRPr lang="en-US"/>
        </a:p>
      </dgm:t>
    </dgm:pt>
    <dgm:pt modelId="{604E0070-CA3B-4E1F-ABEB-9B4D950C4939}" type="sibTrans" cxnId="{5A8029B0-DF07-408A-9BA7-74D6613262B0}">
      <dgm:prSet/>
      <dgm:spPr/>
      <dgm:t>
        <a:bodyPr/>
        <a:lstStyle/>
        <a:p>
          <a:endParaRPr lang="en-US"/>
        </a:p>
      </dgm:t>
    </dgm:pt>
    <dgm:pt modelId="{EC519AE5-981E-4A85-B35B-7960E234C2C5}">
      <dgm:prSet/>
      <dgm:spPr/>
      <dgm:t>
        <a:bodyPr/>
        <a:lstStyle/>
        <a:p>
          <a:r>
            <a:rPr lang="en-US"/>
            <a:t>Margaret Odero</a:t>
          </a:r>
        </a:p>
      </dgm:t>
    </dgm:pt>
    <dgm:pt modelId="{52772F17-16E5-471D-932A-D48AEE34465F}" type="parTrans" cxnId="{7F412CE7-21C1-49E0-B28B-7DB8D9E89169}">
      <dgm:prSet/>
      <dgm:spPr/>
      <dgm:t>
        <a:bodyPr/>
        <a:lstStyle/>
        <a:p>
          <a:endParaRPr lang="en-US"/>
        </a:p>
      </dgm:t>
    </dgm:pt>
    <dgm:pt modelId="{711285D9-89AA-4E70-BB44-50ADACEE5263}" type="sibTrans" cxnId="{7F412CE7-21C1-49E0-B28B-7DB8D9E89169}">
      <dgm:prSet/>
      <dgm:spPr/>
      <dgm:t>
        <a:bodyPr/>
        <a:lstStyle/>
        <a:p>
          <a:endParaRPr lang="en-US"/>
        </a:p>
      </dgm:t>
    </dgm:pt>
    <dgm:pt modelId="{4F2F1945-E7A3-4867-B472-C19239E2F0BD}">
      <dgm:prSet/>
      <dgm:spPr/>
      <dgm:t>
        <a:bodyPr/>
        <a:lstStyle/>
        <a:p>
          <a:r>
            <a:rPr lang="en-US"/>
            <a:t>Tanya Akumu</a:t>
          </a:r>
        </a:p>
      </dgm:t>
    </dgm:pt>
    <dgm:pt modelId="{4929D114-AB2A-4CA4-9857-C9D8E1C2D689}" type="parTrans" cxnId="{C6096A51-FA22-4832-B233-DB5614046924}">
      <dgm:prSet/>
      <dgm:spPr/>
      <dgm:t>
        <a:bodyPr/>
        <a:lstStyle/>
        <a:p>
          <a:endParaRPr lang="en-US"/>
        </a:p>
      </dgm:t>
    </dgm:pt>
    <dgm:pt modelId="{66C1F718-68D0-4ADF-872C-563E0B17F82F}" type="sibTrans" cxnId="{C6096A51-FA22-4832-B233-DB5614046924}">
      <dgm:prSet/>
      <dgm:spPr/>
      <dgm:t>
        <a:bodyPr/>
        <a:lstStyle/>
        <a:p>
          <a:endParaRPr lang="en-US"/>
        </a:p>
      </dgm:t>
    </dgm:pt>
    <dgm:pt modelId="{3F4ADF3A-0882-41DA-B94A-A3A35C71729B}">
      <dgm:prSet/>
      <dgm:spPr/>
      <dgm:t>
        <a:bodyPr/>
        <a:lstStyle/>
        <a:p>
          <a:r>
            <a:rPr lang="en-US"/>
            <a:t>Wuyeh Jobe</a:t>
          </a:r>
        </a:p>
      </dgm:t>
    </dgm:pt>
    <dgm:pt modelId="{3F780028-4B16-49B8-9954-26012D841FA2}" type="parTrans" cxnId="{3615FE19-D2AC-42FC-9B64-55E8742662FA}">
      <dgm:prSet/>
      <dgm:spPr/>
      <dgm:t>
        <a:bodyPr/>
        <a:lstStyle/>
        <a:p>
          <a:endParaRPr lang="en-US"/>
        </a:p>
      </dgm:t>
    </dgm:pt>
    <dgm:pt modelId="{205E6D2F-A2A7-4080-B26A-87FF6811B2B4}" type="sibTrans" cxnId="{3615FE19-D2AC-42FC-9B64-55E8742662FA}">
      <dgm:prSet/>
      <dgm:spPr/>
      <dgm:t>
        <a:bodyPr/>
        <a:lstStyle/>
        <a:p>
          <a:endParaRPr lang="en-US"/>
        </a:p>
      </dgm:t>
    </dgm:pt>
    <dgm:pt modelId="{556E7167-7ECB-40B1-903F-93E77A4CDE98}">
      <dgm:prSet/>
      <dgm:spPr/>
      <dgm:t>
        <a:bodyPr/>
        <a:lstStyle/>
        <a:p>
          <a:r>
            <a:rPr lang="en-US"/>
            <a:t>Jonathan Rukundo</a:t>
          </a:r>
        </a:p>
      </dgm:t>
    </dgm:pt>
    <dgm:pt modelId="{4276A815-BCC5-488E-B568-DE5BC34BF9B0}" type="parTrans" cxnId="{061FEB07-0273-48D5-AC07-62C3D060C40C}">
      <dgm:prSet/>
      <dgm:spPr/>
      <dgm:t>
        <a:bodyPr/>
        <a:lstStyle/>
        <a:p>
          <a:endParaRPr lang="en-US"/>
        </a:p>
      </dgm:t>
    </dgm:pt>
    <dgm:pt modelId="{A8844E13-354A-478E-895E-EBC2FB56A242}" type="sibTrans" cxnId="{061FEB07-0273-48D5-AC07-62C3D060C40C}">
      <dgm:prSet/>
      <dgm:spPr/>
      <dgm:t>
        <a:bodyPr/>
        <a:lstStyle/>
        <a:p>
          <a:endParaRPr lang="en-US"/>
        </a:p>
      </dgm:t>
    </dgm:pt>
    <dgm:pt modelId="{72B49243-405B-4D7A-82A1-5883D9808617}" type="pres">
      <dgm:prSet presAssocID="{98853C2B-4184-4FF4-937F-F36FC7482163}" presName="linear" presStyleCnt="0">
        <dgm:presLayoutVars>
          <dgm:animLvl val="lvl"/>
          <dgm:resizeHandles val="exact"/>
        </dgm:presLayoutVars>
      </dgm:prSet>
      <dgm:spPr/>
    </dgm:pt>
    <dgm:pt modelId="{E2FA8BC4-7410-4C3C-AE48-2CDA2BF72841}" type="pres">
      <dgm:prSet presAssocID="{34A2EFB1-0CA4-412B-A99F-5CFB503514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2ABBA1F-F26C-4FF3-9D63-80368D401F66}" type="pres">
      <dgm:prSet presAssocID="{604E0070-CA3B-4E1F-ABEB-9B4D950C4939}" presName="spacer" presStyleCnt="0"/>
      <dgm:spPr/>
    </dgm:pt>
    <dgm:pt modelId="{2020D711-C269-48F3-A8E6-C08DCD25C49A}" type="pres">
      <dgm:prSet presAssocID="{EC519AE5-981E-4A85-B35B-7960E234C2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E7E489-387F-40C9-A855-60115122ECAC}" type="pres">
      <dgm:prSet presAssocID="{711285D9-89AA-4E70-BB44-50ADACEE5263}" presName="spacer" presStyleCnt="0"/>
      <dgm:spPr/>
    </dgm:pt>
    <dgm:pt modelId="{44A205E8-D504-4569-A2FA-A961F63E528E}" type="pres">
      <dgm:prSet presAssocID="{4F2F1945-E7A3-4867-B472-C19239E2F0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995CAF9-802C-4871-94D3-09B0BFDF11DE}" type="pres">
      <dgm:prSet presAssocID="{66C1F718-68D0-4ADF-872C-563E0B17F82F}" presName="spacer" presStyleCnt="0"/>
      <dgm:spPr/>
    </dgm:pt>
    <dgm:pt modelId="{435AD35D-3665-4578-A5CF-BFF3123DA142}" type="pres">
      <dgm:prSet presAssocID="{3F4ADF3A-0882-41DA-B94A-A3A35C71729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EFA231-A71F-40E9-AE17-C80AF0A984DA}" type="pres">
      <dgm:prSet presAssocID="{205E6D2F-A2A7-4080-B26A-87FF6811B2B4}" presName="spacer" presStyleCnt="0"/>
      <dgm:spPr/>
    </dgm:pt>
    <dgm:pt modelId="{4D90DD88-BC72-4E9E-98AF-862326FE44FE}" type="pres">
      <dgm:prSet presAssocID="{556E7167-7ECB-40B1-903F-93E77A4CDE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1FEB07-0273-48D5-AC07-62C3D060C40C}" srcId="{98853C2B-4184-4FF4-937F-F36FC7482163}" destId="{556E7167-7ECB-40B1-903F-93E77A4CDE98}" srcOrd="4" destOrd="0" parTransId="{4276A815-BCC5-488E-B568-DE5BC34BF9B0}" sibTransId="{A8844E13-354A-478E-895E-EBC2FB56A242}"/>
    <dgm:cxn modelId="{CCFDA615-BB16-497E-891C-EDDE20A06541}" type="presOf" srcId="{3F4ADF3A-0882-41DA-B94A-A3A35C71729B}" destId="{435AD35D-3665-4578-A5CF-BFF3123DA142}" srcOrd="0" destOrd="0" presId="urn:microsoft.com/office/officeart/2005/8/layout/vList2"/>
    <dgm:cxn modelId="{3615FE19-D2AC-42FC-9B64-55E8742662FA}" srcId="{98853C2B-4184-4FF4-937F-F36FC7482163}" destId="{3F4ADF3A-0882-41DA-B94A-A3A35C71729B}" srcOrd="3" destOrd="0" parTransId="{3F780028-4B16-49B8-9954-26012D841FA2}" sibTransId="{205E6D2F-A2A7-4080-B26A-87FF6811B2B4}"/>
    <dgm:cxn modelId="{C6096A51-FA22-4832-B233-DB5614046924}" srcId="{98853C2B-4184-4FF4-937F-F36FC7482163}" destId="{4F2F1945-E7A3-4867-B472-C19239E2F0BD}" srcOrd="2" destOrd="0" parTransId="{4929D114-AB2A-4CA4-9857-C9D8E1C2D689}" sibTransId="{66C1F718-68D0-4ADF-872C-563E0B17F82F}"/>
    <dgm:cxn modelId="{2A009790-A6F3-4D6D-A1B7-44BC3F22566C}" type="presOf" srcId="{EC519AE5-981E-4A85-B35B-7960E234C2C5}" destId="{2020D711-C269-48F3-A8E6-C08DCD25C49A}" srcOrd="0" destOrd="0" presId="urn:microsoft.com/office/officeart/2005/8/layout/vList2"/>
    <dgm:cxn modelId="{5A8029B0-DF07-408A-9BA7-74D6613262B0}" srcId="{98853C2B-4184-4FF4-937F-F36FC7482163}" destId="{34A2EFB1-0CA4-412B-A99F-5CFB503514DD}" srcOrd="0" destOrd="0" parTransId="{7CFF2C7E-732C-4ABC-923C-83F35936AF6E}" sibTransId="{604E0070-CA3B-4E1F-ABEB-9B4D950C4939}"/>
    <dgm:cxn modelId="{AC80EED4-11F1-4BC7-964A-1AE0105CA118}" type="presOf" srcId="{4F2F1945-E7A3-4867-B472-C19239E2F0BD}" destId="{44A205E8-D504-4569-A2FA-A961F63E528E}" srcOrd="0" destOrd="0" presId="urn:microsoft.com/office/officeart/2005/8/layout/vList2"/>
    <dgm:cxn modelId="{D69DC0D6-6610-4156-B588-03428BB6A476}" type="presOf" srcId="{34A2EFB1-0CA4-412B-A99F-5CFB503514DD}" destId="{E2FA8BC4-7410-4C3C-AE48-2CDA2BF72841}" srcOrd="0" destOrd="0" presId="urn:microsoft.com/office/officeart/2005/8/layout/vList2"/>
    <dgm:cxn modelId="{7F412CE7-21C1-49E0-B28B-7DB8D9E89169}" srcId="{98853C2B-4184-4FF4-937F-F36FC7482163}" destId="{EC519AE5-981E-4A85-B35B-7960E234C2C5}" srcOrd="1" destOrd="0" parTransId="{52772F17-16E5-471D-932A-D48AEE34465F}" sibTransId="{711285D9-89AA-4E70-BB44-50ADACEE5263}"/>
    <dgm:cxn modelId="{EF553CF1-C3A9-4D4F-9C9C-5300D4A8FA8D}" type="presOf" srcId="{556E7167-7ECB-40B1-903F-93E77A4CDE98}" destId="{4D90DD88-BC72-4E9E-98AF-862326FE44FE}" srcOrd="0" destOrd="0" presId="urn:microsoft.com/office/officeart/2005/8/layout/vList2"/>
    <dgm:cxn modelId="{AA5CA2FD-6EF2-498B-8938-BF8089A92AC5}" type="presOf" srcId="{98853C2B-4184-4FF4-937F-F36FC7482163}" destId="{72B49243-405B-4D7A-82A1-5883D9808617}" srcOrd="0" destOrd="0" presId="urn:microsoft.com/office/officeart/2005/8/layout/vList2"/>
    <dgm:cxn modelId="{D883461B-6E0D-4D5B-85B9-D20CA6D30ADF}" type="presParOf" srcId="{72B49243-405B-4D7A-82A1-5883D9808617}" destId="{E2FA8BC4-7410-4C3C-AE48-2CDA2BF72841}" srcOrd="0" destOrd="0" presId="urn:microsoft.com/office/officeart/2005/8/layout/vList2"/>
    <dgm:cxn modelId="{E84D4F0B-F1D2-4DCB-A4BB-3F73EA8CB267}" type="presParOf" srcId="{72B49243-405B-4D7A-82A1-5883D9808617}" destId="{D2ABBA1F-F26C-4FF3-9D63-80368D401F66}" srcOrd="1" destOrd="0" presId="urn:microsoft.com/office/officeart/2005/8/layout/vList2"/>
    <dgm:cxn modelId="{720335F2-14E8-4DDC-AE92-48B677189C1A}" type="presParOf" srcId="{72B49243-405B-4D7A-82A1-5883D9808617}" destId="{2020D711-C269-48F3-A8E6-C08DCD25C49A}" srcOrd="2" destOrd="0" presId="urn:microsoft.com/office/officeart/2005/8/layout/vList2"/>
    <dgm:cxn modelId="{8F1978D1-FF93-4BE8-A665-F9499209B35D}" type="presParOf" srcId="{72B49243-405B-4D7A-82A1-5883D9808617}" destId="{40E7E489-387F-40C9-A855-60115122ECAC}" srcOrd="3" destOrd="0" presId="urn:microsoft.com/office/officeart/2005/8/layout/vList2"/>
    <dgm:cxn modelId="{3CC5A50D-9008-4D67-A772-0505196378FF}" type="presParOf" srcId="{72B49243-405B-4D7A-82A1-5883D9808617}" destId="{44A205E8-D504-4569-A2FA-A961F63E528E}" srcOrd="4" destOrd="0" presId="urn:microsoft.com/office/officeart/2005/8/layout/vList2"/>
    <dgm:cxn modelId="{C260C82C-F7D9-4C5A-99DB-69256BEBD1DF}" type="presParOf" srcId="{72B49243-405B-4D7A-82A1-5883D9808617}" destId="{F995CAF9-802C-4871-94D3-09B0BFDF11DE}" srcOrd="5" destOrd="0" presId="urn:microsoft.com/office/officeart/2005/8/layout/vList2"/>
    <dgm:cxn modelId="{CF958C8B-18CA-4D23-A041-ABCDD218368C}" type="presParOf" srcId="{72B49243-405B-4D7A-82A1-5883D9808617}" destId="{435AD35D-3665-4578-A5CF-BFF3123DA142}" srcOrd="6" destOrd="0" presId="urn:microsoft.com/office/officeart/2005/8/layout/vList2"/>
    <dgm:cxn modelId="{71971565-9185-451F-9BC7-7B12980537DB}" type="presParOf" srcId="{72B49243-405B-4D7A-82A1-5883D9808617}" destId="{CCEFA231-A71F-40E9-AE17-C80AF0A984DA}" srcOrd="7" destOrd="0" presId="urn:microsoft.com/office/officeart/2005/8/layout/vList2"/>
    <dgm:cxn modelId="{A2871908-C75E-4AA5-B6D8-0F886F195313}" type="presParOf" srcId="{72B49243-405B-4D7A-82A1-5883D9808617}" destId="{4D90DD88-BC72-4E9E-98AF-862326FE44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67DC5-6FC2-4196-BA28-8E4A81D5C053}" type="doc">
      <dgm:prSet loTypeId="urn:microsoft.com/office/officeart/2011/layout/ConvergingText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1BC4983-7180-41FF-9E04-876444661D87}">
      <dgm:prSet phldrT="[Text]"/>
      <dgm:spPr/>
      <dgm:t>
        <a:bodyPr/>
        <a:lstStyle/>
        <a:p>
          <a:r>
            <a:rPr lang="en-US" dirty="0"/>
            <a:t>ESP32 Microcontroller</a:t>
          </a:r>
        </a:p>
        <a:p>
          <a:r>
            <a:rPr lang="en-US" dirty="0"/>
            <a:t>Unit</a:t>
          </a:r>
        </a:p>
        <a:p>
          <a:r>
            <a:rPr lang="en-US" dirty="0"/>
            <a:t>(processing &amp; alert unit)</a:t>
          </a:r>
        </a:p>
      </dgm:t>
    </dgm:pt>
    <dgm:pt modelId="{94770C63-476D-4A97-9BCE-FFC7E049B05D}" type="parTrans" cxnId="{730D2928-F2F7-4958-8F20-00B4786256FD}">
      <dgm:prSet/>
      <dgm:spPr/>
      <dgm:t>
        <a:bodyPr/>
        <a:lstStyle/>
        <a:p>
          <a:endParaRPr lang="en-US"/>
        </a:p>
      </dgm:t>
    </dgm:pt>
    <dgm:pt modelId="{CCCD009D-9988-4C03-AEB1-5C1C5C042BAA}" type="sibTrans" cxnId="{730D2928-F2F7-4958-8F20-00B4786256FD}">
      <dgm:prSet/>
      <dgm:spPr/>
      <dgm:t>
        <a:bodyPr/>
        <a:lstStyle/>
        <a:p>
          <a:endParaRPr lang="en-US"/>
        </a:p>
      </dgm:t>
    </dgm:pt>
    <dgm:pt modelId="{421CE8D8-76A8-4792-8D0A-6D6A3FC54770}">
      <dgm:prSet phldrT="[Text]"/>
      <dgm:spPr/>
      <dgm:t>
        <a:bodyPr/>
        <a:lstStyle/>
        <a:p>
          <a:r>
            <a:rPr lang="en-US" dirty="0"/>
            <a:t>Weather detection unit (DHT sensor or Weather </a:t>
          </a:r>
          <a:r>
            <a:rPr lang="en-US" dirty="0" err="1"/>
            <a:t>api</a:t>
          </a:r>
          <a:r>
            <a:rPr lang="en-US" dirty="0"/>
            <a:t>.)</a:t>
          </a:r>
        </a:p>
      </dgm:t>
    </dgm:pt>
    <dgm:pt modelId="{F0D2B275-2B93-43E6-A73B-836BCB578AAA}" type="parTrans" cxnId="{76F273B4-0FFD-4538-A26F-84A4A49D89A1}">
      <dgm:prSet/>
      <dgm:spPr/>
      <dgm:t>
        <a:bodyPr/>
        <a:lstStyle/>
        <a:p>
          <a:endParaRPr lang="en-US"/>
        </a:p>
      </dgm:t>
    </dgm:pt>
    <dgm:pt modelId="{8C39335E-E3BC-449D-8877-041BAA54CF31}" type="sibTrans" cxnId="{76F273B4-0FFD-4538-A26F-84A4A49D89A1}">
      <dgm:prSet/>
      <dgm:spPr/>
      <dgm:t>
        <a:bodyPr/>
        <a:lstStyle/>
        <a:p>
          <a:endParaRPr lang="en-US"/>
        </a:p>
      </dgm:t>
    </dgm:pt>
    <dgm:pt modelId="{B9E4659B-F542-41B9-906D-C20B4FB4EDD7}">
      <dgm:prSet phldrT="[Text]"/>
      <dgm:spPr/>
      <dgm:t>
        <a:bodyPr/>
        <a:lstStyle/>
        <a:p>
          <a:r>
            <a:rPr lang="en-US" dirty="0"/>
            <a:t>MQ6 Gas leakage sensor (using particle per matter ratings)</a:t>
          </a:r>
        </a:p>
      </dgm:t>
    </dgm:pt>
    <dgm:pt modelId="{D1F5A565-0CE8-49A6-9632-00E0228F9109}" type="parTrans" cxnId="{479561C6-CA1D-4C05-BC01-25FE16A87B1E}">
      <dgm:prSet/>
      <dgm:spPr/>
      <dgm:t>
        <a:bodyPr/>
        <a:lstStyle/>
        <a:p>
          <a:endParaRPr lang="en-US"/>
        </a:p>
      </dgm:t>
    </dgm:pt>
    <dgm:pt modelId="{AB606C59-5274-4DCB-8F71-B19775D415C4}" type="sibTrans" cxnId="{479561C6-CA1D-4C05-BC01-25FE16A87B1E}">
      <dgm:prSet/>
      <dgm:spPr/>
      <dgm:t>
        <a:bodyPr/>
        <a:lstStyle/>
        <a:p>
          <a:endParaRPr lang="en-US"/>
        </a:p>
      </dgm:t>
    </dgm:pt>
    <dgm:pt modelId="{D98278EA-30D9-4789-9B86-4304A36B4922}">
      <dgm:prSet phldrT="[Text]"/>
      <dgm:spPr/>
      <dgm:t>
        <a:bodyPr/>
        <a:lstStyle/>
        <a:p>
          <a:r>
            <a:rPr lang="en-US" dirty="0"/>
            <a:t>Use a GPS Location detector to alert the fire station unit in case of a </a:t>
          </a:r>
          <a:r>
            <a:rPr lang="en-US" dirty="0" err="1"/>
            <a:t>catastrophy</a:t>
          </a:r>
          <a:r>
            <a:rPr lang="en-US" dirty="0"/>
            <a:t> (E.g.) An explosion</a:t>
          </a:r>
        </a:p>
      </dgm:t>
    </dgm:pt>
    <dgm:pt modelId="{E2E077CD-4EF4-4487-A60C-EA939A94BDBB}" type="parTrans" cxnId="{EDA1C1C2-C0E6-4C54-8CEE-1187242A7DE2}">
      <dgm:prSet/>
      <dgm:spPr/>
      <dgm:t>
        <a:bodyPr/>
        <a:lstStyle/>
        <a:p>
          <a:endParaRPr lang="en-US"/>
        </a:p>
      </dgm:t>
    </dgm:pt>
    <dgm:pt modelId="{070B0045-71FE-4527-BC45-F96F877A3123}" type="sibTrans" cxnId="{EDA1C1C2-C0E6-4C54-8CEE-1187242A7DE2}">
      <dgm:prSet/>
      <dgm:spPr/>
      <dgm:t>
        <a:bodyPr/>
        <a:lstStyle/>
        <a:p>
          <a:endParaRPr lang="en-US"/>
        </a:p>
      </dgm:t>
    </dgm:pt>
    <dgm:pt modelId="{5DE3CF73-F32C-4F6E-BC20-C25CB017CCC2}" type="pres">
      <dgm:prSet presAssocID="{F0B67DC5-6FC2-4196-BA28-8E4A81D5C053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AEC964A1-D8BE-44BD-B85F-C923D403B34D}" type="pres">
      <dgm:prSet presAssocID="{E1BC4983-7180-41FF-9E04-876444661D87}" presName="composite" presStyleCnt="0"/>
      <dgm:spPr/>
    </dgm:pt>
    <dgm:pt modelId="{0D1D908F-84DD-4DE1-8AFE-46355DADBF7D}" type="pres">
      <dgm:prSet presAssocID="{E1BC4983-7180-41FF-9E04-876444661D87}" presName="ParentAccent1" presStyleLbl="alignNode1" presStyleIdx="0" presStyleCnt="34"/>
      <dgm:spPr/>
    </dgm:pt>
    <dgm:pt modelId="{64BFC293-F38B-49F7-B5FE-47C7699165BB}" type="pres">
      <dgm:prSet presAssocID="{E1BC4983-7180-41FF-9E04-876444661D87}" presName="ParentAccent2" presStyleLbl="alignNode1" presStyleIdx="1" presStyleCnt="34"/>
      <dgm:spPr/>
    </dgm:pt>
    <dgm:pt modelId="{ABB75A02-C2A7-4759-8286-EADAFABED365}" type="pres">
      <dgm:prSet presAssocID="{E1BC4983-7180-41FF-9E04-876444661D87}" presName="ParentAccent3" presStyleLbl="alignNode1" presStyleIdx="2" presStyleCnt="34"/>
      <dgm:spPr/>
    </dgm:pt>
    <dgm:pt modelId="{FF15196C-F464-45DC-B223-7E1CBAF4A83C}" type="pres">
      <dgm:prSet presAssocID="{E1BC4983-7180-41FF-9E04-876444661D87}" presName="ParentAccent4" presStyleLbl="alignNode1" presStyleIdx="3" presStyleCnt="34"/>
      <dgm:spPr/>
    </dgm:pt>
    <dgm:pt modelId="{43B70D1A-4B0E-4441-BF2E-1E75C5CD5190}" type="pres">
      <dgm:prSet presAssocID="{E1BC4983-7180-41FF-9E04-876444661D87}" presName="ParentAccent5" presStyleLbl="alignNode1" presStyleIdx="4" presStyleCnt="34"/>
      <dgm:spPr/>
    </dgm:pt>
    <dgm:pt modelId="{0FF21A5E-E79E-4A68-BC2B-AB86361EC5C4}" type="pres">
      <dgm:prSet presAssocID="{E1BC4983-7180-41FF-9E04-876444661D87}" presName="ParentAccent6" presStyleLbl="alignNode1" presStyleIdx="5" presStyleCnt="34"/>
      <dgm:spPr/>
    </dgm:pt>
    <dgm:pt modelId="{3436C4A0-BB63-42F4-AEB6-9C39C92BF2CD}" type="pres">
      <dgm:prSet presAssocID="{E1BC4983-7180-41FF-9E04-876444661D87}" presName="ParentAccent7" presStyleLbl="alignNode1" presStyleIdx="6" presStyleCnt="34"/>
      <dgm:spPr/>
    </dgm:pt>
    <dgm:pt modelId="{103CE798-23FE-4010-AFE0-1F4D87263A25}" type="pres">
      <dgm:prSet presAssocID="{E1BC4983-7180-41FF-9E04-876444661D87}" presName="ParentAccent8" presStyleLbl="alignNode1" presStyleIdx="7" presStyleCnt="34"/>
      <dgm:spPr/>
    </dgm:pt>
    <dgm:pt modelId="{00D2A73A-F4CD-4583-BC60-B1B8834D9C0C}" type="pres">
      <dgm:prSet presAssocID="{E1BC4983-7180-41FF-9E04-876444661D87}" presName="ParentAccent9" presStyleLbl="alignNode1" presStyleIdx="8" presStyleCnt="34"/>
      <dgm:spPr/>
    </dgm:pt>
    <dgm:pt modelId="{B6416B9D-7FFA-4B88-9FE5-5AE61B95B200}" type="pres">
      <dgm:prSet presAssocID="{E1BC4983-7180-41FF-9E04-876444661D87}" presName="ParentAccent10" presStyleLbl="alignNode1" presStyleIdx="9" presStyleCnt="34"/>
      <dgm:spPr/>
    </dgm:pt>
    <dgm:pt modelId="{F9BAB9F4-BB7C-4A9D-B533-5AF8F94824F6}" type="pres">
      <dgm:prSet presAssocID="{E1BC4983-7180-41FF-9E04-876444661D87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343C9914-806B-4AE1-AA2A-AC92B155151B}" type="pres">
      <dgm:prSet presAssocID="{421CE8D8-76A8-4792-8D0A-6D6A3FC54770}" presName="Child1Accent1" presStyleLbl="alignNode1" presStyleIdx="11" presStyleCnt="34"/>
      <dgm:spPr/>
    </dgm:pt>
    <dgm:pt modelId="{98F514C1-04F7-478F-A519-1154DE4B5682}" type="pres">
      <dgm:prSet presAssocID="{421CE8D8-76A8-4792-8D0A-6D6A3FC54770}" presName="Child1Accent2" presStyleLbl="alignNode1" presStyleIdx="12" presStyleCnt="34"/>
      <dgm:spPr/>
    </dgm:pt>
    <dgm:pt modelId="{96E329DF-2C77-4660-AADD-199D316AFEB3}" type="pres">
      <dgm:prSet presAssocID="{421CE8D8-76A8-4792-8D0A-6D6A3FC54770}" presName="Child1Accent3" presStyleLbl="alignNode1" presStyleIdx="13" presStyleCnt="34"/>
      <dgm:spPr/>
    </dgm:pt>
    <dgm:pt modelId="{C3D73BA2-BF44-46D9-9D84-1B12134A43EE}" type="pres">
      <dgm:prSet presAssocID="{421CE8D8-76A8-4792-8D0A-6D6A3FC54770}" presName="Child1Accent4" presStyleLbl="alignNode1" presStyleIdx="14" presStyleCnt="34"/>
      <dgm:spPr/>
    </dgm:pt>
    <dgm:pt modelId="{FD7F0A1C-448A-410E-9D50-B97103BBEEF4}" type="pres">
      <dgm:prSet presAssocID="{421CE8D8-76A8-4792-8D0A-6D6A3FC54770}" presName="Child1Accent5" presStyleLbl="alignNode1" presStyleIdx="15" presStyleCnt="34"/>
      <dgm:spPr/>
    </dgm:pt>
    <dgm:pt modelId="{5F3E2C75-82EB-4ECB-89B9-C4F062519CF3}" type="pres">
      <dgm:prSet presAssocID="{421CE8D8-76A8-4792-8D0A-6D6A3FC54770}" presName="Child1Accent6" presStyleLbl="alignNode1" presStyleIdx="16" presStyleCnt="34"/>
      <dgm:spPr/>
    </dgm:pt>
    <dgm:pt modelId="{26AC8F96-87E5-4AFC-BFFE-7B25CD05A467}" type="pres">
      <dgm:prSet presAssocID="{421CE8D8-76A8-4792-8D0A-6D6A3FC54770}" presName="Child1Accent7" presStyleLbl="alignNode1" presStyleIdx="17" presStyleCnt="34"/>
      <dgm:spPr/>
    </dgm:pt>
    <dgm:pt modelId="{BCFAA01C-1D8A-4B72-972B-6FEBE8869440}" type="pres">
      <dgm:prSet presAssocID="{421CE8D8-76A8-4792-8D0A-6D6A3FC54770}" presName="Child1Accent8" presStyleLbl="alignNode1" presStyleIdx="18" presStyleCnt="34"/>
      <dgm:spPr/>
    </dgm:pt>
    <dgm:pt modelId="{28143CA0-E9D0-4763-8E7F-E3F707969C5F}" type="pres">
      <dgm:prSet presAssocID="{421CE8D8-76A8-4792-8D0A-6D6A3FC54770}" presName="Child1Accent9" presStyleLbl="alignNode1" presStyleIdx="19" presStyleCnt="34"/>
      <dgm:spPr/>
    </dgm:pt>
    <dgm:pt modelId="{5B3E92DA-1028-4CBE-AF24-ACB9011E48FC}" type="pres">
      <dgm:prSet presAssocID="{421CE8D8-76A8-4792-8D0A-6D6A3FC54770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F946BCB3-6169-4507-B426-56A5D9310A04}" type="pres">
      <dgm:prSet presAssocID="{B9E4659B-F542-41B9-906D-C20B4FB4EDD7}" presName="Child2Accent1" presStyleLbl="alignNode1" presStyleIdx="20" presStyleCnt="34"/>
      <dgm:spPr/>
    </dgm:pt>
    <dgm:pt modelId="{5EFC2EF6-2CE9-48B0-8948-9BA898B4FD79}" type="pres">
      <dgm:prSet presAssocID="{B9E4659B-F542-41B9-906D-C20B4FB4EDD7}" presName="Child2Accent2" presStyleLbl="alignNode1" presStyleIdx="21" presStyleCnt="34"/>
      <dgm:spPr/>
    </dgm:pt>
    <dgm:pt modelId="{D1F58A34-E7FF-4663-BEE9-C25F73DE7DA2}" type="pres">
      <dgm:prSet presAssocID="{B9E4659B-F542-41B9-906D-C20B4FB4EDD7}" presName="Child2Accent3" presStyleLbl="alignNode1" presStyleIdx="22" presStyleCnt="34"/>
      <dgm:spPr/>
    </dgm:pt>
    <dgm:pt modelId="{6389CBF0-BD83-4976-A55C-187C2CF8A992}" type="pres">
      <dgm:prSet presAssocID="{B9E4659B-F542-41B9-906D-C20B4FB4EDD7}" presName="Child2Accent4" presStyleLbl="alignNode1" presStyleIdx="23" presStyleCnt="34"/>
      <dgm:spPr/>
    </dgm:pt>
    <dgm:pt modelId="{3E07491E-D993-4E7D-A305-38B7970B004E}" type="pres">
      <dgm:prSet presAssocID="{B9E4659B-F542-41B9-906D-C20B4FB4EDD7}" presName="Child2Accent5" presStyleLbl="alignNode1" presStyleIdx="24" presStyleCnt="34"/>
      <dgm:spPr/>
    </dgm:pt>
    <dgm:pt modelId="{8D8C3AF0-210E-4974-90DB-F01AF0B35FC1}" type="pres">
      <dgm:prSet presAssocID="{B9E4659B-F542-41B9-906D-C20B4FB4EDD7}" presName="Child2Accent6" presStyleLbl="alignNode1" presStyleIdx="25" presStyleCnt="34"/>
      <dgm:spPr/>
    </dgm:pt>
    <dgm:pt modelId="{94EFD4D6-88CC-4E32-AB21-93E53FA17F55}" type="pres">
      <dgm:prSet presAssocID="{B9E4659B-F542-41B9-906D-C20B4FB4EDD7}" presName="Child2Accent7" presStyleLbl="alignNode1" presStyleIdx="26" presStyleCnt="34"/>
      <dgm:spPr/>
    </dgm:pt>
    <dgm:pt modelId="{3B4C32B3-73C6-4F20-8018-135CBCE09D78}" type="pres">
      <dgm:prSet presAssocID="{B9E4659B-F542-41B9-906D-C20B4FB4EDD7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9E9124AA-1732-4305-9290-9373DFE589C1}" type="pres">
      <dgm:prSet presAssocID="{D98278EA-30D9-4789-9B86-4304A36B4922}" presName="Child3Accent1" presStyleLbl="alignNode1" presStyleIdx="27" presStyleCnt="34"/>
      <dgm:spPr/>
    </dgm:pt>
    <dgm:pt modelId="{F6790150-2CB2-41F7-A090-37535A847A2D}" type="pres">
      <dgm:prSet presAssocID="{D98278EA-30D9-4789-9B86-4304A36B4922}" presName="Child3Accent2" presStyleLbl="alignNode1" presStyleIdx="28" presStyleCnt="34"/>
      <dgm:spPr/>
    </dgm:pt>
    <dgm:pt modelId="{FE8166E4-13B4-40E2-BD11-7436F783E098}" type="pres">
      <dgm:prSet presAssocID="{D98278EA-30D9-4789-9B86-4304A36B4922}" presName="Child3Accent3" presStyleLbl="alignNode1" presStyleIdx="29" presStyleCnt="34"/>
      <dgm:spPr/>
    </dgm:pt>
    <dgm:pt modelId="{669F7634-194D-4A96-8546-0B24EE373317}" type="pres">
      <dgm:prSet presAssocID="{D98278EA-30D9-4789-9B86-4304A36B4922}" presName="Child3Accent4" presStyleLbl="alignNode1" presStyleIdx="30" presStyleCnt="34"/>
      <dgm:spPr/>
    </dgm:pt>
    <dgm:pt modelId="{274F5D72-F89F-4866-936A-BC7C0A388312}" type="pres">
      <dgm:prSet presAssocID="{D98278EA-30D9-4789-9B86-4304A36B4922}" presName="Child3Accent5" presStyleLbl="alignNode1" presStyleIdx="31" presStyleCnt="34"/>
      <dgm:spPr/>
    </dgm:pt>
    <dgm:pt modelId="{F9746A73-60BC-42CC-859E-CC9CF45FE871}" type="pres">
      <dgm:prSet presAssocID="{D98278EA-30D9-4789-9B86-4304A36B4922}" presName="Child3Accent6" presStyleLbl="alignNode1" presStyleIdx="32" presStyleCnt="34"/>
      <dgm:spPr/>
    </dgm:pt>
    <dgm:pt modelId="{C0D107FD-4B79-4675-A7DB-83651C3DC0DD}" type="pres">
      <dgm:prSet presAssocID="{D98278EA-30D9-4789-9B86-4304A36B4922}" presName="Child3Accent7" presStyleLbl="alignNode1" presStyleIdx="33" presStyleCnt="34"/>
      <dgm:spPr/>
    </dgm:pt>
    <dgm:pt modelId="{F9BEBA8A-AF87-4F9B-A904-8A418ED2DDC8}" type="pres">
      <dgm:prSet presAssocID="{D98278EA-30D9-4789-9B86-4304A36B4922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730D2928-F2F7-4958-8F20-00B4786256FD}" srcId="{F0B67DC5-6FC2-4196-BA28-8E4A81D5C053}" destId="{E1BC4983-7180-41FF-9E04-876444661D87}" srcOrd="0" destOrd="0" parTransId="{94770C63-476D-4A97-9BCE-FFC7E049B05D}" sibTransId="{CCCD009D-9988-4C03-AEB1-5C1C5C042BAA}"/>
    <dgm:cxn modelId="{F404DC84-4FCE-49D3-8C82-AE330DDC657B}" type="presOf" srcId="{B9E4659B-F542-41B9-906D-C20B4FB4EDD7}" destId="{3B4C32B3-73C6-4F20-8018-135CBCE09D78}" srcOrd="0" destOrd="0" presId="urn:microsoft.com/office/officeart/2011/layout/ConvergingText"/>
    <dgm:cxn modelId="{8FC7D6A6-DFC8-42E5-B599-E4E8A1974CFF}" type="presOf" srcId="{E1BC4983-7180-41FF-9E04-876444661D87}" destId="{F9BAB9F4-BB7C-4A9D-B533-5AF8F94824F6}" srcOrd="0" destOrd="0" presId="urn:microsoft.com/office/officeart/2011/layout/ConvergingText"/>
    <dgm:cxn modelId="{ABF8F8AE-CBA7-4D73-A869-5A71A229CD62}" type="presOf" srcId="{D98278EA-30D9-4789-9B86-4304A36B4922}" destId="{F9BEBA8A-AF87-4F9B-A904-8A418ED2DDC8}" srcOrd="0" destOrd="0" presId="urn:microsoft.com/office/officeart/2011/layout/ConvergingText"/>
    <dgm:cxn modelId="{76F273B4-0FFD-4538-A26F-84A4A49D89A1}" srcId="{E1BC4983-7180-41FF-9E04-876444661D87}" destId="{421CE8D8-76A8-4792-8D0A-6D6A3FC54770}" srcOrd="0" destOrd="0" parTransId="{F0D2B275-2B93-43E6-A73B-836BCB578AAA}" sibTransId="{8C39335E-E3BC-449D-8877-041BAA54CF31}"/>
    <dgm:cxn modelId="{EDA1C1C2-C0E6-4C54-8CEE-1187242A7DE2}" srcId="{E1BC4983-7180-41FF-9E04-876444661D87}" destId="{D98278EA-30D9-4789-9B86-4304A36B4922}" srcOrd="2" destOrd="0" parTransId="{E2E077CD-4EF4-4487-A60C-EA939A94BDBB}" sibTransId="{070B0045-71FE-4527-BC45-F96F877A3123}"/>
    <dgm:cxn modelId="{479561C6-CA1D-4C05-BC01-25FE16A87B1E}" srcId="{E1BC4983-7180-41FF-9E04-876444661D87}" destId="{B9E4659B-F542-41B9-906D-C20B4FB4EDD7}" srcOrd="1" destOrd="0" parTransId="{D1F5A565-0CE8-49A6-9632-00E0228F9109}" sibTransId="{AB606C59-5274-4DCB-8F71-B19775D415C4}"/>
    <dgm:cxn modelId="{836203D3-193F-4009-837D-BCFE7AB56BA7}" type="presOf" srcId="{F0B67DC5-6FC2-4196-BA28-8E4A81D5C053}" destId="{5DE3CF73-F32C-4F6E-BC20-C25CB017CCC2}" srcOrd="0" destOrd="0" presId="urn:microsoft.com/office/officeart/2011/layout/ConvergingText"/>
    <dgm:cxn modelId="{0F28B9E1-92A3-4727-A5B3-10D747AF3029}" type="presOf" srcId="{421CE8D8-76A8-4792-8D0A-6D6A3FC54770}" destId="{5B3E92DA-1028-4CBE-AF24-ACB9011E48FC}" srcOrd="0" destOrd="0" presId="urn:microsoft.com/office/officeart/2011/layout/ConvergingText"/>
    <dgm:cxn modelId="{C6922447-1E70-4D1F-97F1-AFC4F9FBB9FD}" type="presParOf" srcId="{5DE3CF73-F32C-4F6E-BC20-C25CB017CCC2}" destId="{AEC964A1-D8BE-44BD-B85F-C923D403B34D}" srcOrd="0" destOrd="0" presId="urn:microsoft.com/office/officeart/2011/layout/ConvergingText"/>
    <dgm:cxn modelId="{335B489A-80B6-4260-9BC8-D43C7E3A729C}" type="presParOf" srcId="{AEC964A1-D8BE-44BD-B85F-C923D403B34D}" destId="{0D1D908F-84DD-4DE1-8AFE-46355DADBF7D}" srcOrd="0" destOrd="0" presId="urn:microsoft.com/office/officeart/2011/layout/ConvergingText"/>
    <dgm:cxn modelId="{85D95D3F-357F-4CDE-80E0-7BD4592480CC}" type="presParOf" srcId="{AEC964A1-D8BE-44BD-B85F-C923D403B34D}" destId="{64BFC293-F38B-49F7-B5FE-47C7699165BB}" srcOrd="1" destOrd="0" presId="urn:microsoft.com/office/officeart/2011/layout/ConvergingText"/>
    <dgm:cxn modelId="{C9111BF7-C5C3-4FB6-BC2A-B702EB9837FA}" type="presParOf" srcId="{AEC964A1-D8BE-44BD-B85F-C923D403B34D}" destId="{ABB75A02-C2A7-4759-8286-EADAFABED365}" srcOrd="2" destOrd="0" presId="urn:microsoft.com/office/officeart/2011/layout/ConvergingText"/>
    <dgm:cxn modelId="{B0F790DB-A5D3-479F-AD01-EFF969CB6E17}" type="presParOf" srcId="{AEC964A1-D8BE-44BD-B85F-C923D403B34D}" destId="{FF15196C-F464-45DC-B223-7E1CBAF4A83C}" srcOrd="3" destOrd="0" presId="urn:microsoft.com/office/officeart/2011/layout/ConvergingText"/>
    <dgm:cxn modelId="{04145E47-C5F1-47C1-BF9C-4478740C3CD0}" type="presParOf" srcId="{AEC964A1-D8BE-44BD-B85F-C923D403B34D}" destId="{43B70D1A-4B0E-4441-BF2E-1E75C5CD5190}" srcOrd="4" destOrd="0" presId="urn:microsoft.com/office/officeart/2011/layout/ConvergingText"/>
    <dgm:cxn modelId="{AB6191F0-9366-40CB-8DC4-4ABE80818EBE}" type="presParOf" srcId="{AEC964A1-D8BE-44BD-B85F-C923D403B34D}" destId="{0FF21A5E-E79E-4A68-BC2B-AB86361EC5C4}" srcOrd="5" destOrd="0" presId="urn:microsoft.com/office/officeart/2011/layout/ConvergingText"/>
    <dgm:cxn modelId="{7736A9DA-DBE5-4B89-8538-447A6AE53897}" type="presParOf" srcId="{AEC964A1-D8BE-44BD-B85F-C923D403B34D}" destId="{3436C4A0-BB63-42F4-AEB6-9C39C92BF2CD}" srcOrd="6" destOrd="0" presId="urn:microsoft.com/office/officeart/2011/layout/ConvergingText"/>
    <dgm:cxn modelId="{BFBE544D-6517-43C6-9EE0-1E762CC49DBB}" type="presParOf" srcId="{AEC964A1-D8BE-44BD-B85F-C923D403B34D}" destId="{103CE798-23FE-4010-AFE0-1F4D87263A25}" srcOrd="7" destOrd="0" presId="urn:microsoft.com/office/officeart/2011/layout/ConvergingText"/>
    <dgm:cxn modelId="{DF44078E-A4C7-4332-BC43-15E7263BD753}" type="presParOf" srcId="{AEC964A1-D8BE-44BD-B85F-C923D403B34D}" destId="{00D2A73A-F4CD-4583-BC60-B1B8834D9C0C}" srcOrd="8" destOrd="0" presId="urn:microsoft.com/office/officeart/2011/layout/ConvergingText"/>
    <dgm:cxn modelId="{6025DF09-F701-42DB-8FBE-F6BBC526B6F7}" type="presParOf" srcId="{AEC964A1-D8BE-44BD-B85F-C923D403B34D}" destId="{B6416B9D-7FFA-4B88-9FE5-5AE61B95B200}" srcOrd="9" destOrd="0" presId="urn:microsoft.com/office/officeart/2011/layout/ConvergingText"/>
    <dgm:cxn modelId="{9FAF196E-E971-4EA2-BE95-1294C5C66154}" type="presParOf" srcId="{AEC964A1-D8BE-44BD-B85F-C923D403B34D}" destId="{F9BAB9F4-BB7C-4A9D-B533-5AF8F94824F6}" srcOrd="10" destOrd="0" presId="urn:microsoft.com/office/officeart/2011/layout/ConvergingText"/>
    <dgm:cxn modelId="{5AA5CF09-4559-4F57-9B8D-2FD7EAD21828}" type="presParOf" srcId="{AEC964A1-D8BE-44BD-B85F-C923D403B34D}" destId="{343C9914-806B-4AE1-AA2A-AC92B155151B}" srcOrd="11" destOrd="0" presId="urn:microsoft.com/office/officeart/2011/layout/ConvergingText"/>
    <dgm:cxn modelId="{80627FC6-23FE-44C0-B79E-3C601D7771C9}" type="presParOf" srcId="{AEC964A1-D8BE-44BD-B85F-C923D403B34D}" destId="{98F514C1-04F7-478F-A519-1154DE4B5682}" srcOrd="12" destOrd="0" presId="urn:microsoft.com/office/officeart/2011/layout/ConvergingText"/>
    <dgm:cxn modelId="{D691ABED-0770-4061-9F25-840D346AB16D}" type="presParOf" srcId="{AEC964A1-D8BE-44BD-B85F-C923D403B34D}" destId="{96E329DF-2C77-4660-AADD-199D316AFEB3}" srcOrd="13" destOrd="0" presId="urn:microsoft.com/office/officeart/2011/layout/ConvergingText"/>
    <dgm:cxn modelId="{D10149D8-332C-4074-AC67-56CD7FDACBFA}" type="presParOf" srcId="{AEC964A1-D8BE-44BD-B85F-C923D403B34D}" destId="{C3D73BA2-BF44-46D9-9D84-1B12134A43EE}" srcOrd="14" destOrd="0" presId="urn:microsoft.com/office/officeart/2011/layout/ConvergingText"/>
    <dgm:cxn modelId="{CD4F235F-B620-4C9A-85A6-36AF2B2B9317}" type="presParOf" srcId="{AEC964A1-D8BE-44BD-B85F-C923D403B34D}" destId="{FD7F0A1C-448A-410E-9D50-B97103BBEEF4}" srcOrd="15" destOrd="0" presId="urn:microsoft.com/office/officeart/2011/layout/ConvergingText"/>
    <dgm:cxn modelId="{6210331F-FB54-4097-9BDF-0A1A200B9C25}" type="presParOf" srcId="{AEC964A1-D8BE-44BD-B85F-C923D403B34D}" destId="{5F3E2C75-82EB-4ECB-89B9-C4F062519CF3}" srcOrd="16" destOrd="0" presId="urn:microsoft.com/office/officeart/2011/layout/ConvergingText"/>
    <dgm:cxn modelId="{C4BCF7A2-8223-4E23-BFDA-DB2AACB102ED}" type="presParOf" srcId="{AEC964A1-D8BE-44BD-B85F-C923D403B34D}" destId="{26AC8F96-87E5-4AFC-BFFE-7B25CD05A467}" srcOrd="17" destOrd="0" presId="urn:microsoft.com/office/officeart/2011/layout/ConvergingText"/>
    <dgm:cxn modelId="{A701B693-F275-4CF1-AA7D-08C83CBE0D2F}" type="presParOf" srcId="{AEC964A1-D8BE-44BD-B85F-C923D403B34D}" destId="{BCFAA01C-1D8A-4B72-972B-6FEBE8869440}" srcOrd="18" destOrd="0" presId="urn:microsoft.com/office/officeart/2011/layout/ConvergingText"/>
    <dgm:cxn modelId="{771A0F18-204B-4F93-A25B-EC4AF2CFEC01}" type="presParOf" srcId="{AEC964A1-D8BE-44BD-B85F-C923D403B34D}" destId="{28143CA0-E9D0-4763-8E7F-E3F707969C5F}" srcOrd="19" destOrd="0" presId="urn:microsoft.com/office/officeart/2011/layout/ConvergingText"/>
    <dgm:cxn modelId="{37AD3B50-19AA-446E-9CBC-6B03BAB1A096}" type="presParOf" srcId="{AEC964A1-D8BE-44BD-B85F-C923D403B34D}" destId="{5B3E92DA-1028-4CBE-AF24-ACB9011E48FC}" srcOrd="20" destOrd="0" presId="urn:microsoft.com/office/officeart/2011/layout/ConvergingText"/>
    <dgm:cxn modelId="{8597F736-7563-4077-92A2-28BA88F91306}" type="presParOf" srcId="{AEC964A1-D8BE-44BD-B85F-C923D403B34D}" destId="{F946BCB3-6169-4507-B426-56A5D9310A04}" srcOrd="21" destOrd="0" presId="urn:microsoft.com/office/officeart/2011/layout/ConvergingText"/>
    <dgm:cxn modelId="{046B9741-9B0B-4513-BA25-F22D76854EEC}" type="presParOf" srcId="{AEC964A1-D8BE-44BD-B85F-C923D403B34D}" destId="{5EFC2EF6-2CE9-48B0-8948-9BA898B4FD79}" srcOrd="22" destOrd="0" presId="urn:microsoft.com/office/officeart/2011/layout/ConvergingText"/>
    <dgm:cxn modelId="{8932C2B5-5F83-44B1-9BAC-2426FA38D3ED}" type="presParOf" srcId="{AEC964A1-D8BE-44BD-B85F-C923D403B34D}" destId="{D1F58A34-E7FF-4663-BEE9-C25F73DE7DA2}" srcOrd="23" destOrd="0" presId="urn:microsoft.com/office/officeart/2011/layout/ConvergingText"/>
    <dgm:cxn modelId="{DD14DBE7-F55A-4654-B205-4769930924E9}" type="presParOf" srcId="{AEC964A1-D8BE-44BD-B85F-C923D403B34D}" destId="{6389CBF0-BD83-4976-A55C-187C2CF8A992}" srcOrd="24" destOrd="0" presId="urn:microsoft.com/office/officeart/2011/layout/ConvergingText"/>
    <dgm:cxn modelId="{19DD33C2-561A-49F9-93E3-4E21B2C3E0C1}" type="presParOf" srcId="{AEC964A1-D8BE-44BD-B85F-C923D403B34D}" destId="{3E07491E-D993-4E7D-A305-38B7970B004E}" srcOrd="25" destOrd="0" presId="urn:microsoft.com/office/officeart/2011/layout/ConvergingText"/>
    <dgm:cxn modelId="{EDF1AB6E-91E0-4907-B10E-90E56979BD71}" type="presParOf" srcId="{AEC964A1-D8BE-44BD-B85F-C923D403B34D}" destId="{8D8C3AF0-210E-4974-90DB-F01AF0B35FC1}" srcOrd="26" destOrd="0" presId="urn:microsoft.com/office/officeart/2011/layout/ConvergingText"/>
    <dgm:cxn modelId="{F744D981-31C0-495D-AAEA-68DE8AF0EFF8}" type="presParOf" srcId="{AEC964A1-D8BE-44BD-B85F-C923D403B34D}" destId="{94EFD4D6-88CC-4E32-AB21-93E53FA17F55}" srcOrd="27" destOrd="0" presId="urn:microsoft.com/office/officeart/2011/layout/ConvergingText"/>
    <dgm:cxn modelId="{F2C4037D-C255-452F-9FEE-3139724A42EF}" type="presParOf" srcId="{AEC964A1-D8BE-44BD-B85F-C923D403B34D}" destId="{3B4C32B3-73C6-4F20-8018-135CBCE09D78}" srcOrd="28" destOrd="0" presId="urn:microsoft.com/office/officeart/2011/layout/ConvergingText"/>
    <dgm:cxn modelId="{B2351DA1-9135-4610-AAD6-EDCE707FA65E}" type="presParOf" srcId="{AEC964A1-D8BE-44BD-B85F-C923D403B34D}" destId="{9E9124AA-1732-4305-9290-9373DFE589C1}" srcOrd="29" destOrd="0" presId="urn:microsoft.com/office/officeart/2011/layout/ConvergingText"/>
    <dgm:cxn modelId="{F74FA19B-8050-4B32-A287-278DA9CB3954}" type="presParOf" srcId="{AEC964A1-D8BE-44BD-B85F-C923D403B34D}" destId="{F6790150-2CB2-41F7-A090-37535A847A2D}" srcOrd="30" destOrd="0" presId="urn:microsoft.com/office/officeart/2011/layout/ConvergingText"/>
    <dgm:cxn modelId="{5478EDF3-78A7-4FA4-8DA3-B262C4F12892}" type="presParOf" srcId="{AEC964A1-D8BE-44BD-B85F-C923D403B34D}" destId="{FE8166E4-13B4-40E2-BD11-7436F783E098}" srcOrd="31" destOrd="0" presId="urn:microsoft.com/office/officeart/2011/layout/ConvergingText"/>
    <dgm:cxn modelId="{835522D8-451F-4278-A5B8-3E342ECBB889}" type="presParOf" srcId="{AEC964A1-D8BE-44BD-B85F-C923D403B34D}" destId="{669F7634-194D-4A96-8546-0B24EE373317}" srcOrd="32" destOrd="0" presId="urn:microsoft.com/office/officeart/2011/layout/ConvergingText"/>
    <dgm:cxn modelId="{51352C3F-C692-4364-85DB-7D0BD74444BC}" type="presParOf" srcId="{AEC964A1-D8BE-44BD-B85F-C923D403B34D}" destId="{274F5D72-F89F-4866-936A-BC7C0A388312}" srcOrd="33" destOrd="0" presId="urn:microsoft.com/office/officeart/2011/layout/ConvergingText"/>
    <dgm:cxn modelId="{0E7D0E99-E072-40EC-828A-071153F13926}" type="presParOf" srcId="{AEC964A1-D8BE-44BD-B85F-C923D403B34D}" destId="{F9746A73-60BC-42CC-859E-CC9CF45FE871}" srcOrd="34" destOrd="0" presId="urn:microsoft.com/office/officeart/2011/layout/ConvergingText"/>
    <dgm:cxn modelId="{E25CBF8B-7D44-45CC-A377-653728001F66}" type="presParOf" srcId="{AEC964A1-D8BE-44BD-B85F-C923D403B34D}" destId="{C0D107FD-4B79-4675-A7DB-83651C3DC0DD}" srcOrd="35" destOrd="0" presId="urn:microsoft.com/office/officeart/2011/layout/ConvergingText"/>
    <dgm:cxn modelId="{F13AFE8A-07C4-44AB-BE62-B0D875FB00BF}" type="presParOf" srcId="{AEC964A1-D8BE-44BD-B85F-C923D403B34D}" destId="{F9BEBA8A-AF87-4F9B-A904-8A418ED2DDC8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704FDF-7F88-4D82-89B0-7CBA41819352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CADF356-52AB-4F25-879C-A58DB7EDF1E7}">
      <dgm:prSet phldrT="[Text]"/>
      <dgm:spPr/>
      <dgm:t>
        <a:bodyPr/>
        <a:lstStyle/>
        <a:p>
          <a:r>
            <a:rPr lang="en-US" dirty="0"/>
            <a:t>Input: Weather parameters (Test if device is operating in harsh conditions)</a:t>
          </a:r>
        </a:p>
      </dgm:t>
    </dgm:pt>
    <dgm:pt modelId="{C940F567-C14B-4F45-B440-ED1ABB32BDFF}" type="parTrans" cxnId="{6B29AE65-5395-490B-8FC6-C65290B43C5C}">
      <dgm:prSet/>
      <dgm:spPr/>
      <dgm:t>
        <a:bodyPr/>
        <a:lstStyle/>
        <a:p>
          <a:endParaRPr lang="en-US"/>
        </a:p>
      </dgm:t>
    </dgm:pt>
    <dgm:pt modelId="{C855A335-3F97-4FEF-9C9A-78C2D0E8814F}" type="sibTrans" cxnId="{6B29AE65-5395-490B-8FC6-C65290B43C5C}">
      <dgm:prSet/>
      <dgm:spPr/>
      <dgm:t>
        <a:bodyPr/>
        <a:lstStyle/>
        <a:p>
          <a:endParaRPr lang="en-US"/>
        </a:p>
      </dgm:t>
    </dgm:pt>
    <dgm:pt modelId="{97C82DB0-BDC7-4B10-A4E0-4BD973A13CBC}">
      <dgm:prSet phldrT="[Text]"/>
      <dgm:spPr/>
      <dgm:t>
        <a:bodyPr/>
        <a:lstStyle/>
        <a:p>
          <a:r>
            <a:rPr lang="en-US" dirty="0"/>
            <a:t>Condition: If the temp range (-20</a:t>
          </a:r>
          <a:r>
            <a:rPr lang="en-US" baseline="30000" dirty="0"/>
            <a:t>0</a:t>
          </a:r>
          <a:r>
            <a:rPr lang="en-US" baseline="0" dirty="0"/>
            <a:t>C – 70</a:t>
          </a:r>
          <a:r>
            <a:rPr lang="en-US" baseline="30000" dirty="0"/>
            <a:t>0</a:t>
          </a:r>
          <a:r>
            <a:rPr lang="en-US" baseline="0" dirty="0"/>
            <a:t>C) </a:t>
          </a:r>
        </a:p>
        <a:p>
          <a:r>
            <a:rPr lang="en-US" baseline="0" dirty="0"/>
            <a:t>Input: Read from the MQ6 gas sensor</a:t>
          </a:r>
          <a:endParaRPr lang="en-US" dirty="0"/>
        </a:p>
      </dgm:t>
    </dgm:pt>
    <dgm:pt modelId="{E8FAC47F-8207-466B-9E46-EC812479CD01}" type="parTrans" cxnId="{AFF6578D-48C4-45FB-B312-E5726181E4E0}">
      <dgm:prSet/>
      <dgm:spPr/>
      <dgm:t>
        <a:bodyPr/>
        <a:lstStyle/>
        <a:p>
          <a:endParaRPr lang="en-US"/>
        </a:p>
      </dgm:t>
    </dgm:pt>
    <dgm:pt modelId="{F2E5B8B3-EEEC-4C78-BBF0-EF6150C0AD6D}" type="sibTrans" cxnId="{AFF6578D-48C4-45FB-B312-E5726181E4E0}">
      <dgm:prSet/>
      <dgm:spPr/>
      <dgm:t>
        <a:bodyPr/>
        <a:lstStyle/>
        <a:p>
          <a:endParaRPr lang="en-US"/>
        </a:p>
      </dgm:t>
    </dgm:pt>
    <dgm:pt modelId="{8632B2DA-C194-418D-97EE-A3108877EC87}">
      <dgm:prSet phldrT="[Text]"/>
      <dgm:spPr/>
      <dgm:t>
        <a:bodyPr/>
        <a:lstStyle/>
        <a:p>
          <a:r>
            <a:rPr lang="en-US" dirty="0"/>
            <a:t>Processing:</a:t>
          </a:r>
        </a:p>
        <a:p>
          <a:r>
            <a:rPr lang="en-US" dirty="0"/>
            <a:t>Creating alert zones based on the particle per matter value read by the MQ6</a:t>
          </a:r>
        </a:p>
      </dgm:t>
    </dgm:pt>
    <dgm:pt modelId="{A07112EA-6B46-4F0A-939E-65557C52595B}" type="parTrans" cxnId="{D7A01928-803B-4EF7-BC70-4F1FB18B112C}">
      <dgm:prSet/>
      <dgm:spPr/>
      <dgm:t>
        <a:bodyPr/>
        <a:lstStyle/>
        <a:p>
          <a:endParaRPr lang="en-US"/>
        </a:p>
      </dgm:t>
    </dgm:pt>
    <dgm:pt modelId="{3BB29E61-AF77-4425-882B-0E15E75674F3}" type="sibTrans" cxnId="{D7A01928-803B-4EF7-BC70-4F1FB18B112C}">
      <dgm:prSet/>
      <dgm:spPr/>
      <dgm:t>
        <a:bodyPr/>
        <a:lstStyle/>
        <a:p>
          <a:endParaRPr lang="en-US"/>
        </a:p>
      </dgm:t>
    </dgm:pt>
    <dgm:pt modelId="{6BE3D4C8-9D88-4E6B-83E6-9DDD7DA4804B}">
      <dgm:prSet phldrT="[Text]"/>
      <dgm:spPr/>
      <dgm:t>
        <a:bodyPr/>
        <a:lstStyle/>
        <a:p>
          <a:r>
            <a:rPr lang="en-US" dirty="0"/>
            <a:t>Warning Zones:</a:t>
          </a:r>
        </a:p>
      </dgm:t>
    </dgm:pt>
    <dgm:pt modelId="{6CE711B1-3E53-420F-89E5-D7D06D72534D}" type="parTrans" cxnId="{3C43771F-FA67-4C10-B9E9-6CD269319CF9}">
      <dgm:prSet/>
      <dgm:spPr/>
      <dgm:t>
        <a:bodyPr/>
        <a:lstStyle/>
        <a:p>
          <a:endParaRPr lang="en-US"/>
        </a:p>
      </dgm:t>
    </dgm:pt>
    <dgm:pt modelId="{2BF68FEB-90B4-4FCA-BEBB-1143F857249A}" type="sibTrans" cxnId="{3C43771F-FA67-4C10-B9E9-6CD269319CF9}">
      <dgm:prSet/>
      <dgm:spPr/>
      <dgm:t>
        <a:bodyPr/>
        <a:lstStyle/>
        <a:p>
          <a:endParaRPr lang="en-US"/>
        </a:p>
      </dgm:t>
    </dgm:pt>
    <dgm:pt modelId="{DF3A21FE-13BA-426E-8DD3-657F62A06263}">
      <dgm:prSet phldrT="[Text]"/>
      <dgm:spPr/>
      <dgm:t>
        <a:bodyPr/>
        <a:lstStyle/>
        <a:p>
          <a:r>
            <a:rPr lang="en-US" dirty="0"/>
            <a:t>Send data to the IBM Watson IoT Platform for real-time analysis</a:t>
          </a:r>
        </a:p>
      </dgm:t>
    </dgm:pt>
    <dgm:pt modelId="{EFB84FFD-3536-4013-B97C-4119F8E46D8B}" type="parTrans" cxnId="{1935B5AC-FA65-4BD1-929D-212FD1A06F06}">
      <dgm:prSet/>
      <dgm:spPr/>
      <dgm:t>
        <a:bodyPr/>
        <a:lstStyle/>
        <a:p>
          <a:endParaRPr lang="en-US"/>
        </a:p>
      </dgm:t>
    </dgm:pt>
    <dgm:pt modelId="{73E88632-726F-4154-A1B8-B3C2F2EFEC66}" type="sibTrans" cxnId="{1935B5AC-FA65-4BD1-929D-212FD1A06F06}">
      <dgm:prSet/>
      <dgm:spPr/>
      <dgm:t>
        <a:bodyPr/>
        <a:lstStyle/>
        <a:p>
          <a:endParaRPr lang="en-US"/>
        </a:p>
      </dgm:t>
    </dgm:pt>
    <dgm:pt modelId="{E46A8F6C-EEBA-47D9-A900-4CD88F0783E2}">
      <dgm:prSet phldrT="[Text]"/>
      <dgm:spPr/>
      <dgm:t>
        <a:bodyPr/>
        <a:lstStyle/>
        <a:p>
          <a:r>
            <a:rPr lang="en-US" dirty="0"/>
            <a:t>Informational alert (LED Green)</a:t>
          </a:r>
        </a:p>
      </dgm:t>
    </dgm:pt>
    <dgm:pt modelId="{7A1D4DDA-BAE4-410B-930D-4FCC2C7D0369}" type="parTrans" cxnId="{AFF5002D-A244-4870-B8FD-45F00B8450A4}">
      <dgm:prSet/>
      <dgm:spPr/>
      <dgm:t>
        <a:bodyPr/>
        <a:lstStyle/>
        <a:p>
          <a:endParaRPr lang="en-US"/>
        </a:p>
      </dgm:t>
    </dgm:pt>
    <dgm:pt modelId="{8CE6B1AF-BDD4-4437-874F-4F7D39AFE01D}" type="sibTrans" cxnId="{AFF5002D-A244-4870-B8FD-45F00B8450A4}">
      <dgm:prSet/>
      <dgm:spPr/>
      <dgm:t>
        <a:bodyPr/>
        <a:lstStyle/>
        <a:p>
          <a:endParaRPr lang="en-US"/>
        </a:p>
      </dgm:t>
    </dgm:pt>
    <dgm:pt modelId="{EAE3C671-4EA2-4EC9-AE2B-261B1C5B9528}">
      <dgm:prSet phldrT="[Text]"/>
      <dgm:spPr/>
      <dgm:t>
        <a:bodyPr/>
        <a:lstStyle/>
        <a:p>
          <a:r>
            <a:rPr lang="en-US" dirty="0"/>
            <a:t>Critical alert (LED Blue)</a:t>
          </a:r>
        </a:p>
      </dgm:t>
    </dgm:pt>
    <dgm:pt modelId="{E0019962-EDBE-477C-98CE-7ACC514EF7B3}" type="parTrans" cxnId="{DBFD0F6F-2AD0-471E-9004-364E1D158444}">
      <dgm:prSet/>
      <dgm:spPr/>
      <dgm:t>
        <a:bodyPr/>
        <a:lstStyle/>
        <a:p>
          <a:endParaRPr lang="en-US"/>
        </a:p>
      </dgm:t>
    </dgm:pt>
    <dgm:pt modelId="{301FDCA3-4D73-4D95-9F74-D6DCEA700CED}" type="sibTrans" cxnId="{DBFD0F6F-2AD0-471E-9004-364E1D158444}">
      <dgm:prSet/>
      <dgm:spPr/>
      <dgm:t>
        <a:bodyPr/>
        <a:lstStyle/>
        <a:p>
          <a:endParaRPr lang="en-US"/>
        </a:p>
      </dgm:t>
    </dgm:pt>
    <dgm:pt modelId="{5055765B-1029-48F1-A351-BD955DF738BF}">
      <dgm:prSet phldrT="[Text]"/>
      <dgm:spPr/>
      <dgm:t>
        <a:bodyPr/>
        <a:lstStyle/>
        <a:p>
          <a:r>
            <a:rPr lang="en-US" dirty="0"/>
            <a:t>Catastrophic warning (LED Red &amp; Blinking)</a:t>
          </a:r>
        </a:p>
      </dgm:t>
    </dgm:pt>
    <dgm:pt modelId="{8953886B-C071-4426-A814-00BB4CCB9B36}" type="parTrans" cxnId="{239038A9-0A0C-489A-9DC5-B16F83AAB98F}">
      <dgm:prSet/>
      <dgm:spPr/>
      <dgm:t>
        <a:bodyPr/>
        <a:lstStyle/>
        <a:p>
          <a:endParaRPr lang="en-US"/>
        </a:p>
      </dgm:t>
    </dgm:pt>
    <dgm:pt modelId="{F8C5CC7E-1D86-4C66-B0D5-4F523FCA83B8}" type="sibTrans" cxnId="{239038A9-0A0C-489A-9DC5-B16F83AAB98F}">
      <dgm:prSet/>
      <dgm:spPr/>
      <dgm:t>
        <a:bodyPr/>
        <a:lstStyle/>
        <a:p>
          <a:endParaRPr lang="en-US"/>
        </a:p>
      </dgm:t>
    </dgm:pt>
    <dgm:pt modelId="{A040B95B-9743-43F4-9A8D-6767778715EB}">
      <dgm:prSet phldrT="[Text]"/>
      <dgm:spPr/>
      <dgm:t>
        <a:bodyPr/>
        <a:lstStyle/>
        <a:p>
          <a:r>
            <a:rPr lang="en-US" dirty="0"/>
            <a:t>Future: Collect data over a period of time and use model to predict usage (residential units) </a:t>
          </a:r>
        </a:p>
      </dgm:t>
    </dgm:pt>
    <dgm:pt modelId="{D40A26A7-01D1-4989-9962-7666702BDF8F}" type="parTrans" cxnId="{448B2DEA-BDE7-4C36-A0E6-4551358EDB7E}">
      <dgm:prSet/>
      <dgm:spPr/>
      <dgm:t>
        <a:bodyPr/>
        <a:lstStyle/>
        <a:p>
          <a:endParaRPr lang="en-US"/>
        </a:p>
      </dgm:t>
    </dgm:pt>
    <dgm:pt modelId="{9C279C88-176B-4DD5-9D35-12950232FD79}" type="sibTrans" cxnId="{448B2DEA-BDE7-4C36-A0E6-4551358EDB7E}">
      <dgm:prSet/>
      <dgm:spPr/>
      <dgm:t>
        <a:bodyPr/>
        <a:lstStyle/>
        <a:p>
          <a:endParaRPr lang="en-US"/>
        </a:p>
      </dgm:t>
    </dgm:pt>
    <dgm:pt modelId="{7A05C31E-6ECD-480D-A332-EADE23BFE16C}">
      <dgm:prSet phldrT="[Text]"/>
      <dgm:spPr/>
      <dgm:t>
        <a:bodyPr/>
        <a:lstStyle/>
        <a:p>
          <a:r>
            <a:rPr lang="en-US" dirty="0"/>
            <a:t>Future: Collect data of alert warnings and use catastrophic or near explosion warnings to alert Energy Regulation Companies to audit the manufacturing companies producing the gas.</a:t>
          </a:r>
        </a:p>
      </dgm:t>
    </dgm:pt>
    <dgm:pt modelId="{74F0E84D-976B-4003-950D-426648D780E1}" type="parTrans" cxnId="{26B05546-01CB-4D43-ABE2-F5A0E9275FCF}">
      <dgm:prSet/>
      <dgm:spPr/>
      <dgm:t>
        <a:bodyPr/>
        <a:lstStyle/>
        <a:p>
          <a:endParaRPr lang="en-US"/>
        </a:p>
      </dgm:t>
    </dgm:pt>
    <dgm:pt modelId="{D00753C4-2040-4963-B3D3-AA66D4F75D55}" type="sibTrans" cxnId="{26B05546-01CB-4D43-ABE2-F5A0E9275FCF}">
      <dgm:prSet/>
      <dgm:spPr/>
      <dgm:t>
        <a:bodyPr/>
        <a:lstStyle/>
        <a:p>
          <a:endParaRPr lang="en-US"/>
        </a:p>
      </dgm:t>
    </dgm:pt>
    <dgm:pt modelId="{58BD5083-6FD8-480D-8A83-27481F422F76}" type="pres">
      <dgm:prSet presAssocID="{1C704FDF-7F88-4D82-89B0-7CBA41819352}" presName="Name0" presStyleCnt="0">
        <dgm:presLayoutVars>
          <dgm:dir/>
          <dgm:resizeHandles val="exact"/>
        </dgm:presLayoutVars>
      </dgm:prSet>
      <dgm:spPr/>
    </dgm:pt>
    <dgm:pt modelId="{6B91FC9A-26B6-4975-BA12-C698308EC67C}" type="pres">
      <dgm:prSet presAssocID="{4CADF356-52AB-4F25-879C-A58DB7EDF1E7}" presName="node" presStyleLbl="node1" presStyleIdx="0" presStyleCnt="7">
        <dgm:presLayoutVars>
          <dgm:bulletEnabled val="1"/>
        </dgm:presLayoutVars>
      </dgm:prSet>
      <dgm:spPr/>
    </dgm:pt>
    <dgm:pt modelId="{4912A6BB-B384-4221-AD1B-D3C524BB474D}" type="pres">
      <dgm:prSet presAssocID="{C855A335-3F97-4FEF-9C9A-78C2D0E8814F}" presName="sibTrans" presStyleLbl="sibTrans1D1" presStyleIdx="0" presStyleCnt="6"/>
      <dgm:spPr/>
    </dgm:pt>
    <dgm:pt modelId="{554BDB10-A72A-41B3-B4BA-DB91155182FC}" type="pres">
      <dgm:prSet presAssocID="{C855A335-3F97-4FEF-9C9A-78C2D0E8814F}" presName="connectorText" presStyleLbl="sibTrans1D1" presStyleIdx="0" presStyleCnt="6"/>
      <dgm:spPr/>
    </dgm:pt>
    <dgm:pt modelId="{D2F91FAC-0C4F-47CD-891F-0F1D4381F085}" type="pres">
      <dgm:prSet presAssocID="{97C82DB0-BDC7-4B10-A4E0-4BD973A13CBC}" presName="node" presStyleLbl="node1" presStyleIdx="1" presStyleCnt="7">
        <dgm:presLayoutVars>
          <dgm:bulletEnabled val="1"/>
        </dgm:presLayoutVars>
      </dgm:prSet>
      <dgm:spPr/>
    </dgm:pt>
    <dgm:pt modelId="{0BF52F05-FD49-4E0C-BA50-E1AC0AE2F87F}" type="pres">
      <dgm:prSet presAssocID="{F2E5B8B3-EEEC-4C78-BBF0-EF6150C0AD6D}" presName="sibTrans" presStyleLbl="sibTrans1D1" presStyleIdx="1" presStyleCnt="6"/>
      <dgm:spPr/>
    </dgm:pt>
    <dgm:pt modelId="{28B6AF13-1B76-4936-99C3-D26752503CE6}" type="pres">
      <dgm:prSet presAssocID="{F2E5B8B3-EEEC-4C78-BBF0-EF6150C0AD6D}" presName="connectorText" presStyleLbl="sibTrans1D1" presStyleIdx="1" presStyleCnt="6"/>
      <dgm:spPr/>
    </dgm:pt>
    <dgm:pt modelId="{04BBE17A-E506-45DE-AE8D-5C9D0A8B4317}" type="pres">
      <dgm:prSet presAssocID="{8632B2DA-C194-418D-97EE-A3108877EC87}" presName="node" presStyleLbl="node1" presStyleIdx="2" presStyleCnt="7">
        <dgm:presLayoutVars>
          <dgm:bulletEnabled val="1"/>
        </dgm:presLayoutVars>
      </dgm:prSet>
      <dgm:spPr/>
    </dgm:pt>
    <dgm:pt modelId="{48818868-817C-420C-9411-9E7A5F1E0A51}" type="pres">
      <dgm:prSet presAssocID="{3BB29E61-AF77-4425-882B-0E15E75674F3}" presName="sibTrans" presStyleLbl="sibTrans1D1" presStyleIdx="2" presStyleCnt="6"/>
      <dgm:spPr/>
    </dgm:pt>
    <dgm:pt modelId="{BC72B475-6B10-483C-9934-0F86D8B0D05C}" type="pres">
      <dgm:prSet presAssocID="{3BB29E61-AF77-4425-882B-0E15E75674F3}" presName="connectorText" presStyleLbl="sibTrans1D1" presStyleIdx="2" presStyleCnt="6"/>
      <dgm:spPr/>
    </dgm:pt>
    <dgm:pt modelId="{5223E92A-4114-41CF-A080-BBEDD3FC7DAB}" type="pres">
      <dgm:prSet presAssocID="{6BE3D4C8-9D88-4E6B-83E6-9DDD7DA4804B}" presName="node" presStyleLbl="node1" presStyleIdx="3" presStyleCnt="7">
        <dgm:presLayoutVars>
          <dgm:bulletEnabled val="1"/>
        </dgm:presLayoutVars>
      </dgm:prSet>
      <dgm:spPr/>
    </dgm:pt>
    <dgm:pt modelId="{B6E17CCB-4CA7-46A3-8AB6-C7FAA2B36976}" type="pres">
      <dgm:prSet presAssocID="{2BF68FEB-90B4-4FCA-BEBB-1143F857249A}" presName="sibTrans" presStyleLbl="sibTrans1D1" presStyleIdx="3" presStyleCnt="6"/>
      <dgm:spPr/>
    </dgm:pt>
    <dgm:pt modelId="{CCD76E98-6FB6-4F60-B09B-8549BFBE4ADB}" type="pres">
      <dgm:prSet presAssocID="{2BF68FEB-90B4-4FCA-BEBB-1143F857249A}" presName="connectorText" presStyleLbl="sibTrans1D1" presStyleIdx="3" presStyleCnt="6"/>
      <dgm:spPr/>
    </dgm:pt>
    <dgm:pt modelId="{8ED5DA79-BCAE-4027-85B4-F798B897B5E9}" type="pres">
      <dgm:prSet presAssocID="{DF3A21FE-13BA-426E-8DD3-657F62A06263}" presName="node" presStyleLbl="node1" presStyleIdx="4" presStyleCnt="7">
        <dgm:presLayoutVars>
          <dgm:bulletEnabled val="1"/>
        </dgm:presLayoutVars>
      </dgm:prSet>
      <dgm:spPr/>
    </dgm:pt>
    <dgm:pt modelId="{D1256F5D-ACF5-4794-BD40-3857947C91C1}" type="pres">
      <dgm:prSet presAssocID="{73E88632-726F-4154-A1B8-B3C2F2EFEC66}" presName="sibTrans" presStyleLbl="sibTrans1D1" presStyleIdx="4" presStyleCnt="6"/>
      <dgm:spPr/>
    </dgm:pt>
    <dgm:pt modelId="{1049CF43-0B9C-4894-9D3F-923E2855BECD}" type="pres">
      <dgm:prSet presAssocID="{73E88632-726F-4154-A1B8-B3C2F2EFEC66}" presName="connectorText" presStyleLbl="sibTrans1D1" presStyleIdx="4" presStyleCnt="6"/>
      <dgm:spPr/>
    </dgm:pt>
    <dgm:pt modelId="{538C05AE-76B1-4FE3-B609-91E572F13F76}" type="pres">
      <dgm:prSet presAssocID="{A040B95B-9743-43F4-9A8D-6767778715EB}" presName="node" presStyleLbl="node1" presStyleIdx="5" presStyleCnt="7">
        <dgm:presLayoutVars>
          <dgm:bulletEnabled val="1"/>
        </dgm:presLayoutVars>
      </dgm:prSet>
      <dgm:spPr/>
    </dgm:pt>
    <dgm:pt modelId="{077FCC10-30B8-4A08-9A25-480FF19B5361}" type="pres">
      <dgm:prSet presAssocID="{9C279C88-176B-4DD5-9D35-12950232FD79}" presName="sibTrans" presStyleLbl="sibTrans1D1" presStyleIdx="5" presStyleCnt="6"/>
      <dgm:spPr/>
    </dgm:pt>
    <dgm:pt modelId="{D8FE1660-CE8F-43D7-9457-C1E0FB487BE5}" type="pres">
      <dgm:prSet presAssocID="{9C279C88-176B-4DD5-9D35-12950232FD79}" presName="connectorText" presStyleLbl="sibTrans1D1" presStyleIdx="5" presStyleCnt="6"/>
      <dgm:spPr/>
    </dgm:pt>
    <dgm:pt modelId="{AC651FAB-FA23-4EF8-9ABF-78AAE82DB7C5}" type="pres">
      <dgm:prSet presAssocID="{7A05C31E-6ECD-480D-A332-EADE23BFE16C}" presName="node" presStyleLbl="node1" presStyleIdx="6" presStyleCnt="7">
        <dgm:presLayoutVars>
          <dgm:bulletEnabled val="1"/>
        </dgm:presLayoutVars>
      </dgm:prSet>
      <dgm:spPr/>
    </dgm:pt>
  </dgm:ptLst>
  <dgm:cxnLst>
    <dgm:cxn modelId="{C0210B0E-FF61-43F9-A375-563FC73FBD10}" type="presOf" srcId="{EAE3C671-4EA2-4EC9-AE2B-261B1C5B9528}" destId="{5223E92A-4114-41CF-A080-BBEDD3FC7DAB}" srcOrd="0" destOrd="2" presId="urn:microsoft.com/office/officeart/2005/8/layout/bProcess3"/>
    <dgm:cxn modelId="{3C43771F-FA67-4C10-B9E9-6CD269319CF9}" srcId="{1C704FDF-7F88-4D82-89B0-7CBA41819352}" destId="{6BE3D4C8-9D88-4E6B-83E6-9DDD7DA4804B}" srcOrd="3" destOrd="0" parTransId="{6CE711B1-3E53-420F-89E5-D7D06D72534D}" sibTransId="{2BF68FEB-90B4-4FCA-BEBB-1143F857249A}"/>
    <dgm:cxn modelId="{C9133222-B8EB-41EB-8A11-B98EA91B95D4}" type="presOf" srcId="{73E88632-726F-4154-A1B8-B3C2F2EFEC66}" destId="{D1256F5D-ACF5-4794-BD40-3857947C91C1}" srcOrd="0" destOrd="0" presId="urn:microsoft.com/office/officeart/2005/8/layout/bProcess3"/>
    <dgm:cxn modelId="{B5E5BE23-06C0-4A13-9A40-AAC1081F70D0}" type="presOf" srcId="{3BB29E61-AF77-4425-882B-0E15E75674F3}" destId="{BC72B475-6B10-483C-9934-0F86D8B0D05C}" srcOrd="1" destOrd="0" presId="urn:microsoft.com/office/officeart/2005/8/layout/bProcess3"/>
    <dgm:cxn modelId="{D7A01928-803B-4EF7-BC70-4F1FB18B112C}" srcId="{1C704FDF-7F88-4D82-89B0-7CBA41819352}" destId="{8632B2DA-C194-418D-97EE-A3108877EC87}" srcOrd="2" destOrd="0" parTransId="{A07112EA-6B46-4F0A-939E-65557C52595B}" sibTransId="{3BB29E61-AF77-4425-882B-0E15E75674F3}"/>
    <dgm:cxn modelId="{AFF5002D-A244-4870-B8FD-45F00B8450A4}" srcId="{6BE3D4C8-9D88-4E6B-83E6-9DDD7DA4804B}" destId="{E46A8F6C-EEBA-47D9-A900-4CD88F0783E2}" srcOrd="0" destOrd="0" parTransId="{7A1D4DDA-BAE4-410B-930D-4FCC2C7D0369}" sibTransId="{8CE6B1AF-BDD4-4437-874F-4F7D39AFE01D}"/>
    <dgm:cxn modelId="{39B5D338-C40B-4BA4-BBAA-20A82BC98BF3}" type="presOf" srcId="{2BF68FEB-90B4-4FCA-BEBB-1143F857249A}" destId="{B6E17CCB-4CA7-46A3-8AB6-C7FAA2B36976}" srcOrd="0" destOrd="0" presId="urn:microsoft.com/office/officeart/2005/8/layout/bProcess3"/>
    <dgm:cxn modelId="{FE1EE73E-BCAA-4836-B9F7-EDC2F5078B8A}" type="presOf" srcId="{C855A335-3F97-4FEF-9C9A-78C2D0E8814F}" destId="{554BDB10-A72A-41B3-B4BA-DB91155182FC}" srcOrd="1" destOrd="0" presId="urn:microsoft.com/office/officeart/2005/8/layout/bProcess3"/>
    <dgm:cxn modelId="{7F264262-7F8C-487E-BB8D-D7A537CD6830}" type="presOf" srcId="{6BE3D4C8-9D88-4E6B-83E6-9DDD7DA4804B}" destId="{5223E92A-4114-41CF-A080-BBEDD3FC7DAB}" srcOrd="0" destOrd="0" presId="urn:microsoft.com/office/officeart/2005/8/layout/bProcess3"/>
    <dgm:cxn modelId="{6B29AE65-5395-490B-8FC6-C65290B43C5C}" srcId="{1C704FDF-7F88-4D82-89B0-7CBA41819352}" destId="{4CADF356-52AB-4F25-879C-A58DB7EDF1E7}" srcOrd="0" destOrd="0" parTransId="{C940F567-C14B-4F45-B440-ED1ABB32BDFF}" sibTransId="{C855A335-3F97-4FEF-9C9A-78C2D0E8814F}"/>
    <dgm:cxn modelId="{26B05546-01CB-4D43-ABE2-F5A0E9275FCF}" srcId="{1C704FDF-7F88-4D82-89B0-7CBA41819352}" destId="{7A05C31E-6ECD-480D-A332-EADE23BFE16C}" srcOrd="6" destOrd="0" parTransId="{74F0E84D-976B-4003-950D-426648D780E1}" sibTransId="{D00753C4-2040-4963-B3D3-AA66D4F75D55}"/>
    <dgm:cxn modelId="{11087667-91DA-45A0-879C-37BD7F4175B2}" type="presOf" srcId="{9C279C88-176B-4DD5-9D35-12950232FD79}" destId="{D8FE1660-CE8F-43D7-9457-C1E0FB487BE5}" srcOrd="1" destOrd="0" presId="urn:microsoft.com/office/officeart/2005/8/layout/bProcess3"/>
    <dgm:cxn modelId="{DBFD0F6F-2AD0-471E-9004-364E1D158444}" srcId="{6BE3D4C8-9D88-4E6B-83E6-9DDD7DA4804B}" destId="{EAE3C671-4EA2-4EC9-AE2B-261B1C5B9528}" srcOrd="1" destOrd="0" parTransId="{E0019962-EDBE-477C-98CE-7ACC514EF7B3}" sibTransId="{301FDCA3-4D73-4D95-9F74-D6DCEA700CED}"/>
    <dgm:cxn modelId="{36F79F52-D070-426D-BA1D-A8D96F5CCB99}" type="presOf" srcId="{3BB29E61-AF77-4425-882B-0E15E75674F3}" destId="{48818868-817C-420C-9411-9E7A5F1E0A51}" srcOrd="0" destOrd="0" presId="urn:microsoft.com/office/officeart/2005/8/layout/bProcess3"/>
    <dgm:cxn modelId="{7D86D481-006F-42E1-8BE1-E266F2951783}" type="presOf" srcId="{F2E5B8B3-EEEC-4C78-BBF0-EF6150C0AD6D}" destId="{0BF52F05-FD49-4E0C-BA50-E1AC0AE2F87F}" srcOrd="0" destOrd="0" presId="urn:microsoft.com/office/officeart/2005/8/layout/bProcess3"/>
    <dgm:cxn modelId="{EE4EEC83-9B8B-4835-B2AC-4DB0BF6974F2}" type="presOf" srcId="{2BF68FEB-90B4-4FCA-BEBB-1143F857249A}" destId="{CCD76E98-6FB6-4F60-B09B-8549BFBE4ADB}" srcOrd="1" destOrd="0" presId="urn:microsoft.com/office/officeart/2005/8/layout/bProcess3"/>
    <dgm:cxn modelId="{AFF6578D-48C4-45FB-B312-E5726181E4E0}" srcId="{1C704FDF-7F88-4D82-89B0-7CBA41819352}" destId="{97C82DB0-BDC7-4B10-A4E0-4BD973A13CBC}" srcOrd="1" destOrd="0" parTransId="{E8FAC47F-8207-466B-9E46-EC812479CD01}" sibTransId="{F2E5B8B3-EEEC-4C78-BBF0-EF6150C0AD6D}"/>
    <dgm:cxn modelId="{23AE6AA4-0F26-4440-B37C-3F575C98ABFA}" type="presOf" srcId="{C855A335-3F97-4FEF-9C9A-78C2D0E8814F}" destId="{4912A6BB-B384-4221-AD1B-D3C524BB474D}" srcOrd="0" destOrd="0" presId="urn:microsoft.com/office/officeart/2005/8/layout/bProcess3"/>
    <dgm:cxn modelId="{239038A9-0A0C-489A-9DC5-B16F83AAB98F}" srcId="{6BE3D4C8-9D88-4E6B-83E6-9DDD7DA4804B}" destId="{5055765B-1029-48F1-A351-BD955DF738BF}" srcOrd="2" destOrd="0" parTransId="{8953886B-C071-4426-A814-00BB4CCB9B36}" sibTransId="{F8C5CC7E-1D86-4C66-B0D5-4F523FCA83B8}"/>
    <dgm:cxn modelId="{1935B5AC-FA65-4BD1-929D-212FD1A06F06}" srcId="{1C704FDF-7F88-4D82-89B0-7CBA41819352}" destId="{DF3A21FE-13BA-426E-8DD3-657F62A06263}" srcOrd="4" destOrd="0" parTransId="{EFB84FFD-3536-4013-B97C-4119F8E46D8B}" sibTransId="{73E88632-726F-4154-A1B8-B3C2F2EFEC66}"/>
    <dgm:cxn modelId="{6880B5B3-6324-46A5-AACC-F76ABEA7F447}" type="presOf" srcId="{E46A8F6C-EEBA-47D9-A900-4CD88F0783E2}" destId="{5223E92A-4114-41CF-A080-BBEDD3FC7DAB}" srcOrd="0" destOrd="1" presId="urn:microsoft.com/office/officeart/2005/8/layout/bProcess3"/>
    <dgm:cxn modelId="{E17C68B9-5AF0-46B2-A0B9-2D34C9946620}" type="presOf" srcId="{4CADF356-52AB-4F25-879C-A58DB7EDF1E7}" destId="{6B91FC9A-26B6-4975-BA12-C698308EC67C}" srcOrd="0" destOrd="0" presId="urn:microsoft.com/office/officeart/2005/8/layout/bProcess3"/>
    <dgm:cxn modelId="{5176CEC1-4D30-4EDF-9052-C7895B4AB5D1}" type="presOf" srcId="{73E88632-726F-4154-A1B8-B3C2F2EFEC66}" destId="{1049CF43-0B9C-4894-9D3F-923E2855BECD}" srcOrd="1" destOrd="0" presId="urn:microsoft.com/office/officeart/2005/8/layout/bProcess3"/>
    <dgm:cxn modelId="{C93868C2-CBCA-4DF9-B886-BA49DE30C76C}" type="presOf" srcId="{A040B95B-9743-43F4-9A8D-6767778715EB}" destId="{538C05AE-76B1-4FE3-B609-91E572F13F76}" srcOrd="0" destOrd="0" presId="urn:microsoft.com/office/officeart/2005/8/layout/bProcess3"/>
    <dgm:cxn modelId="{5A897EC9-B689-4DD2-BE1C-8914A51D922B}" type="presOf" srcId="{8632B2DA-C194-418D-97EE-A3108877EC87}" destId="{04BBE17A-E506-45DE-AE8D-5C9D0A8B4317}" srcOrd="0" destOrd="0" presId="urn:microsoft.com/office/officeart/2005/8/layout/bProcess3"/>
    <dgm:cxn modelId="{B8F9B4CC-4E20-4260-AD77-C1CE7317F35D}" type="presOf" srcId="{F2E5B8B3-EEEC-4C78-BBF0-EF6150C0AD6D}" destId="{28B6AF13-1B76-4936-99C3-D26752503CE6}" srcOrd="1" destOrd="0" presId="urn:microsoft.com/office/officeart/2005/8/layout/bProcess3"/>
    <dgm:cxn modelId="{6E72FBDA-10F9-4AC4-9B47-C0746FD703E7}" type="presOf" srcId="{5055765B-1029-48F1-A351-BD955DF738BF}" destId="{5223E92A-4114-41CF-A080-BBEDD3FC7DAB}" srcOrd="0" destOrd="3" presId="urn:microsoft.com/office/officeart/2005/8/layout/bProcess3"/>
    <dgm:cxn modelId="{B5960FE4-F2CB-46C7-9686-E73C85622A34}" type="presOf" srcId="{DF3A21FE-13BA-426E-8DD3-657F62A06263}" destId="{8ED5DA79-BCAE-4027-85B4-F798B897B5E9}" srcOrd="0" destOrd="0" presId="urn:microsoft.com/office/officeart/2005/8/layout/bProcess3"/>
    <dgm:cxn modelId="{4521FBE5-D071-476B-9934-F74F8CB889FF}" type="presOf" srcId="{7A05C31E-6ECD-480D-A332-EADE23BFE16C}" destId="{AC651FAB-FA23-4EF8-9ABF-78AAE82DB7C5}" srcOrd="0" destOrd="0" presId="urn:microsoft.com/office/officeart/2005/8/layout/bProcess3"/>
    <dgm:cxn modelId="{8D2010EA-4312-46B9-A830-2DDF2D519978}" type="presOf" srcId="{1C704FDF-7F88-4D82-89B0-7CBA41819352}" destId="{58BD5083-6FD8-480D-8A83-27481F422F76}" srcOrd="0" destOrd="0" presId="urn:microsoft.com/office/officeart/2005/8/layout/bProcess3"/>
    <dgm:cxn modelId="{448B2DEA-BDE7-4C36-A0E6-4551358EDB7E}" srcId="{1C704FDF-7F88-4D82-89B0-7CBA41819352}" destId="{A040B95B-9743-43F4-9A8D-6767778715EB}" srcOrd="5" destOrd="0" parTransId="{D40A26A7-01D1-4989-9962-7666702BDF8F}" sibTransId="{9C279C88-176B-4DD5-9D35-12950232FD79}"/>
    <dgm:cxn modelId="{4CC6D2EF-2F96-4F7B-B054-51B80880C158}" type="presOf" srcId="{97C82DB0-BDC7-4B10-A4E0-4BD973A13CBC}" destId="{D2F91FAC-0C4F-47CD-891F-0F1D4381F085}" srcOrd="0" destOrd="0" presId="urn:microsoft.com/office/officeart/2005/8/layout/bProcess3"/>
    <dgm:cxn modelId="{28B3CCF6-E0E8-4A91-8407-C7451A9C9880}" type="presOf" srcId="{9C279C88-176B-4DD5-9D35-12950232FD79}" destId="{077FCC10-30B8-4A08-9A25-480FF19B5361}" srcOrd="0" destOrd="0" presId="urn:microsoft.com/office/officeart/2005/8/layout/bProcess3"/>
    <dgm:cxn modelId="{4A3441DD-0317-4529-AAD8-ED9F1BC24B4A}" type="presParOf" srcId="{58BD5083-6FD8-480D-8A83-27481F422F76}" destId="{6B91FC9A-26B6-4975-BA12-C698308EC67C}" srcOrd="0" destOrd="0" presId="urn:microsoft.com/office/officeart/2005/8/layout/bProcess3"/>
    <dgm:cxn modelId="{87D32451-ED95-4C53-9B4A-49DC0623AB61}" type="presParOf" srcId="{58BD5083-6FD8-480D-8A83-27481F422F76}" destId="{4912A6BB-B384-4221-AD1B-D3C524BB474D}" srcOrd="1" destOrd="0" presId="urn:microsoft.com/office/officeart/2005/8/layout/bProcess3"/>
    <dgm:cxn modelId="{51C255F0-0B7C-409C-8C5F-E00B2CB08534}" type="presParOf" srcId="{4912A6BB-B384-4221-AD1B-D3C524BB474D}" destId="{554BDB10-A72A-41B3-B4BA-DB91155182FC}" srcOrd="0" destOrd="0" presId="urn:microsoft.com/office/officeart/2005/8/layout/bProcess3"/>
    <dgm:cxn modelId="{0EF70CF0-4221-4F8F-B8B1-880C0564F26E}" type="presParOf" srcId="{58BD5083-6FD8-480D-8A83-27481F422F76}" destId="{D2F91FAC-0C4F-47CD-891F-0F1D4381F085}" srcOrd="2" destOrd="0" presId="urn:microsoft.com/office/officeart/2005/8/layout/bProcess3"/>
    <dgm:cxn modelId="{355995F0-4EF8-4A53-B98F-2257939658FA}" type="presParOf" srcId="{58BD5083-6FD8-480D-8A83-27481F422F76}" destId="{0BF52F05-FD49-4E0C-BA50-E1AC0AE2F87F}" srcOrd="3" destOrd="0" presId="urn:microsoft.com/office/officeart/2005/8/layout/bProcess3"/>
    <dgm:cxn modelId="{134B57BA-CE8F-4639-8B2A-8F9757675663}" type="presParOf" srcId="{0BF52F05-FD49-4E0C-BA50-E1AC0AE2F87F}" destId="{28B6AF13-1B76-4936-99C3-D26752503CE6}" srcOrd="0" destOrd="0" presId="urn:microsoft.com/office/officeart/2005/8/layout/bProcess3"/>
    <dgm:cxn modelId="{7D79BEDB-AA9C-40E8-AB91-4A3CB47E57FD}" type="presParOf" srcId="{58BD5083-6FD8-480D-8A83-27481F422F76}" destId="{04BBE17A-E506-45DE-AE8D-5C9D0A8B4317}" srcOrd="4" destOrd="0" presId="urn:microsoft.com/office/officeart/2005/8/layout/bProcess3"/>
    <dgm:cxn modelId="{11F12DA5-CCF5-4B7B-80E8-339B72363338}" type="presParOf" srcId="{58BD5083-6FD8-480D-8A83-27481F422F76}" destId="{48818868-817C-420C-9411-9E7A5F1E0A51}" srcOrd="5" destOrd="0" presId="urn:microsoft.com/office/officeart/2005/8/layout/bProcess3"/>
    <dgm:cxn modelId="{1D93531D-E11A-4A51-8455-3FB00D838757}" type="presParOf" srcId="{48818868-817C-420C-9411-9E7A5F1E0A51}" destId="{BC72B475-6B10-483C-9934-0F86D8B0D05C}" srcOrd="0" destOrd="0" presId="urn:microsoft.com/office/officeart/2005/8/layout/bProcess3"/>
    <dgm:cxn modelId="{2C8E7F4C-6184-4473-A185-0293462183D1}" type="presParOf" srcId="{58BD5083-6FD8-480D-8A83-27481F422F76}" destId="{5223E92A-4114-41CF-A080-BBEDD3FC7DAB}" srcOrd="6" destOrd="0" presId="urn:microsoft.com/office/officeart/2005/8/layout/bProcess3"/>
    <dgm:cxn modelId="{6AD16E9A-F9FA-4CD7-AFB0-9EA2B148374F}" type="presParOf" srcId="{58BD5083-6FD8-480D-8A83-27481F422F76}" destId="{B6E17CCB-4CA7-46A3-8AB6-C7FAA2B36976}" srcOrd="7" destOrd="0" presId="urn:microsoft.com/office/officeart/2005/8/layout/bProcess3"/>
    <dgm:cxn modelId="{2C227AAB-5444-4BE4-8BA1-D74A1185F5CB}" type="presParOf" srcId="{B6E17CCB-4CA7-46A3-8AB6-C7FAA2B36976}" destId="{CCD76E98-6FB6-4F60-B09B-8549BFBE4ADB}" srcOrd="0" destOrd="0" presId="urn:microsoft.com/office/officeart/2005/8/layout/bProcess3"/>
    <dgm:cxn modelId="{7B6B175D-C904-4E07-B132-B58ED4FFC66C}" type="presParOf" srcId="{58BD5083-6FD8-480D-8A83-27481F422F76}" destId="{8ED5DA79-BCAE-4027-85B4-F798B897B5E9}" srcOrd="8" destOrd="0" presId="urn:microsoft.com/office/officeart/2005/8/layout/bProcess3"/>
    <dgm:cxn modelId="{7477D7AF-C9BD-4330-99F7-9BF8A5DCC660}" type="presParOf" srcId="{58BD5083-6FD8-480D-8A83-27481F422F76}" destId="{D1256F5D-ACF5-4794-BD40-3857947C91C1}" srcOrd="9" destOrd="0" presId="urn:microsoft.com/office/officeart/2005/8/layout/bProcess3"/>
    <dgm:cxn modelId="{12048C45-3C2D-467E-9228-B94E54C92DFA}" type="presParOf" srcId="{D1256F5D-ACF5-4794-BD40-3857947C91C1}" destId="{1049CF43-0B9C-4894-9D3F-923E2855BECD}" srcOrd="0" destOrd="0" presId="urn:microsoft.com/office/officeart/2005/8/layout/bProcess3"/>
    <dgm:cxn modelId="{F68B338D-879D-4445-9660-D11259641F9C}" type="presParOf" srcId="{58BD5083-6FD8-480D-8A83-27481F422F76}" destId="{538C05AE-76B1-4FE3-B609-91E572F13F76}" srcOrd="10" destOrd="0" presId="urn:microsoft.com/office/officeart/2005/8/layout/bProcess3"/>
    <dgm:cxn modelId="{4287D4D1-1B6A-40DD-B2DE-01DA41ACE2D1}" type="presParOf" srcId="{58BD5083-6FD8-480D-8A83-27481F422F76}" destId="{077FCC10-30B8-4A08-9A25-480FF19B5361}" srcOrd="11" destOrd="0" presId="urn:microsoft.com/office/officeart/2005/8/layout/bProcess3"/>
    <dgm:cxn modelId="{AB8A284B-D3DD-4427-9C78-B17CF8BEA64E}" type="presParOf" srcId="{077FCC10-30B8-4A08-9A25-480FF19B5361}" destId="{D8FE1660-CE8F-43D7-9457-C1E0FB487BE5}" srcOrd="0" destOrd="0" presId="urn:microsoft.com/office/officeart/2005/8/layout/bProcess3"/>
    <dgm:cxn modelId="{63379BC8-A90C-4ACE-BAC1-0907AA4517F0}" type="presParOf" srcId="{58BD5083-6FD8-480D-8A83-27481F422F76}" destId="{AC651FAB-FA23-4EF8-9ABF-78AAE82DB7C5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A8BC4-7410-4C3C-AE48-2CDA2BF72841}">
      <dsp:nvSpPr>
        <dsp:cNvPr id="0" name=""/>
        <dsp:cNvSpPr/>
      </dsp:nvSpPr>
      <dsp:spPr>
        <a:xfrm>
          <a:off x="0" y="33718"/>
          <a:ext cx="431482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Agrippina Mwangi</a:t>
          </a:r>
        </a:p>
      </dsp:txBody>
      <dsp:txXfrm>
        <a:off x="38638" y="72356"/>
        <a:ext cx="4237549" cy="714229"/>
      </dsp:txXfrm>
    </dsp:sp>
    <dsp:sp modelId="{2020D711-C269-48F3-A8E6-C08DCD25C49A}">
      <dsp:nvSpPr>
        <dsp:cNvPr id="0" name=""/>
        <dsp:cNvSpPr/>
      </dsp:nvSpPr>
      <dsp:spPr>
        <a:xfrm>
          <a:off x="0" y="920263"/>
          <a:ext cx="4314825" cy="791505"/>
        </a:xfrm>
        <a:prstGeom prst="roundRect">
          <a:avLst/>
        </a:prstGeom>
        <a:solidFill>
          <a:schemeClr val="accent5">
            <a:hueOff val="4352466"/>
            <a:satOff val="1923"/>
            <a:lumOff val="-2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Margaret Odero</a:t>
          </a:r>
        </a:p>
      </dsp:txBody>
      <dsp:txXfrm>
        <a:off x="38638" y="958901"/>
        <a:ext cx="4237549" cy="714229"/>
      </dsp:txXfrm>
    </dsp:sp>
    <dsp:sp modelId="{44A205E8-D504-4569-A2FA-A961F63E528E}">
      <dsp:nvSpPr>
        <dsp:cNvPr id="0" name=""/>
        <dsp:cNvSpPr/>
      </dsp:nvSpPr>
      <dsp:spPr>
        <a:xfrm>
          <a:off x="0" y="1806808"/>
          <a:ext cx="4314825" cy="791505"/>
        </a:xfrm>
        <a:prstGeom prst="round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Tanya Akumu</a:t>
          </a:r>
        </a:p>
      </dsp:txBody>
      <dsp:txXfrm>
        <a:off x="38638" y="1845446"/>
        <a:ext cx="4237549" cy="714229"/>
      </dsp:txXfrm>
    </dsp:sp>
    <dsp:sp modelId="{435AD35D-3665-4578-A5CF-BFF3123DA142}">
      <dsp:nvSpPr>
        <dsp:cNvPr id="0" name=""/>
        <dsp:cNvSpPr/>
      </dsp:nvSpPr>
      <dsp:spPr>
        <a:xfrm>
          <a:off x="0" y="2693353"/>
          <a:ext cx="4314825" cy="791505"/>
        </a:xfrm>
        <a:prstGeom prst="roundRect">
          <a:avLst/>
        </a:prstGeom>
        <a:solidFill>
          <a:schemeClr val="accent5">
            <a:hueOff val="13057397"/>
            <a:satOff val="5769"/>
            <a:lumOff val="-6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Wuyeh Jobe</a:t>
          </a:r>
        </a:p>
      </dsp:txBody>
      <dsp:txXfrm>
        <a:off x="38638" y="2731991"/>
        <a:ext cx="4237549" cy="714229"/>
      </dsp:txXfrm>
    </dsp:sp>
    <dsp:sp modelId="{4D90DD88-BC72-4E9E-98AF-862326FE44FE}">
      <dsp:nvSpPr>
        <dsp:cNvPr id="0" name=""/>
        <dsp:cNvSpPr/>
      </dsp:nvSpPr>
      <dsp:spPr>
        <a:xfrm>
          <a:off x="0" y="3579898"/>
          <a:ext cx="4314825" cy="791505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Jonathan Rukundo</a:t>
          </a:r>
        </a:p>
      </dsp:txBody>
      <dsp:txXfrm>
        <a:off x="38638" y="3618536"/>
        <a:ext cx="4237549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908F-84DD-4DE1-8AFE-46355DADBF7D}">
      <dsp:nvSpPr>
        <dsp:cNvPr id="0" name=""/>
        <dsp:cNvSpPr/>
      </dsp:nvSpPr>
      <dsp:spPr>
        <a:xfrm>
          <a:off x="8772351" y="2035825"/>
          <a:ext cx="224605" cy="2246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FC293-F38B-49F7-B5FE-47C7699165BB}">
      <dsp:nvSpPr>
        <dsp:cNvPr id="0" name=""/>
        <dsp:cNvSpPr/>
      </dsp:nvSpPr>
      <dsp:spPr>
        <a:xfrm>
          <a:off x="8360704" y="2035825"/>
          <a:ext cx="224605" cy="224602"/>
        </a:xfrm>
        <a:prstGeom prst="ellipse">
          <a:avLst/>
        </a:prstGeom>
        <a:solidFill>
          <a:schemeClr val="accent3">
            <a:hueOff val="-236175"/>
            <a:satOff val="-276"/>
            <a:lumOff val="630"/>
            <a:alphaOff val="0"/>
          </a:schemeClr>
        </a:solidFill>
        <a:ln w="12700" cap="flat" cmpd="sng" algn="ctr">
          <a:solidFill>
            <a:schemeClr val="accent3">
              <a:hueOff val="-236175"/>
              <a:satOff val="-276"/>
              <a:lumOff val="6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75A02-C2A7-4759-8286-EADAFABED365}">
      <dsp:nvSpPr>
        <dsp:cNvPr id="0" name=""/>
        <dsp:cNvSpPr/>
      </dsp:nvSpPr>
      <dsp:spPr>
        <a:xfrm>
          <a:off x="7949058" y="2035825"/>
          <a:ext cx="224605" cy="224602"/>
        </a:xfrm>
        <a:prstGeom prst="ellipse">
          <a:avLst/>
        </a:prstGeom>
        <a:solidFill>
          <a:schemeClr val="accent3">
            <a:hueOff val="-472350"/>
            <a:satOff val="-551"/>
            <a:lumOff val="1260"/>
            <a:alphaOff val="0"/>
          </a:schemeClr>
        </a:solidFill>
        <a:ln w="12700" cap="flat" cmpd="sng" algn="ctr">
          <a:solidFill>
            <a:schemeClr val="accent3">
              <a:hueOff val="-472350"/>
              <a:satOff val="-551"/>
              <a:lumOff val="12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5196C-F464-45DC-B223-7E1CBAF4A83C}">
      <dsp:nvSpPr>
        <dsp:cNvPr id="0" name=""/>
        <dsp:cNvSpPr/>
      </dsp:nvSpPr>
      <dsp:spPr>
        <a:xfrm>
          <a:off x="7538194" y="2035825"/>
          <a:ext cx="224605" cy="224602"/>
        </a:xfrm>
        <a:prstGeom prst="ellipse">
          <a:avLst/>
        </a:prstGeom>
        <a:solidFill>
          <a:schemeClr val="accent3">
            <a:hueOff val="-708525"/>
            <a:satOff val="-827"/>
            <a:lumOff val="1890"/>
            <a:alphaOff val="0"/>
          </a:schemeClr>
        </a:solidFill>
        <a:ln w="12700" cap="flat" cmpd="sng" algn="ctr">
          <a:solidFill>
            <a:schemeClr val="accent3">
              <a:hueOff val="-708525"/>
              <a:satOff val="-827"/>
              <a:lumOff val="1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0D1A-4B0E-4441-BF2E-1E75C5CD5190}">
      <dsp:nvSpPr>
        <dsp:cNvPr id="0" name=""/>
        <dsp:cNvSpPr/>
      </dsp:nvSpPr>
      <dsp:spPr>
        <a:xfrm>
          <a:off x="7126548" y="2035825"/>
          <a:ext cx="224605" cy="224602"/>
        </a:xfrm>
        <a:prstGeom prst="ellipse">
          <a:avLst/>
        </a:prstGeom>
        <a:solidFill>
          <a:schemeClr val="accent3">
            <a:hueOff val="-944700"/>
            <a:satOff val="-1102"/>
            <a:lumOff val="2520"/>
            <a:alphaOff val="0"/>
          </a:schemeClr>
        </a:solidFill>
        <a:ln w="12700" cap="flat" cmpd="sng" algn="ctr">
          <a:solidFill>
            <a:schemeClr val="accent3">
              <a:hueOff val="-944700"/>
              <a:satOff val="-1102"/>
              <a:lumOff val="25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21A5E-E79E-4A68-BC2B-AB86361EC5C4}">
      <dsp:nvSpPr>
        <dsp:cNvPr id="0" name=""/>
        <dsp:cNvSpPr/>
      </dsp:nvSpPr>
      <dsp:spPr>
        <a:xfrm>
          <a:off x="6490296" y="1923524"/>
          <a:ext cx="449211" cy="449573"/>
        </a:xfrm>
        <a:prstGeom prst="ellipse">
          <a:avLst/>
        </a:prstGeom>
        <a:solidFill>
          <a:schemeClr val="accent3">
            <a:hueOff val="-1180876"/>
            <a:satOff val="-1378"/>
            <a:lumOff val="3149"/>
            <a:alphaOff val="0"/>
          </a:schemeClr>
        </a:solidFill>
        <a:ln w="12700" cap="flat" cmpd="sng" algn="ctr">
          <a:solidFill>
            <a:schemeClr val="accent3">
              <a:hueOff val="-1180876"/>
              <a:satOff val="-1378"/>
              <a:lumOff val="3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6C4A0-BB63-42F4-AEB6-9C39C92BF2CD}">
      <dsp:nvSpPr>
        <dsp:cNvPr id="0" name=""/>
        <dsp:cNvSpPr/>
      </dsp:nvSpPr>
      <dsp:spPr>
        <a:xfrm>
          <a:off x="8406095" y="1571844"/>
          <a:ext cx="224605" cy="224602"/>
        </a:xfrm>
        <a:prstGeom prst="ellipse">
          <a:avLst/>
        </a:prstGeom>
        <a:solidFill>
          <a:schemeClr val="accent3">
            <a:hueOff val="-1417051"/>
            <a:satOff val="-1653"/>
            <a:lumOff val="3779"/>
            <a:alphaOff val="0"/>
          </a:schemeClr>
        </a:solidFill>
        <a:ln w="12700" cap="flat" cmpd="sng" algn="ctr">
          <a:solidFill>
            <a:schemeClr val="accent3">
              <a:hueOff val="-1417051"/>
              <a:satOff val="-1653"/>
              <a:lumOff val="3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CE798-23FE-4010-AFE0-1F4D87263A25}">
      <dsp:nvSpPr>
        <dsp:cNvPr id="0" name=""/>
        <dsp:cNvSpPr/>
      </dsp:nvSpPr>
      <dsp:spPr>
        <a:xfrm>
          <a:off x="8406095" y="2503130"/>
          <a:ext cx="224605" cy="224602"/>
        </a:xfrm>
        <a:prstGeom prst="ellipse">
          <a:avLst/>
        </a:prstGeom>
        <a:solidFill>
          <a:schemeClr val="accent3">
            <a:hueOff val="-1653226"/>
            <a:satOff val="-1929"/>
            <a:lumOff val="4409"/>
            <a:alphaOff val="0"/>
          </a:schemeClr>
        </a:solidFill>
        <a:ln w="12700" cap="flat" cmpd="sng" algn="ctr">
          <a:solidFill>
            <a:schemeClr val="accent3">
              <a:hueOff val="-1653226"/>
              <a:satOff val="-1929"/>
              <a:lumOff val="44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2A73A-F4CD-4583-BC60-B1B8834D9C0C}">
      <dsp:nvSpPr>
        <dsp:cNvPr id="0" name=""/>
        <dsp:cNvSpPr/>
      </dsp:nvSpPr>
      <dsp:spPr>
        <a:xfrm>
          <a:off x="8606440" y="1773543"/>
          <a:ext cx="224605" cy="224602"/>
        </a:xfrm>
        <a:prstGeom prst="ellipse">
          <a:avLst/>
        </a:prstGeom>
        <a:solidFill>
          <a:schemeClr val="accent3">
            <a:hueOff val="-1889401"/>
            <a:satOff val="-2205"/>
            <a:lumOff val="5039"/>
            <a:alphaOff val="0"/>
          </a:schemeClr>
        </a:solidFill>
        <a:ln w="12700" cap="flat" cmpd="sng" algn="ctr">
          <a:solidFill>
            <a:schemeClr val="accent3">
              <a:hueOff val="-1889401"/>
              <a:satOff val="-2205"/>
              <a:lumOff val="5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16B9D-7FFA-4B88-9FE5-5AE61B95B200}">
      <dsp:nvSpPr>
        <dsp:cNvPr id="0" name=""/>
        <dsp:cNvSpPr/>
      </dsp:nvSpPr>
      <dsp:spPr>
        <a:xfrm>
          <a:off x="8619744" y="2302540"/>
          <a:ext cx="224605" cy="224602"/>
        </a:xfrm>
        <a:prstGeom prst="ellipse">
          <a:avLst/>
        </a:prstGeom>
        <a:solidFill>
          <a:schemeClr val="accent3">
            <a:hueOff val="-2125576"/>
            <a:satOff val="-2480"/>
            <a:lumOff val="5669"/>
            <a:alphaOff val="0"/>
          </a:schemeClr>
        </a:solidFill>
        <a:ln w="12700" cap="flat" cmpd="sng" algn="ctr">
          <a:solidFill>
            <a:schemeClr val="accent3">
              <a:hueOff val="-2125576"/>
              <a:satOff val="-2480"/>
              <a:lumOff val="5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B9F4-BB7C-4A9D-B533-5AF8F94824F6}">
      <dsp:nvSpPr>
        <dsp:cNvPr id="0" name=""/>
        <dsp:cNvSpPr/>
      </dsp:nvSpPr>
      <dsp:spPr>
        <a:xfrm>
          <a:off x="4029809" y="1011078"/>
          <a:ext cx="2274228" cy="2274464"/>
        </a:xfrm>
        <a:prstGeom prst="ellipse">
          <a:avLst/>
        </a:prstGeom>
        <a:solidFill>
          <a:schemeClr val="accent3">
            <a:hueOff val="-2361751"/>
            <a:satOff val="-2756"/>
            <a:lumOff val="6299"/>
            <a:alphaOff val="0"/>
          </a:schemeClr>
        </a:solidFill>
        <a:ln w="12700" cap="flat" cmpd="sng" algn="ctr">
          <a:solidFill>
            <a:schemeClr val="accent3">
              <a:hueOff val="-2361751"/>
              <a:satOff val="-2756"/>
              <a:lumOff val="6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ESP32 Microcontroller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(processing &amp; alert unit)</a:t>
          </a:r>
        </a:p>
      </dsp:txBody>
      <dsp:txXfrm>
        <a:off x="4362862" y="1344166"/>
        <a:ext cx="1608122" cy="1608288"/>
      </dsp:txXfrm>
    </dsp:sp>
    <dsp:sp modelId="{343C9914-806B-4AE1-AA2A-AC92B155151B}">
      <dsp:nvSpPr>
        <dsp:cNvPr id="0" name=""/>
        <dsp:cNvSpPr/>
      </dsp:nvSpPr>
      <dsp:spPr>
        <a:xfrm>
          <a:off x="3859985" y="816768"/>
          <a:ext cx="449211" cy="449573"/>
        </a:xfrm>
        <a:prstGeom prst="ellipse">
          <a:avLst/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accent3">
              <a:hueOff val="-2597926"/>
              <a:satOff val="-3031"/>
              <a:lumOff val="69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14C1-04F7-478F-A519-1154DE4B5682}">
      <dsp:nvSpPr>
        <dsp:cNvPr id="0" name=""/>
        <dsp:cNvSpPr/>
      </dsp:nvSpPr>
      <dsp:spPr>
        <a:xfrm>
          <a:off x="3571989" y="579606"/>
          <a:ext cx="224605" cy="224602"/>
        </a:xfrm>
        <a:prstGeom prst="ellipse">
          <a:avLst/>
        </a:prstGeom>
        <a:solidFill>
          <a:schemeClr val="accent3">
            <a:hueOff val="-2834101"/>
            <a:satOff val="-3307"/>
            <a:lumOff val="7559"/>
            <a:alphaOff val="0"/>
          </a:schemeClr>
        </a:solidFill>
        <a:ln w="12700" cap="flat" cmpd="sng" algn="ctr">
          <a:solidFill>
            <a:schemeClr val="accent3">
              <a:hueOff val="-2834101"/>
              <a:satOff val="-3307"/>
              <a:lumOff val="7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329DF-2C77-4660-AADD-199D316AFEB3}">
      <dsp:nvSpPr>
        <dsp:cNvPr id="0" name=""/>
        <dsp:cNvSpPr/>
      </dsp:nvSpPr>
      <dsp:spPr>
        <a:xfrm>
          <a:off x="3092257" y="579606"/>
          <a:ext cx="224605" cy="224602"/>
        </a:xfrm>
        <a:prstGeom prst="ellipse">
          <a:avLst/>
        </a:prstGeom>
        <a:solidFill>
          <a:schemeClr val="accent3">
            <a:hueOff val="-3070276"/>
            <a:satOff val="-3582"/>
            <a:lumOff val="8188"/>
            <a:alphaOff val="0"/>
          </a:schemeClr>
        </a:solidFill>
        <a:ln w="12700" cap="flat" cmpd="sng" algn="ctr">
          <a:solidFill>
            <a:schemeClr val="accent3">
              <a:hueOff val="-3070276"/>
              <a:satOff val="-3582"/>
              <a:lumOff val="81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3BA2-BF44-46D9-9D84-1B12134A43EE}">
      <dsp:nvSpPr>
        <dsp:cNvPr id="0" name=""/>
        <dsp:cNvSpPr/>
      </dsp:nvSpPr>
      <dsp:spPr>
        <a:xfrm>
          <a:off x="2612525" y="579606"/>
          <a:ext cx="224605" cy="224602"/>
        </a:xfrm>
        <a:prstGeom prst="ellipse">
          <a:avLst/>
        </a:prstGeom>
        <a:solidFill>
          <a:schemeClr val="accent3">
            <a:hueOff val="-3306451"/>
            <a:satOff val="-3858"/>
            <a:lumOff val="8818"/>
            <a:alphaOff val="0"/>
          </a:schemeClr>
        </a:solidFill>
        <a:ln w="12700" cap="flat" cmpd="sng" algn="ctr">
          <a:solidFill>
            <a:schemeClr val="accent3">
              <a:hueOff val="-3306451"/>
              <a:satOff val="-3858"/>
              <a:lumOff val="88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F0A1C-448A-410E-9D50-B97103BBEEF4}">
      <dsp:nvSpPr>
        <dsp:cNvPr id="0" name=""/>
        <dsp:cNvSpPr/>
      </dsp:nvSpPr>
      <dsp:spPr>
        <a:xfrm>
          <a:off x="2132792" y="579606"/>
          <a:ext cx="224605" cy="224602"/>
        </a:xfrm>
        <a:prstGeom prst="ellipse">
          <a:avLst/>
        </a:prstGeom>
        <a:solidFill>
          <a:schemeClr val="accent3">
            <a:hueOff val="-3542626"/>
            <a:satOff val="-4134"/>
            <a:lumOff val="9448"/>
            <a:alphaOff val="0"/>
          </a:schemeClr>
        </a:solidFill>
        <a:ln w="12700" cap="flat" cmpd="sng" algn="ctr">
          <a:solidFill>
            <a:schemeClr val="accent3">
              <a:hueOff val="-3542626"/>
              <a:satOff val="-4134"/>
              <a:lumOff val="9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E2C75-82EB-4ECB-89B9-C4F062519CF3}">
      <dsp:nvSpPr>
        <dsp:cNvPr id="0" name=""/>
        <dsp:cNvSpPr/>
      </dsp:nvSpPr>
      <dsp:spPr>
        <a:xfrm>
          <a:off x="1652277" y="579606"/>
          <a:ext cx="224605" cy="224602"/>
        </a:xfrm>
        <a:prstGeom prst="ellipse">
          <a:avLst/>
        </a:prstGeom>
        <a:solidFill>
          <a:schemeClr val="accent3">
            <a:hueOff val="-3778802"/>
            <a:satOff val="-4409"/>
            <a:lumOff val="10078"/>
            <a:alphaOff val="0"/>
          </a:schemeClr>
        </a:solidFill>
        <a:ln w="12700" cap="flat" cmpd="sng" algn="ctr">
          <a:solidFill>
            <a:schemeClr val="accent3">
              <a:hueOff val="-3778802"/>
              <a:satOff val="-4409"/>
              <a:lumOff val="10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C8F96-87E5-4AFC-BFFE-7B25CD05A467}">
      <dsp:nvSpPr>
        <dsp:cNvPr id="0" name=""/>
        <dsp:cNvSpPr/>
      </dsp:nvSpPr>
      <dsp:spPr>
        <a:xfrm>
          <a:off x="1172545" y="579606"/>
          <a:ext cx="224605" cy="224602"/>
        </a:xfrm>
        <a:prstGeom prst="ellipse">
          <a:avLst/>
        </a:prstGeom>
        <a:solidFill>
          <a:schemeClr val="accent3">
            <a:hueOff val="-4014977"/>
            <a:satOff val="-4685"/>
            <a:lumOff val="10708"/>
            <a:alphaOff val="0"/>
          </a:schemeClr>
        </a:solidFill>
        <a:ln w="12700" cap="flat" cmpd="sng" algn="ctr">
          <a:solidFill>
            <a:schemeClr val="accent3">
              <a:hueOff val="-4014977"/>
              <a:satOff val="-4685"/>
              <a:lumOff val="10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E92DA-1028-4CBE-AF24-ACB9011E48FC}">
      <dsp:nvSpPr>
        <dsp:cNvPr id="0" name=""/>
        <dsp:cNvSpPr/>
      </dsp:nvSpPr>
      <dsp:spPr>
        <a:xfrm>
          <a:off x="1170980" y="0"/>
          <a:ext cx="2632658" cy="57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Weather detection unit (DHT sensor or Weather </a:t>
          </a:r>
          <a:r>
            <a:rPr lang="en-US" sz="1300" kern="1200" dirty="0" err="1"/>
            <a:t>api</a:t>
          </a:r>
          <a:r>
            <a:rPr lang="en-US" sz="1300" kern="1200" dirty="0"/>
            <a:t>.)</a:t>
          </a:r>
        </a:p>
      </dsp:txBody>
      <dsp:txXfrm>
        <a:off x="1170980" y="0"/>
        <a:ext cx="2632658" cy="577759"/>
      </dsp:txXfrm>
    </dsp:sp>
    <dsp:sp modelId="{F946BCB3-6169-4507-B426-56A5D9310A04}">
      <dsp:nvSpPr>
        <dsp:cNvPr id="0" name=""/>
        <dsp:cNvSpPr/>
      </dsp:nvSpPr>
      <dsp:spPr>
        <a:xfrm>
          <a:off x="3393557" y="1923524"/>
          <a:ext cx="449211" cy="449573"/>
        </a:xfrm>
        <a:prstGeom prst="ellipse">
          <a:avLst/>
        </a:prstGeom>
        <a:solidFill>
          <a:schemeClr val="accent3">
            <a:hueOff val="-4723502"/>
            <a:satOff val="-5512"/>
            <a:lumOff val="12598"/>
            <a:alphaOff val="0"/>
          </a:schemeClr>
        </a:solidFill>
        <a:ln w="12700" cap="flat" cmpd="sng" algn="ctr">
          <a:solidFill>
            <a:schemeClr val="accent3">
              <a:hueOff val="-4723502"/>
              <a:satOff val="-5512"/>
              <a:lumOff val="125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C2EF6-2CE9-48B0-8948-9BA898B4FD79}">
      <dsp:nvSpPr>
        <dsp:cNvPr id="0" name=""/>
        <dsp:cNvSpPr/>
      </dsp:nvSpPr>
      <dsp:spPr>
        <a:xfrm>
          <a:off x="2949042" y="2035825"/>
          <a:ext cx="224605" cy="224602"/>
        </a:xfrm>
        <a:prstGeom prst="ellipse">
          <a:avLst/>
        </a:prstGeom>
        <a:solidFill>
          <a:schemeClr val="accent3">
            <a:hueOff val="-4959677"/>
            <a:satOff val="-5787"/>
            <a:lumOff val="13227"/>
            <a:alphaOff val="0"/>
          </a:schemeClr>
        </a:solidFill>
        <a:ln w="12700" cap="flat" cmpd="sng" algn="ctr">
          <a:solidFill>
            <a:schemeClr val="accent3">
              <a:hueOff val="-4959677"/>
              <a:satOff val="-5787"/>
              <a:lumOff val="132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58A34-E7FF-4663-BEE9-C25F73DE7DA2}">
      <dsp:nvSpPr>
        <dsp:cNvPr id="0" name=""/>
        <dsp:cNvSpPr/>
      </dsp:nvSpPr>
      <dsp:spPr>
        <a:xfrm>
          <a:off x="2505309" y="2035825"/>
          <a:ext cx="224605" cy="224602"/>
        </a:xfrm>
        <a:prstGeom prst="ellipse">
          <a:avLst/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accent3">
              <a:hueOff val="-5195852"/>
              <a:satOff val="-6063"/>
              <a:lumOff val="138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9CBF0-BD83-4976-A55C-187C2CF8A992}">
      <dsp:nvSpPr>
        <dsp:cNvPr id="0" name=""/>
        <dsp:cNvSpPr/>
      </dsp:nvSpPr>
      <dsp:spPr>
        <a:xfrm>
          <a:off x="2060793" y="2035825"/>
          <a:ext cx="224605" cy="224602"/>
        </a:xfrm>
        <a:prstGeom prst="ellipse">
          <a:avLst/>
        </a:prstGeom>
        <a:solidFill>
          <a:schemeClr val="accent3">
            <a:hueOff val="-5432027"/>
            <a:satOff val="-6338"/>
            <a:lumOff val="14487"/>
            <a:alphaOff val="0"/>
          </a:schemeClr>
        </a:solidFill>
        <a:ln w="12700" cap="flat" cmpd="sng" algn="ctr">
          <a:solidFill>
            <a:schemeClr val="accent3">
              <a:hueOff val="-5432027"/>
              <a:satOff val="-6338"/>
              <a:lumOff val="144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7491E-D993-4E7D-A305-38B7970B004E}">
      <dsp:nvSpPr>
        <dsp:cNvPr id="0" name=""/>
        <dsp:cNvSpPr/>
      </dsp:nvSpPr>
      <dsp:spPr>
        <a:xfrm>
          <a:off x="1617061" y="2035825"/>
          <a:ext cx="224605" cy="224602"/>
        </a:xfrm>
        <a:prstGeom prst="ellipse">
          <a:avLst/>
        </a:prstGeom>
        <a:solidFill>
          <a:schemeClr val="accent3">
            <a:hueOff val="-5668202"/>
            <a:satOff val="-6614"/>
            <a:lumOff val="15117"/>
            <a:alphaOff val="0"/>
          </a:schemeClr>
        </a:solidFill>
        <a:ln w="12700" cap="flat" cmpd="sng" algn="ctr">
          <a:solidFill>
            <a:schemeClr val="accent3">
              <a:hueOff val="-5668202"/>
              <a:satOff val="-6614"/>
              <a:lumOff val="15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3AF0-210E-4974-90DB-F01AF0B35FC1}">
      <dsp:nvSpPr>
        <dsp:cNvPr id="0" name=""/>
        <dsp:cNvSpPr/>
      </dsp:nvSpPr>
      <dsp:spPr>
        <a:xfrm>
          <a:off x="1172545" y="2035825"/>
          <a:ext cx="224605" cy="224602"/>
        </a:xfrm>
        <a:prstGeom prst="ellipse">
          <a:avLst/>
        </a:prstGeom>
        <a:solidFill>
          <a:schemeClr val="accent3">
            <a:hueOff val="-5904377"/>
            <a:satOff val="-6889"/>
            <a:lumOff val="15747"/>
            <a:alphaOff val="0"/>
          </a:schemeClr>
        </a:solidFill>
        <a:ln w="12700" cap="flat" cmpd="sng" algn="ctr">
          <a:solidFill>
            <a:schemeClr val="accent3">
              <a:hueOff val="-5904377"/>
              <a:satOff val="-6889"/>
              <a:lumOff val="157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C32B3-73C6-4F20-8018-135CBCE09D78}">
      <dsp:nvSpPr>
        <dsp:cNvPr id="0" name=""/>
        <dsp:cNvSpPr/>
      </dsp:nvSpPr>
      <dsp:spPr>
        <a:xfrm>
          <a:off x="1170980" y="1461021"/>
          <a:ext cx="1990928" cy="57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MQ6 Gas leakage sensor (using particle per matter ratings)</a:t>
          </a:r>
        </a:p>
      </dsp:txBody>
      <dsp:txXfrm>
        <a:off x="1170980" y="1461021"/>
        <a:ext cx="1990928" cy="577759"/>
      </dsp:txXfrm>
    </dsp:sp>
    <dsp:sp modelId="{9E9124AA-1732-4305-9290-9373DFE589C1}">
      <dsp:nvSpPr>
        <dsp:cNvPr id="0" name=""/>
        <dsp:cNvSpPr/>
      </dsp:nvSpPr>
      <dsp:spPr>
        <a:xfrm>
          <a:off x="3859985" y="3011809"/>
          <a:ext cx="449211" cy="449573"/>
        </a:xfrm>
        <a:prstGeom prst="ellipse">
          <a:avLst/>
        </a:prstGeom>
        <a:solidFill>
          <a:schemeClr val="accent3">
            <a:hueOff val="-6376728"/>
            <a:satOff val="-7441"/>
            <a:lumOff val="17007"/>
            <a:alphaOff val="0"/>
          </a:schemeClr>
        </a:solidFill>
        <a:ln w="12700" cap="flat" cmpd="sng" algn="ctr">
          <a:solidFill>
            <a:schemeClr val="accent3">
              <a:hueOff val="-6376728"/>
              <a:satOff val="-7441"/>
              <a:lumOff val="17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90150-2CB2-41F7-A090-37535A847A2D}">
      <dsp:nvSpPr>
        <dsp:cNvPr id="0" name=""/>
        <dsp:cNvSpPr/>
      </dsp:nvSpPr>
      <dsp:spPr>
        <a:xfrm>
          <a:off x="3571989" y="3469509"/>
          <a:ext cx="224605" cy="224602"/>
        </a:xfrm>
        <a:prstGeom prst="ellipse">
          <a:avLst/>
        </a:prstGeom>
        <a:solidFill>
          <a:schemeClr val="accent3">
            <a:hueOff val="-6612903"/>
            <a:satOff val="-7716"/>
            <a:lumOff val="17637"/>
            <a:alphaOff val="0"/>
          </a:schemeClr>
        </a:solidFill>
        <a:ln w="12700" cap="flat" cmpd="sng" algn="ctr">
          <a:solidFill>
            <a:schemeClr val="accent3">
              <a:hueOff val="-6612903"/>
              <a:satOff val="-7716"/>
              <a:lumOff val="176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166E4-13B4-40E2-BD11-7436F783E098}">
      <dsp:nvSpPr>
        <dsp:cNvPr id="0" name=""/>
        <dsp:cNvSpPr/>
      </dsp:nvSpPr>
      <dsp:spPr>
        <a:xfrm>
          <a:off x="3092257" y="3469509"/>
          <a:ext cx="224605" cy="224602"/>
        </a:xfrm>
        <a:prstGeom prst="ellipse">
          <a:avLst/>
        </a:prstGeom>
        <a:solidFill>
          <a:schemeClr val="accent3">
            <a:hueOff val="-6849077"/>
            <a:satOff val="-7992"/>
            <a:lumOff val="18266"/>
            <a:alphaOff val="0"/>
          </a:schemeClr>
        </a:solidFill>
        <a:ln w="12700" cap="flat" cmpd="sng" algn="ctr">
          <a:solidFill>
            <a:schemeClr val="accent3">
              <a:hueOff val="-6849077"/>
              <a:satOff val="-7992"/>
              <a:lumOff val="182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7634-194D-4A96-8546-0B24EE373317}">
      <dsp:nvSpPr>
        <dsp:cNvPr id="0" name=""/>
        <dsp:cNvSpPr/>
      </dsp:nvSpPr>
      <dsp:spPr>
        <a:xfrm>
          <a:off x="2612525" y="3469509"/>
          <a:ext cx="224605" cy="224602"/>
        </a:xfrm>
        <a:prstGeom prst="ellipse">
          <a:avLst/>
        </a:prstGeom>
        <a:solidFill>
          <a:schemeClr val="accent3">
            <a:hueOff val="-7085253"/>
            <a:satOff val="-8267"/>
            <a:lumOff val="18896"/>
            <a:alphaOff val="0"/>
          </a:schemeClr>
        </a:solidFill>
        <a:ln w="12700" cap="flat" cmpd="sng" algn="ctr">
          <a:solidFill>
            <a:schemeClr val="accent3">
              <a:hueOff val="-7085253"/>
              <a:satOff val="-8267"/>
              <a:lumOff val="18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F5D72-F89F-4866-936A-BC7C0A388312}">
      <dsp:nvSpPr>
        <dsp:cNvPr id="0" name=""/>
        <dsp:cNvSpPr/>
      </dsp:nvSpPr>
      <dsp:spPr>
        <a:xfrm>
          <a:off x="2132792" y="3469509"/>
          <a:ext cx="224605" cy="224602"/>
        </a:xfrm>
        <a:prstGeom prst="ellipse">
          <a:avLst/>
        </a:prstGeom>
        <a:solidFill>
          <a:schemeClr val="accent3">
            <a:hueOff val="-7321428"/>
            <a:satOff val="-8543"/>
            <a:lumOff val="19526"/>
            <a:alphaOff val="0"/>
          </a:schemeClr>
        </a:solidFill>
        <a:ln w="12700" cap="flat" cmpd="sng" algn="ctr">
          <a:solidFill>
            <a:schemeClr val="accent3">
              <a:hueOff val="-7321428"/>
              <a:satOff val="-8543"/>
              <a:lumOff val="19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46A73-60BC-42CC-859E-CC9CF45FE871}">
      <dsp:nvSpPr>
        <dsp:cNvPr id="0" name=""/>
        <dsp:cNvSpPr/>
      </dsp:nvSpPr>
      <dsp:spPr>
        <a:xfrm>
          <a:off x="1652277" y="3469509"/>
          <a:ext cx="224605" cy="224602"/>
        </a:xfrm>
        <a:prstGeom prst="ellipse">
          <a:avLst/>
        </a:prstGeom>
        <a:solidFill>
          <a:schemeClr val="accent3">
            <a:hueOff val="-7557603"/>
            <a:satOff val="-8818"/>
            <a:lumOff val="20156"/>
            <a:alphaOff val="0"/>
          </a:schemeClr>
        </a:solidFill>
        <a:ln w="12700" cap="flat" cmpd="sng" algn="ctr">
          <a:solidFill>
            <a:schemeClr val="accent3">
              <a:hueOff val="-7557603"/>
              <a:satOff val="-8818"/>
              <a:lumOff val="20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107FD-4B79-4675-A7DB-83651C3DC0DD}">
      <dsp:nvSpPr>
        <dsp:cNvPr id="0" name=""/>
        <dsp:cNvSpPr/>
      </dsp:nvSpPr>
      <dsp:spPr>
        <a:xfrm>
          <a:off x="1172545" y="3469509"/>
          <a:ext cx="224605" cy="224602"/>
        </a:xfrm>
        <a:prstGeom prst="ellipse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EBA8A-AF87-4F9B-A904-8A418ED2DDC8}">
      <dsp:nvSpPr>
        <dsp:cNvPr id="0" name=""/>
        <dsp:cNvSpPr/>
      </dsp:nvSpPr>
      <dsp:spPr>
        <a:xfrm>
          <a:off x="1170980" y="2889534"/>
          <a:ext cx="2632658" cy="57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a GPS Location detector to alert the fire station unit in case of a </a:t>
          </a:r>
          <a:r>
            <a:rPr lang="en-US" sz="1300" kern="1200" dirty="0" err="1"/>
            <a:t>catastrophy</a:t>
          </a:r>
          <a:r>
            <a:rPr lang="en-US" sz="1300" kern="1200" dirty="0"/>
            <a:t> (E.g.) An explosion</a:t>
          </a:r>
        </a:p>
      </dsp:txBody>
      <dsp:txXfrm>
        <a:off x="1170980" y="2889534"/>
        <a:ext cx="2632658" cy="577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A6BB-B384-4221-AD1B-D3C524BB474D}">
      <dsp:nvSpPr>
        <dsp:cNvPr id="0" name=""/>
        <dsp:cNvSpPr/>
      </dsp:nvSpPr>
      <dsp:spPr>
        <a:xfrm>
          <a:off x="2167364" y="901972"/>
          <a:ext cx="467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824" y="945200"/>
        <a:ext cx="24922" cy="4984"/>
      </dsp:txXfrm>
    </dsp:sp>
    <dsp:sp modelId="{6B91FC9A-26B6-4975-BA12-C698308EC67C}">
      <dsp:nvSpPr>
        <dsp:cNvPr id="0" name=""/>
        <dsp:cNvSpPr/>
      </dsp:nvSpPr>
      <dsp:spPr>
        <a:xfrm>
          <a:off x="2023" y="297550"/>
          <a:ext cx="2167140" cy="1300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Input: Weather parameters (Test if device is operating in harsh conditions)</a:t>
          </a:r>
        </a:p>
      </dsp:txBody>
      <dsp:txXfrm>
        <a:off x="2023" y="297550"/>
        <a:ext cx="2167140" cy="1300284"/>
      </dsp:txXfrm>
    </dsp:sp>
    <dsp:sp modelId="{0BF52F05-FD49-4E0C-BA50-E1AC0AE2F87F}">
      <dsp:nvSpPr>
        <dsp:cNvPr id="0" name=""/>
        <dsp:cNvSpPr/>
      </dsp:nvSpPr>
      <dsp:spPr>
        <a:xfrm>
          <a:off x="4832947" y="901972"/>
          <a:ext cx="467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42" y="45720"/>
              </a:lnTo>
            </a:path>
          </a:pathLst>
        </a:custGeom>
        <a:noFill/>
        <a:ln w="6350" cap="flat" cmpd="sng" algn="ctr">
          <a:solidFill>
            <a:schemeClr val="accent3">
              <a:hueOff val="-1558756"/>
              <a:satOff val="-1819"/>
              <a:lumOff val="4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4407" y="945200"/>
        <a:ext cx="24922" cy="4984"/>
      </dsp:txXfrm>
    </dsp:sp>
    <dsp:sp modelId="{D2F91FAC-0C4F-47CD-891F-0F1D4381F085}">
      <dsp:nvSpPr>
        <dsp:cNvPr id="0" name=""/>
        <dsp:cNvSpPr/>
      </dsp:nvSpPr>
      <dsp:spPr>
        <a:xfrm>
          <a:off x="2667606" y="297550"/>
          <a:ext cx="2167140" cy="1300284"/>
        </a:xfrm>
        <a:prstGeom prst="rect">
          <a:avLst/>
        </a:prstGeom>
        <a:solidFill>
          <a:schemeClr val="accent3">
            <a:hueOff val="-1298963"/>
            <a:satOff val="-1516"/>
            <a:lumOff val="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Condition: If the temp range (-20</a:t>
          </a:r>
          <a:r>
            <a:rPr lang="en-US" sz="1100" kern="1200" baseline="30000" dirty="0"/>
            <a:t>0</a:t>
          </a:r>
          <a:r>
            <a:rPr lang="en-US" sz="1100" kern="1200" baseline="0" dirty="0"/>
            <a:t>C – 70</a:t>
          </a:r>
          <a:r>
            <a:rPr lang="en-US" sz="1100" kern="1200" baseline="30000" dirty="0"/>
            <a:t>0</a:t>
          </a:r>
          <a:r>
            <a:rPr lang="en-US" sz="1100" kern="1200" baseline="0" dirty="0"/>
            <a:t>C)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Input: Read from the MQ6 gas sensor</a:t>
          </a:r>
          <a:endParaRPr lang="en-US" sz="1100" kern="1200" dirty="0"/>
        </a:p>
      </dsp:txBody>
      <dsp:txXfrm>
        <a:off x="2667606" y="297550"/>
        <a:ext cx="2167140" cy="1300284"/>
      </dsp:txXfrm>
    </dsp:sp>
    <dsp:sp modelId="{48818868-817C-420C-9411-9E7A5F1E0A51}">
      <dsp:nvSpPr>
        <dsp:cNvPr id="0" name=""/>
        <dsp:cNvSpPr/>
      </dsp:nvSpPr>
      <dsp:spPr>
        <a:xfrm>
          <a:off x="7498530" y="901972"/>
          <a:ext cx="467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42" y="45720"/>
              </a:lnTo>
            </a:path>
          </a:pathLst>
        </a:custGeom>
        <a:noFill/>
        <a:ln w="6350" cap="flat" cmpd="sng" algn="ctr">
          <a:solidFill>
            <a:schemeClr val="accent3">
              <a:hueOff val="-3117511"/>
              <a:satOff val="-3638"/>
              <a:lumOff val="8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19990" y="945200"/>
        <a:ext cx="24922" cy="4984"/>
      </dsp:txXfrm>
    </dsp:sp>
    <dsp:sp modelId="{04BBE17A-E506-45DE-AE8D-5C9D0A8B4317}">
      <dsp:nvSpPr>
        <dsp:cNvPr id="0" name=""/>
        <dsp:cNvSpPr/>
      </dsp:nvSpPr>
      <dsp:spPr>
        <a:xfrm>
          <a:off x="5333189" y="297550"/>
          <a:ext cx="2167140" cy="1300284"/>
        </a:xfrm>
        <a:prstGeom prst="rect">
          <a:avLst/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Processing: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Creating alert zones based on the particle per matter value read by the MQ6</a:t>
          </a:r>
        </a:p>
      </dsp:txBody>
      <dsp:txXfrm>
        <a:off x="5333189" y="297550"/>
        <a:ext cx="2167140" cy="1300284"/>
      </dsp:txXfrm>
    </dsp:sp>
    <dsp:sp modelId="{B6E17CCB-4CA7-46A3-8AB6-C7FAA2B36976}">
      <dsp:nvSpPr>
        <dsp:cNvPr id="0" name=""/>
        <dsp:cNvSpPr/>
      </dsp:nvSpPr>
      <dsp:spPr>
        <a:xfrm>
          <a:off x="1085593" y="1596034"/>
          <a:ext cx="7996749" cy="467842"/>
        </a:xfrm>
        <a:custGeom>
          <a:avLst/>
          <a:gdLst/>
          <a:ahLst/>
          <a:cxnLst/>
          <a:rect l="0" t="0" r="0" b="0"/>
          <a:pathLst>
            <a:path>
              <a:moveTo>
                <a:pt x="7996749" y="0"/>
              </a:moveTo>
              <a:lnTo>
                <a:pt x="7996749" y="251021"/>
              </a:lnTo>
              <a:lnTo>
                <a:pt x="0" y="251021"/>
              </a:lnTo>
              <a:lnTo>
                <a:pt x="0" y="467842"/>
              </a:lnTo>
            </a:path>
          </a:pathLst>
        </a:custGeom>
        <a:noFill/>
        <a:ln w="6350" cap="flat" cmpd="sng" algn="ctr">
          <a:solidFill>
            <a:schemeClr val="accent3">
              <a:hueOff val="-4676267"/>
              <a:satOff val="-5456"/>
              <a:lumOff val="124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3661" y="1827463"/>
        <a:ext cx="400613" cy="4984"/>
      </dsp:txXfrm>
    </dsp:sp>
    <dsp:sp modelId="{5223E92A-4114-41CF-A080-BBEDD3FC7DAB}">
      <dsp:nvSpPr>
        <dsp:cNvPr id="0" name=""/>
        <dsp:cNvSpPr/>
      </dsp:nvSpPr>
      <dsp:spPr>
        <a:xfrm>
          <a:off x="7998772" y="297550"/>
          <a:ext cx="2167140" cy="1300284"/>
        </a:xfrm>
        <a:prstGeom prst="rect">
          <a:avLst/>
        </a:prstGeom>
        <a:solidFill>
          <a:schemeClr val="accent3">
            <a:hueOff val="-3896889"/>
            <a:satOff val="-4547"/>
            <a:lumOff val="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Warning Zones: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Informational alert (LED Green)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Critical alert (LED Blue)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Catastrophic warning (LED Red &amp; Blinking)</a:t>
          </a:r>
        </a:p>
      </dsp:txBody>
      <dsp:txXfrm>
        <a:off x="7998772" y="297550"/>
        <a:ext cx="2167140" cy="1300284"/>
      </dsp:txXfrm>
    </dsp:sp>
    <dsp:sp modelId="{D1256F5D-ACF5-4794-BD40-3857947C91C1}">
      <dsp:nvSpPr>
        <dsp:cNvPr id="0" name=""/>
        <dsp:cNvSpPr/>
      </dsp:nvSpPr>
      <dsp:spPr>
        <a:xfrm>
          <a:off x="2167364" y="2700699"/>
          <a:ext cx="467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42" y="45720"/>
              </a:lnTo>
            </a:path>
          </a:pathLst>
        </a:custGeom>
        <a:noFill/>
        <a:ln w="6350" cap="flat" cmpd="sng" algn="ctr">
          <a:solidFill>
            <a:schemeClr val="accent3">
              <a:hueOff val="-6235023"/>
              <a:satOff val="-7275"/>
              <a:lumOff val="166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824" y="2743927"/>
        <a:ext cx="24922" cy="4984"/>
      </dsp:txXfrm>
    </dsp:sp>
    <dsp:sp modelId="{8ED5DA79-BCAE-4027-85B4-F798B897B5E9}">
      <dsp:nvSpPr>
        <dsp:cNvPr id="0" name=""/>
        <dsp:cNvSpPr/>
      </dsp:nvSpPr>
      <dsp:spPr>
        <a:xfrm>
          <a:off x="2023" y="2096277"/>
          <a:ext cx="2167140" cy="1300284"/>
        </a:xfrm>
        <a:prstGeom prst="rect">
          <a:avLst/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 data to the IBM Watson IoT Platform for real-time analysis</a:t>
          </a:r>
        </a:p>
      </dsp:txBody>
      <dsp:txXfrm>
        <a:off x="2023" y="2096277"/>
        <a:ext cx="2167140" cy="1300284"/>
      </dsp:txXfrm>
    </dsp:sp>
    <dsp:sp modelId="{077FCC10-30B8-4A08-9A25-480FF19B5361}">
      <dsp:nvSpPr>
        <dsp:cNvPr id="0" name=""/>
        <dsp:cNvSpPr/>
      </dsp:nvSpPr>
      <dsp:spPr>
        <a:xfrm>
          <a:off x="4832947" y="2700699"/>
          <a:ext cx="467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842" y="45720"/>
              </a:lnTo>
            </a:path>
          </a:pathLst>
        </a:custGeom>
        <a:noFill/>
        <a:ln w="635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4407" y="2743927"/>
        <a:ext cx="24922" cy="4984"/>
      </dsp:txXfrm>
    </dsp:sp>
    <dsp:sp modelId="{538C05AE-76B1-4FE3-B609-91E572F13F76}">
      <dsp:nvSpPr>
        <dsp:cNvPr id="0" name=""/>
        <dsp:cNvSpPr/>
      </dsp:nvSpPr>
      <dsp:spPr>
        <a:xfrm>
          <a:off x="2667606" y="2096277"/>
          <a:ext cx="2167140" cy="1300284"/>
        </a:xfrm>
        <a:prstGeom prst="rect">
          <a:avLst/>
        </a:prstGeom>
        <a:solidFill>
          <a:schemeClr val="accent3">
            <a:hueOff val="-6494815"/>
            <a:satOff val="-7578"/>
            <a:lumOff val="173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Future: Collect data over a period of time and use model to predict usage (residential units) </a:t>
          </a:r>
        </a:p>
      </dsp:txBody>
      <dsp:txXfrm>
        <a:off x="2667606" y="2096277"/>
        <a:ext cx="2167140" cy="1300284"/>
      </dsp:txXfrm>
    </dsp:sp>
    <dsp:sp modelId="{AC651FAB-FA23-4EF8-9ABF-78AAE82DB7C5}">
      <dsp:nvSpPr>
        <dsp:cNvPr id="0" name=""/>
        <dsp:cNvSpPr/>
      </dsp:nvSpPr>
      <dsp:spPr>
        <a:xfrm>
          <a:off x="5333189" y="2096277"/>
          <a:ext cx="2167140" cy="1300284"/>
        </a:xfrm>
        <a:prstGeom prst="rect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Future: Collect data of alert warnings and use catastrophic or near explosion warnings to alert Energy Regulation Companies to audit the manufacturing companies producing the gas.</a:t>
          </a:r>
        </a:p>
      </dsp:txBody>
      <dsp:txXfrm>
        <a:off x="5333189" y="2096277"/>
        <a:ext cx="2167140" cy="130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FBAFB-4A56-42A9-97BD-CA73728C9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53A12-4867-4A3B-A5E3-F29441D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GAS LEAKAGE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95DC2-5DC6-48DE-A2B8-39BECC20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DISASTER RESILIENCY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88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BE7DD-34D7-4C26-9837-D28A47AD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4184196" cy="54387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</a:t>
            </a:r>
            <a:r>
              <a:rPr lang="en-US" sz="3600" dirty="0"/>
              <a:t> GoBig Or GoHome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470EB-DE7B-4AC8-9296-06CBF6659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88779"/>
              </p:ext>
            </p:extLst>
          </p:nvPr>
        </p:nvGraphicFramePr>
        <p:xfrm>
          <a:off x="6419849" y="1157478"/>
          <a:ext cx="4314825" cy="4405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3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8923-83F3-4A2F-8A3E-4A5DFAD7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E164-D61A-47EA-99B2-71F3AB01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Rwanda has issued a directive that all citizens will use natural gas for residential and industrial applications. The efforts are to move away from the use of charcoal, coal, and firewood.</a:t>
            </a:r>
          </a:p>
          <a:p>
            <a:pPr algn="just"/>
            <a:r>
              <a:rPr lang="en-US" dirty="0"/>
              <a:t>The first step would be to educate the citizens on safety measures while operating LPG appliances in residential units, garages, service stations, hotels, and manufacturing industries. </a:t>
            </a:r>
          </a:p>
        </p:txBody>
      </p:sp>
    </p:spTree>
    <p:extLst>
      <p:ext uri="{BB962C8B-B14F-4D97-AF65-F5344CB8AC3E}">
        <p14:creationId xmlns:p14="http://schemas.microsoft.com/office/powerpoint/2010/main" val="16133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2709-5CBC-4FE0-89B7-95058E07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7449-474F-4F76-B09C-2231846A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and explosion are the most important and most unfortunate events that threatens human life in public buildings and industrial complexes. </a:t>
            </a:r>
          </a:p>
          <a:p>
            <a:r>
              <a:rPr lang="en-US" dirty="0"/>
              <a:t>The Liquid petroleum gas (LPG) has been involved in major fires and explosions with historical survey indicating that of 22.52% of the road accidents were as a result of a tanker explosions.</a:t>
            </a:r>
          </a:p>
        </p:txBody>
      </p:sp>
    </p:spTree>
    <p:extLst>
      <p:ext uri="{BB962C8B-B14F-4D97-AF65-F5344CB8AC3E}">
        <p14:creationId xmlns:p14="http://schemas.microsoft.com/office/powerpoint/2010/main" val="27620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E187-B6F2-491D-B126-0FB18769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B88D-B584-420D-B0D9-F3C66C38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gas leakage sensor (MQ6 – propane, butane, LPG) to detect a gas leakage and upload the data to a cloud resource for analytics and real-time warning. The system should trigger an alert to the system owner. </a:t>
            </a:r>
          </a:p>
          <a:p>
            <a:r>
              <a:rPr lang="en-US" dirty="0"/>
              <a:t>Further, the system triggers the control unit to turn off the gas unit (large scale) or send an SMS alert to the home-owner (residential use).</a:t>
            </a:r>
          </a:p>
        </p:txBody>
      </p:sp>
    </p:spTree>
    <p:extLst>
      <p:ext uri="{BB962C8B-B14F-4D97-AF65-F5344CB8AC3E}">
        <p14:creationId xmlns:p14="http://schemas.microsoft.com/office/powerpoint/2010/main" val="327870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421D6-2727-4571-BB27-977EA33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Roadmap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B7746-E34C-430B-AAE6-93948DA5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41" y="625683"/>
            <a:ext cx="7321851" cy="57385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72071E9-F599-4E89-9428-677563C2A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0BBE-8AC5-4641-A833-8D89522C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Leakage Monitoring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965131-F35E-490F-B9C5-3696ADC7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255208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99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796B-C50B-4C0B-B2A5-D8780658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Operating Principle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294B0F-42AC-4105-AE06-27D946533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650377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11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3CAE-34CA-41D6-A6B2-E6655C26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10D6-1E06-4F1B-870B-98D4B67A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Watson IoT Platform</a:t>
            </a:r>
          </a:p>
          <a:p>
            <a:r>
              <a:rPr lang="en-US" dirty="0"/>
              <a:t>ESP32 Microcontroller</a:t>
            </a:r>
          </a:p>
          <a:p>
            <a:r>
              <a:rPr lang="en-US" dirty="0"/>
              <a:t>Weather </a:t>
            </a:r>
            <a:r>
              <a:rPr lang="en-US" dirty="0" err="1"/>
              <a:t>Api</a:t>
            </a:r>
            <a:r>
              <a:rPr lang="en-US" dirty="0"/>
              <a:t> or DHT sensor (remote rural applications)</a:t>
            </a:r>
          </a:p>
          <a:p>
            <a:r>
              <a:rPr lang="en-US" dirty="0"/>
              <a:t>GPS coordinate system</a:t>
            </a:r>
          </a:p>
          <a:p>
            <a:r>
              <a:rPr lang="en-US" dirty="0"/>
              <a:t>Gas leakage sensors &amp; calibrators</a:t>
            </a:r>
          </a:p>
          <a:p>
            <a:r>
              <a:rPr lang="en-US" dirty="0"/>
              <a:t>IBM Cloud Dashboard (Nodejs)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592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445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GAS LEAKAGE MONITORING SYSTEM</vt:lpstr>
      <vt:lpstr>Team GoBig Or GoHome</vt:lpstr>
      <vt:lpstr>Background</vt:lpstr>
      <vt:lpstr>Problem statement</vt:lpstr>
      <vt:lpstr>Proposed solution</vt:lpstr>
      <vt:lpstr>Roadmap </vt:lpstr>
      <vt:lpstr>Gas Leakage Monitoring System</vt:lpstr>
      <vt:lpstr>System Operating Principle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LEAKAGE MONITORING SYSTEM</dc:title>
  <dc:creator>Agrippina Mwangi</dc:creator>
  <cp:lastModifiedBy>Agrippina Mwangi</cp:lastModifiedBy>
  <cp:revision>5</cp:revision>
  <dcterms:created xsi:type="dcterms:W3CDTF">2020-11-13T20:52:16Z</dcterms:created>
  <dcterms:modified xsi:type="dcterms:W3CDTF">2020-11-15T08:36:00Z</dcterms:modified>
</cp:coreProperties>
</file>