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64" r:id="rId7"/>
    <p:sldId id="270" r:id="rId8"/>
    <p:sldId id="267" r:id="rId9"/>
    <p:sldId id="26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57"/>
            <p14:sldId id="264"/>
            <p14:sldId id="270"/>
            <p14:sldId id="267"/>
            <p14:sldId id="268"/>
            <p14:sldId id="265"/>
            <p14:sldId id="269"/>
          </p14:sldIdLst>
        </p14:section>
        <p14:section name="Untitled Section" id="{BDDF5852-7B1D-4A5A-995E-D65433E14076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280" autoAdjust="0"/>
  </p:normalViewPr>
  <p:slideViewPr>
    <p:cSldViewPr snapToGrid="0">
      <p:cViewPr varScale="1">
        <p:scale>
          <a:sx n="85" d="100"/>
          <a:sy n="85" d="100"/>
        </p:scale>
        <p:origin x="6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70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92161" cy="382804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Power </a:t>
            </a:r>
            <a:r>
              <a:rPr lang="en-IN" dirty="0" smtClean="0">
                <a:solidFill>
                  <a:schemeClr val="tx1"/>
                </a:solidFill>
              </a:rPr>
              <a:t>BI: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for creating interactive visualizations, dashboards, and insights from the malnutrition dataset.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Microsoft </a:t>
            </a:r>
            <a:r>
              <a:rPr lang="en-IN" dirty="0" smtClean="0">
                <a:solidFill>
                  <a:schemeClr val="tx1"/>
                </a:solidFill>
              </a:rPr>
              <a:t>Excel: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for initial data cleaning, formatting, and CSV file preparation.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err="1" smtClean="0">
                <a:solidFill>
                  <a:schemeClr val="tx1"/>
                </a:solidFill>
              </a:rPr>
              <a:t>GitHub</a:t>
            </a:r>
            <a:r>
              <a:rPr lang="en-IN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Used for uploading and showcasing the project files, PPT, and documentation.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US" sz="105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Overnutrition</a:t>
            </a:r>
            <a:r>
              <a:rPr lang="en-IN" dirty="0" smtClean="0"/>
              <a:t> Trends: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424531" cy="4173731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The Rising Tide of Overweight &amp; </a:t>
            </a:r>
            <a:r>
              <a:rPr lang="en-US" sz="1600" dirty="0" smtClean="0">
                <a:solidFill>
                  <a:schemeClr val="tx1"/>
                </a:solidFill>
              </a:rPr>
              <a:t>Obesity.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Rapid increase across all ages globally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2.5B adults overweight (2022); 890M obese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Childhood overweight/obesity a growing concern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Visual Idea: Bar charts or world map showing </a:t>
            </a:r>
            <a:r>
              <a:rPr lang="en-US" sz="1600" dirty="0" smtClean="0">
                <a:solidFill>
                  <a:schemeClr val="tx1"/>
                </a:solidFill>
              </a:rPr>
              <a:t>prevalence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Insights &amp; </a:t>
            </a:r>
            <a:r>
              <a:rPr lang="en-IN" dirty="0" smtClean="0"/>
              <a:t>Analysis: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06" y="1951463"/>
            <a:ext cx="11151220" cy="4304371"/>
          </a:xfrm>
        </p:spPr>
        <p:txBody>
          <a:bodyPr>
            <a:normAutofit/>
          </a:bodyPr>
          <a:lstStyle/>
          <a:p>
            <a:r>
              <a:rPr lang="en-IN" dirty="0"/>
              <a:t>Global Trends</a:t>
            </a:r>
            <a:r>
              <a:rPr lang="en-IN" sz="1800" dirty="0" smtClean="0"/>
              <a:t>:</a:t>
            </a:r>
          </a:p>
          <a:p>
            <a:pPr lvl="1"/>
            <a:r>
              <a:rPr lang="en-US" dirty="0"/>
              <a:t>Malnutrition rates have gradually declined in many regions from </a:t>
            </a:r>
            <a:r>
              <a:rPr lang="en-US" b="1" dirty="0"/>
              <a:t>1983 to 2019</a:t>
            </a:r>
            <a:r>
              <a:rPr lang="en-US" dirty="0"/>
              <a:t>, but progress </a:t>
            </a:r>
            <a:r>
              <a:rPr lang="en-US" dirty="0" smtClean="0"/>
              <a:t>varies across continents.</a:t>
            </a:r>
            <a:endParaRPr lang="en-US" dirty="0"/>
          </a:p>
          <a:p>
            <a:r>
              <a:rPr lang="en-IN" dirty="0"/>
              <a:t>Improvements Over Time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Countries like </a:t>
            </a:r>
            <a:r>
              <a:rPr lang="en-US" b="1" dirty="0"/>
              <a:t>China, Brazil, and Indonesia</a:t>
            </a:r>
            <a:r>
              <a:rPr lang="en-US" dirty="0"/>
              <a:t> have shown notable improvements in </a:t>
            </a:r>
            <a:r>
              <a:rPr lang="en-US" dirty="0" smtClean="0"/>
              <a:t>reducing undernourishment.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/>
              <a:t>Understanding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Explored a dataset covering </a:t>
            </a:r>
            <a:r>
              <a:rPr lang="en-US" b="1" dirty="0"/>
              <a:t>1983 to 2019</a:t>
            </a:r>
            <a:r>
              <a:rPr lang="en-US" dirty="0"/>
              <a:t> across multiple countries with yearly malnutrition </a:t>
            </a:r>
            <a:r>
              <a:rPr lang="en-US" dirty="0" smtClean="0"/>
              <a:t>indicators.</a:t>
            </a:r>
          </a:p>
          <a:p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48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Analytics?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48999" cy="4586326"/>
          </a:xfrm>
        </p:spPr>
        <p:txBody>
          <a:bodyPr>
            <a:normAutofit/>
          </a:bodyPr>
          <a:lstStyle/>
          <a:p>
            <a:pPr lvl="1"/>
            <a:r>
              <a:rPr lang="en-IN" sz="1600" dirty="0">
                <a:solidFill>
                  <a:schemeClr val="tx1"/>
                </a:solidFill>
              </a:rPr>
              <a:t>Data Analytics: Essential for Malnutrition </a:t>
            </a:r>
            <a:r>
              <a:rPr lang="en-IN" sz="1600" dirty="0" smtClean="0">
                <a:solidFill>
                  <a:schemeClr val="tx1"/>
                </a:solidFill>
              </a:rPr>
              <a:t>Action. 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Identifies </a:t>
            </a:r>
            <a:r>
              <a:rPr lang="en-US" sz="1600" dirty="0">
                <a:solidFill>
                  <a:schemeClr val="tx1"/>
                </a:solidFill>
              </a:rPr>
              <a:t>trends, patterns, and hotspots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Reveals root causes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Enables targeted, effective interventions</a:t>
            </a:r>
            <a:r>
              <a:rPr lang="en-IN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Monitors program impact.</a:t>
            </a:r>
          </a:p>
        </p:txBody>
      </p:sp>
    </p:spTree>
    <p:extLst>
      <p:ext uri="{BB962C8B-B14F-4D97-AF65-F5344CB8AC3E}">
        <p14:creationId xmlns:p14="http://schemas.microsoft.com/office/powerpoint/2010/main" val="197780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SNAPSHOT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t="4075" r="265" b="5670"/>
          <a:stretch/>
        </p:blipFill>
        <p:spPr>
          <a:xfrm>
            <a:off x="1428340" y="1694984"/>
            <a:ext cx="9101554" cy="4618481"/>
          </a:xfrm>
        </p:spPr>
      </p:pic>
    </p:spTree>
    <p:extLst>
      <p:ext uri="{BB962C8B-B14F-4D97-AF65-F5344CB8AC3E}">
        <p14:creationId xmlns:p14="http://schemas.microsoft.com/office/powerpoint/2010/main" val="304154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</a:t>
            </a:r>
            <a:r>
              <a:rPr lang="en-IN" dirty="0" smtClean="0"/>
              <a:t>Faced: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48999" cy="4586326"/>
          </a:xfrm>
        </p:spPr>
        <p:txBody>
          <a:bodyPr>
            <a:normAutofit/>
          </a:bodyPr>
          <a:lstStyle/>
          <a:p>
            <a:pPr indent="-228600"/>
            <a:r>
              <a:rPr lang="en-US" sz="2000" dirty="0">
                <a:solidFill>
                  <a:schemeClr val="tx1"/>
                </a:solidFill>
              </a:rPr>
              <a:t>Faced technical glitches with textbox formatting and data alignment, which I solved </a:t>
            </a:r>
            <a:r>
              <a:rPr lang="en-US" sz="2000" dirty="0" smtClean="0">
                <a:solidFill>
                  <a:schemeClr val="tx1"/>
                </a:solidFill>
              </a:rPr>
              <a:t>through troubleshooting </a:t>
            </a:r>
            <a:r>
              <a:rPr lang="en-US" sz="2000" dirty="0">
                <a:solidFill>
                  <a:schemeClr val="tx1"/>
                </a:solidFill>
              </a:rPr>
              <a:t>and exploring Power BI tools more deeply.”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1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48999" cy="4586326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tx1"/>
                </a:solidFill>
              </a:rPr>
              <a:t>The Power BI dashboard provides a clear and interactive view of </a:t>
            </a:r>
            <a:r>
              <a:rPr lang="en-US" sz="1600" b="1" dirty="0">
                <a:solidFill>
                  <a:schemeClr val="tx1"/>
                </a:solidFill>
              </a:rPr>
              <a:t>global malnutrition trends from </a:t>
            </a:r>
            <a:r>
              <a:rPr lang="en-US" sz="1600" b="1" dirty="0" smtClean="0">
                <a:solidFill>
                  <a:schemeClr val="tx1"/>
                </a:solidFill>
              </a:rPr>
              <a:t>1983 to 2019.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Visual tools like line charts, bar charts, maps, and slicers help identify patterns across countries and time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This project improved my understanding of data visualization, dashboard design, and </a:t>
            </a:r>
            <a:r>
              <a:rPr lang="en-US" sz="1600" dirty="0" smtClean="0">
                <a:solidFill>
                  <a:schemeClr val="tx1"/>
                </a:solidFill>
              </a:rPr>
              <a:t>real-world problem analysis.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Despite technical and formatting challenges, the final output is professional, insightful, and ready </a:t>
            </a:r>
            <a:r>
              <a:rPr lang="en-US" sz="1600" dirty="0" smtClean="0">
                <a:solidFill>
                  <a:schemeClr val="tx1"/>
                </a:solidFill>
              </a:rPr>
              <a:t>for submission.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I am now more confident in using Power BI for data analytics and storytelling with data.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410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237</TotalTime>
  <Words>322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PowerPoint Presentation</vt:lpstr>
      <vt:lpstr>TOOLS USED: </vt:lpstr>
      <vt:lpstr>Overnutrition Trends: </vt:lpstr>
      <vt:lpstr>Data Insights &amp; Analysis: </vt:lpstr>
      <vt:lpstr>Why Data Analytics?</vt:lpstr>
      <vt:lpstr>DASHBOARD SNAPSHOT</vt:lpstr>
      <vt:lpstr>Challenges Faced: </vt:lpstr>
      <vt:lpstr>Conclusion: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Malnutrition Trends:</dc:title>
  <dc:creator>DELL</dc:creator>
  <cp:keywords/>
  <cp:lastModifiedBy>DELL</cp:lastModifiedBy>
  <cp:revision>10</cp:revision>
  <dcterms:created xsi:type="dcterms:W3CDTF">2025-07-28T07:24:38Z</dcterms:created>
  <dcterms:modified xsi:type="dcterms:W3CDTF">2025-07-28T11:22:37Z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