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ags/tag40.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65" r:id="rId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E9A722-24BE-4A10-AC8A-1D16534BBE54}" v="5" dt="2023-08-11T08:23:27.6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683" autoAdjust="0"/>
  </p:normalViewPr>
  <p:slideViewPr>
    <p:cSldViewPr snapToGrid="0">
      <p:cViewPr varScale="1">
        <p:scale>
          <a:sx n="99" d="100"/>
          <a:sy n="99" d="100"/>
        </p:scale>
        <p:origin x="10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uker, E. (Esther)" userId="5a8937d4-7014-4574-b078-5b74127f7e85" providerId="ADAL" clId="{79E9A722-24BE-4A10-AC8A-1D16534BBE54}"/>
    <pc:docChg chg="undo custSel delSld modSld delMainMaster modMainMaster">
      <pc:chgData name="Beuker, E. (Esther)" userId="5a8937d4-7014-4574-b078-5b74127f7e85" providerId="ADAL" clId="{79E9A722-24BE-4A10-AC8A-1D16534BBE54}" dt="2023-08-11T09:15:01.449" v="456" actId="20577"/>
      <pc:docMkLst>
        <pc:docMk/>
      </pc:docMkLst>
      <pc:sldChg chg="modSp mod">
        <pc:chgData name="Beuker, E. (Esther)" userId="5a8937d4-7014-4574-b078-5b74127f7e85" providerId="ADAL" clId="{79E9A722-24BE-4A10-AC8A-1D16534BBE54}" dt="2023-08-11T09:15:01.449" v="456" actId="20577"/>
        <pc:sldMkLst>
          <pc:docMk/>
          <pc:sldMk cId="2773789317" sldId="265"/>
        </pc:sldMkLst>
        <pc:spChg chg="mod">
          <ac:chgData name="Beuker, E. (Esther)" userId="5a8937d4-7014-4574-b078-5b74127f7e85" providerId="ADAL" clId="{79E9A722-24BE-4A10-AC8A-1D16534BBE54}" dt="2023-08-11T08:23:29.999" v="362" actId="113"/>
          <ac:spMkLst>
            <pc:docMk/>
            <pc:sldMk cId="2773789317" sldId="265"/>
            <ac:spMk id="7" creationId="{00000000-0000-0000-0000-000000000000}"/>
          </ac:spMkLst>
        </pc:spChg>
        <pc:spChg chg="mod">
          <ac:chgData name="Beuker, E. (Esther)" userId="5a8937d4-7014-4574-b078-5b74127f7e85" providerId="ADAL" clId="{79E9A722-24BE-4A10-AC8A-1D16534BBE54}" dt="2023-08-11T08:05:10.693" v="1" actId="20577"/>
          <ac:spMkLst>
            <pc:docMk/>
            <pc:sldMk cId="2773789317" sldId="265"/>
            <ac:spMk id="74" creationId="{00000000-0000-0000-0000-000000000000}"/>
          </ac:spMkLst>
        </pc:spChg>
        <pc:spChg chg="mod">
          <ac:chgData name="Beuker, E. (Esther)" userId="5a8937d4-7014-4574-b078-5b74127f7e85" providerId="ADAL" clId="{79E9A722-24BE-4A10-AC8A-1D16534BBE54}" dt="2023-08-11T08:10:40.168" v="271" actId="20577"/>
          <ac:spMkLst>
            <pc:docMk/>
            <pc:sldMk cId="2773789317" sldId="265"/>
            <ac:spMk id="77" creationId="{00000000-0000-0000-0000-000000000000}"/>
          </ac:spMkLst>
        </pc:spChg>
        <pc:spChg chg="mod">
          <ac:chgData name="Beuker, E. (Esther)" userId="5a8937d4-7014-4574-b078-5b74127f7e85" providerId="ADAL" clId="{79E9A722-24BE-4A10-AC8A-1D16534BBE54}" dt="2023-08-11T09:15:01.449" v="456" actId="20577"/>
          <ac:spMkLst>
            <pc:docMk/>
            <pc:sldMk cId="2773789317" sldId="265"/>
            <ac:spMk id="81" creationId="{00000000-0000-0000-0000-000000000000}"/>
          </ac:spMkLst>
        </pc:spChg>
        <pc:picChg chg="mod">
          <ac:chgData name="Beuker, E. (Esther)" userId="5a8937d4-7014-4574-b078-5b74127f7e85" providerId="ADAL" clId="{79E9A722-24BE-4A10-AC8A-1D16534BBE54}" dt="2023-08-11T08:10:27.422" v="258" actId="1076"/>
          <ac:picMkLst>
            <pc:docMk/>
            <pc:sldMk cId="2773789317" sldId="265"/>
            <ac:picMk id="17" creationId="{A7DECA9C-2183-4F7A-8C4A-0EE304EBF71E}"/>
          </ac:picMkLst>
        </pc:picChg>
      </pc:sldChg>
      <pc:sldChg chg="del">
        <pc:chgData name="Beuker, E. (Esther)" userId="5a8937d4-7014-4574-b078-5b74127f7e85" providerId="ADAL" clId="{79E9A722-24BE-4A10-AC8A-1D16534BBE54}" dt="2023-08-11T08:05:19.741" v="2" actId="47"/>
        <pc:sldMkLst>
          <pc:docMk/>
          <pc:sldMk cId="2325592940" sldId="2147377467"/>
        </pc:sldMkLst>
      </pc:sldChg>
      <pc:sldMasterChg chg="modSldLayout">
        <pc:chgData name="Beuker, E. (Esther)" userId="5a8937d4-7014-4574-b078-5b74127f7e85" providerId="ADAL" clId="{79E9A722-24BE-4A10-AC8A-1D16534BBE54}" dt="2023-08-11T08:10:20.340" v="257" actId="1076"/>
        <pc:sldMasterMkLst>
          <pc:docMk/>
          <pc:sldMasterMk cId="2044895274" sldId="2147483660"/>
        </pc:sldMasterMkLst>
        <pc:sldLayoutChg chg="delSp modSp mod">
          <pc:chgData name="Beuker, E. (Esther)" userId="5a8937d4-7014-4574-b078-5b74127f7e85" providerId="ADAL" clId="{79E9A722-24BE-4A10-AC8A-1D16534BBE54}" dt="2023-08-11T08:10:20.340" v="257" actId="1076"/>
          <pc:sldLayoutMkLst>
            <pc:docMk/>
            <pc:sldMasterMk cId="2044895274" sldId="2147483660"/>
            <pc:sldLayoutMk cId="2357166969" sldId="2147483661"/>
          </pc:sldLayoutMkLst>
          <pc:spChg chg="mod">
            <ac:chgData name="Beuker, E. (Esther)" userId="5a8937d4-7014-4574-b078-5b74127f7e85" providerId="ADAL" clId="{79E9A722-24BE-4A10-AC8A-1D16534BBE54}" dt="2023-08-11T08:06:02.052" v="27" actId="20577"/>
            <ac:spMkLst>
              <pc:docMk/>
              <pc:sldMasterMk cId="2044895274" sldId="2147483660"/>
              <pc:sldLayoutMk cId="2357166969" sldId="2147483661"/>
              <ac:spMk id="6" creationId="{00000000-0000-0000-0000-000000000000}"/>
            </ac:spMkLst>
          </pc:spChg>
          <pc:spChg chg="mod">
            <ac:chgData name="Beuker, E. (Esther)" userId="5a8937d4-7014-4574-b078-5b74127f7e85" providerId="ADAL" clId="{79E9A722-24BE-4A10-AC8A-1D16534BBE54}" dt="2023-08-11T08:09:34.475" v="252" actId="20577"/>
            <ac:spMkLst>
              <pc:docMk/>
              <pc:sldMasterMk cId="2044895274" sldId="2147483660"/>
              <pc:sldLayoutMk cId="2357166969" sldId="2147483661"/>
              <ac:spMk id="7" creationId="{00000000-0000-0000-0000-000000000000}"/>
            </ac:spMkLst>
          </pc:spChg>
          <pc:spChg chg="mod">
            <ac:chgData name="Beuker, E. (Esther)" userId="5a8937d4-7014-4574-b078-5b74127f7e85" providerId="ADAL" clId="{79E9A722-24BE-4A10-AC8A-1D16534BBE54}" dt="2023-08-11T08:10:20.340" v="257" actId="1076"/>
            <ac:spMkLst>
              <pc:docMk/>
              <pc:sldMasterMk cId="2044895274" sldId="2147483660"/>
              <pc:sldLayoutMk cId="2357166969" sldId="2147483661"/>
              <ac:spMk id="8" creationId="{00000000-0000-0000-0000-000000000000}"/>
            </ac:spMkLst>
          </pc:spChg>
          <pc:spChg chg="mod">
            <ac:chgData name="Beuker, E. (Esther)" userId="5a8937d4-7014-4574-b078-5b74127f7e85" providerId="ADAL" clId="{79E9A722-24BE-4A10-AC8A-1D16534BBE54}" dt="2023-08-11T08:10:20.340" v="257" actId="1076"/>
            <ac:spMkLst>
              <pc:docMk/>
              <pc:sldMasterMk cId="2044895274" sldId="2147483660"/>
              <pc:sldLayoutMk cId="2357166969" sldId="2147483661"/>
              <ac:spMk id="9" creationId="{00000000-0000-0000-0000-000000000000}"/>
            </ac:spMkLst>
          </pc:spChg>
          <pc:spChg chg="mod">
            <ac:chgData name="Beuker, E. (Esther)" userId="5a8937d4-7014-4574-b078-5b74127f7e85" providerId="ADAL" clId="{79E9A722-24BE-4A10-AC8A-1D16534BBE54}" dt="2023-08-11T08:10:20.340" v="257" actId="1076"/>
            <ac:spMkLst>
              <pc:docMk/>
              <pc:sldMasterMk cId="2044895274" sldId="2147483660"/>
              <pc:sldLayoutMk cId="2357166969" sldId="2147483661"/>
              <ac:spMk id="10" creationId="{00000000-0000-0000-0000-000000000000}"/>
            </ac:spMkLst>
          </pc:spChg>
          <pc:spChg chg="mod">
            <ac:chgData name="Beuker, E. (Esther)" userId="5a8937d4-7014-4574-b078-5b74127f7e85" providerId="ADAL" clId="{79E9A722-24BE-4A10-AC8A-1D16534BBE54}" dt="2023-08-11T08:05:45.198" v="6" actId="20577"/>
            <ac:spMkLst>
              <pc:docMk/>
              <pc:sldMasterMk cId="2044895274" sldId="2147483660"/>
              <pc:sldLayoutMk cId="2357166969" sldId="2147483661"/>
              <ac:spMk id="11" creationId="{00000000-0000-0000-0000-000000000000}"/>
            </ac:spMkLst>
          </pc:spChg>
          <pc:spChg chg="mod">
            <ac:chgData name="Beuker, E. (Esther)" userId="5a8937d4-7014-4574-b078-5b74127f7e85" providerId="ADAL" clId="{79E9A722-24BE-4A10-AC8A-1D16534BBE54}" dt="2023-08-11T08:05:53.007" v="14" actId="20577"/>
            <ac:spMkLst>
              <pc:docMk/>
              <pc:sldMasterMk cId="2044895274" sldId="2147483660"/>
              <pc:sldLayoutMk cId="2357166969" sldId="2147483661"/>
              <ac:spMk id="12" creationId="{00000000-0000-0000-0000-000000000000}"/>
            </ac:spMkLst>
          </pc:spChg>
          <pc:spChg chg="mod">
            <ac:chgData name="Beuker, E. (Esther)" userId="5a8937d4-7014-4574-b078-5b74127f7e85" providerId="ADAL" clId="{79E9A722-24BE-4A10-AC8A-1D16534BBE54}" dt="2023-08-11T08:06:52.065" v="69" actId="20577"/>
            <ac:spMkLst>
              <pc:docMk/>
              <pc:sldMasterMk cId="2044895274" sldId="2147483660"/>
              <pc:sldLayoutMk cId="2357166969" sldId="2147483661"/>
              <ac:spMk id="17" creationId="{00000000-0000-0000-0000-000000000000}"/>
            </ac:spMkLst>
          </pc:spChg>
          <pc:spChg chg="mod">
            <ac:chgData name="Beuker, E. (Esther)" userId="5a8937d4-7014-4574-b078-5b74127f7e85" providerId="ADAL" clId="{79E9A722-24BE-4A10-AC8A-1D16534BBE54}" dt="2023-08-11T08:07:11.697" v="107" actId="20577"/>
            <ac:spMkLst>
              <pc:docMk/>
              <pc:sldMasterMk cId="2044895274" sldId="2147483660"/>
              <pc:sldLayoutMk cId="2357166969" sldId="2147483661"/>
              <ac:spMk id="18" creationId="{00000000-0000-0000-0000-000000000000}"/>
            </ac:spMkLst>
          </pc:spChg>
          <pc:spChg chg="mod">
            <ac:chgData name="Beuker, E. (Esther)" userId="5a8937d4-7014-4574-b078-5b74127f7e85" providerId="ADAL" clId="{79E9A722-24BE-4A10-AC8A-1D16534BBE54}" dt="2023-08-11T08:07:33.280" v="150" actId="20577"/>
            <ac:spMkLst>
              <pc:docMk/>
              <pc:sldMasterMk cId="2044895274" sldId="2147483660"/>
              <pc:sldLayoutMk cId="2357166969" sldId="2147483661"/>
              <ac:spMk id="20" creationId="{00000000-0000-0000-0000-000000000000}"/>
            </ac:spMkLst>
          </pc:spChg>
          <pc:spChg chg="mod">
            <ac:chgData name="Beuker, E. (Esther)" userId="5a8937d4-7014-4574-b078-5b74127f7e85" providerId="ADAL" clId="{79E9A722-24BE-4A10-AC8A-1D16534BBE54}" dt="2023-08-11T08:07:50.811" v="199" actId="6549"/>
            <ac:spMkLst>
              <pc:docMk/>
              <pc:sldMasterMk cId="2044895274" sldId="2147483660"/>
              <pc:sldLayoutMk cId="2357166969" sldId="2147483661"/>
              <ac:spMk id="27" creationId="{00000000-0000-0000-0000-000000000000}"/>
            </ac:spMkLst>
          </pc:spChg>
          <pc:spChg chg="mod">
            <ac:chgData name="Beuker, E. (Esther)" userId="5a8937d4-7014-4574-b078-5b74127f7e85" providerId="ADAL" clId="{79E9A722-24BE-4A10-AC8A-1D16534BBE54}" dt="2023-08-11T08:10:09.679" v="256" actId="14100"/>
            <ac:spMkLst>
              <pc:docMk/>
              <pc:sldMasterMk cId="2044895274" sldId="2147483660"/>
              <pc:sldLayoutMk cId="2357166969" sldId="2147483661"/>
              <ac:spMk id="46" creationId="{00000000-0000-0000-0000-000000000000}"/>
            </ac:spMkLst>
          </pc:spChg>
          <pc:spChg chg="mod">
            <ac:chgData name="Beuker, E. (Esther)" userId="5a8937d4-7014-4574-b078-5b74127f7e85" providerId="ADAL" clId="{79E9A722-24BE-4A10-AC8A-1D16534BBE54}" dt="2023-08-11T08:10:00.024" v="255" actId="14100"/>
            <ac:spMkLst>
              <pc:docMk/>
              <pc:sldMasterMk cId="2044895274" sldId="2147483660"/>
              <pc:sldLayoutMk cId="2357166969" sldId="2147483661"/>
              <ac:spMk id="47" creationId="{00000000-0000-0000-0000-000000000000}"/>
            </ac:spMkLst>
          </pc:spChg>
          <pc:spChg chg="mod">
            <ac:chgData name="Beuker, E. (Esther)" userId="5a8937d4-7014-4574-b078-5b74127f7e85" providerId="ADAL" clId="{79E9A722-24BE-4A10-AC8A-1D16534BBE54}" dt="2023-08-11T08:09:52.295" v="254" actId="14100"/>
            <ac:spMkLst>
              <pc:docMk/>
              <pc:sldMasterMk cId="2044895274" sldId="2147483660"/>
              <pc:sldLayoutMk cId="2357166969" sldId="2147483661"/>
              <ac:spMk id="48" creationId="{00000000-0000-0000-0000-000000000000}"/>
            </ac:spMkLst>
          </pc:spChg>
          <pc:picChg chg="del">
            <ac:chgData name="Beuker, E. (Esther)" userId="5a8937d4-7014-4574-b078-5b74127f7e85" providerId="ADAL" clId="{79E9A722-24BE-4A10-AC8A-1D16534BBE54}" dt="2023-08-11T08:05:41.773" v="3" actId="478"/>
            <ac:picMkLst>
              <pc:docMk/>
              <pc:sldMasterMk cId="2044895274" sldId="2147483660"/>
              <pc:sldLayoutMk cId="2357166969" sldId="2147483661"/>
              <ac:picMk id="3" creationId="{00000000-0000-0000-0000-000000000000}"/>
            </ac:picMkLst>
          </pc:picChg>
        </pc:sldLayoutChg>
      </pc:sldMasterChg>
      <pc:sldMasterChg chg="del delSldLayout">
        <pc:chgData name="Beuker, E. (Esther)" userId="5a8937d4-7014-4574-b078-5b74127f7e85" providerId="ADAL" clId="{79E9A722-24BE-4A10-AC8A-1D16534BBE54}" dt="2023-08-11T08:05:19.741" v="2" actId="47"/>
        <pc:sldMasterMkLst>
          <pc:docMk/>
          <pc:sldMasterMk cId="1409453880" sldId="2147483665"/>
        </pc:sldMasterMkLst>
        <pc:sldLayoutChg chg="del">
          <pc:chgData name="Beuker, E. (Esther)" userId="5a8937d4-7014-4574-b078-5b74127f7e85" providerId="ADAL" clId="{79E9A722-24BE-4A10-AC8A-1D16534BBE54}" dt="2023-08-11T08:05:19.741" v="2" actId="47"/>
          <pc:sldLayoutMkLst>
            <pc:docMk/>
            <pc:sldMasterMk cId="1409453880" sldId="2147483665"/>
            <pc:sldLayoutMk cId="3290503267" sldId="2147483666"/>
          </pc:sldLayoutMkLst>
        </pc:sldLayoutChg>
        <pc:sldLayoutChg chg="del">
          <pc:chgData name="Beuker, E. (Esther)" userId="5a8937d4-7014-4574-b078-5b74127f7e85" providerId="ADAL" clId="{79E9A722-24BE-4A10-AC8A-1D16534BBE54}" dt="2023-08-11T08:05:19.741" v="2" actId="47"/>
          <pc:sldLayoutMkLst>
            <pc:docMk/>
            <pc:sldMasterMk cId="1409453880" sldId="2147483665"/>
            <pc:sldLayoutMk cId="513619285" sldId="2147483667"/>
          </pc:sldLayoutMkLst>
        </pc:sldLayoutChg>
        <pc:sldLayoutChg chg="del">
          <pc:chgData name="Beuker, E. (Esther)" userId="5a8937d4-7014-4574-b078-5b74127f7e85" providerId="ADAL" clId="{79E9A722-24BE-4A10-AC8A-1D16534BBE54}" dt="2023-08-11T08:05:19.741" v="2" actId="47"/>
          <pc:sldLayoutMkLst>
            <pc:docMk/>
            <pc:sldMasterMk cId="1409453880" sldId="2147483665"/>
            <pc:sldLayoutMk cId="3484408398" sldId="2147483668"/>
          </pc:sldLayoutMkLst>
        </pc:sldLayoutChg>
        <pc:sldLayoutChg chg="del">
          <pc:chgData name="Beuker, E. (Esther)" userId="5a8937d4-7014-4574-b078-5b74127f7e85" providerId="ADAL" clId="{79E9A722-24BE-4A10-AC8A-1D16534BBE54}" dt="2023-08-11T08:05:19.741" v="2" actId="47"/>
          <pc:sldLayoutMkLst>
            <pc:docMk/>
            <pc:sldMasterMk cId="1409453880" sldId="2147483665"/>
            <pc:sldLayoutMk cId="248692983" sldId="2147483669"/>
          </pc:sldLayoutMkLst>
        </pc:sldLayoutChg>
        <pc:sldLayoutChg chg="del">
          <pc:chgData name="Beuker, E. (Esther)" userId="5a8937d4-7014-4574-b078-5b74127f7e85" providerId="ADAL" clId="{79E9A722-24BE-4A10-AC8A-1D16534BBE54}" dt="2023-08-11T08:05:19.741" v="2" actId="47"/>
          <pc:sldLayoutMkLst>
            <pc:docMk/>
            <pc:sldMasterMk cId="1409453880" sldId="2147483665"/>
            <pc:sldLayoutMk cId="3553368257" sldId="2147483670"/>
          </pc:sldLayoutMkLst>
        </pc:sldLayoutChg>
        <pc:sldLayoutChg chg="del">
          <pc:chgData name="Beuker, E. (Esther)" userId="5a8937d4-7014-4574-b078-5b74127f7e85" providerId="ADAL" clId="{79E9A722-24BE-4A10-AC8A-1D16534BBE54}" dt="2023-08-11T08:05:19.741" v="2" actId="47"/>
          <pc:sldLayoutMkLst>
            <pc:docMk/>
            <pc:sldMasterMk cId="1409453880" sldId="2147483665"/>
            <pc:sldLayoutMk cId="1191006181" sldId="2147483671"/>
          </pc:sldLayoutMkLst>
        </pc:sldLayoutChg>
        <pc:sldLayoutChg chg="del">
          <pc:chgData name="Beuker, E. (Esther)" userId="5a8937d4-7014-4574-b078-5b74127f7e85" providerId="ADAL" clId="{79E9A722-24BE-4A10-AC8A-1D16534BBE54}" dt="2023-08-11T08:05:19.741" v="2" actId="47"/>
          <pc:sldLayoutMkLst>
            <pc:docMk/>
            <pc:sldMasterMk cId="1409453880" sldId="2147483665"/>
            <pc:sldLayoutMk cId="1365878233" sldId="2147483672"/>
          </pc:sldLayoutMkLst>
        </pc:sldLayoutChg>
        <pc:sldLayoutChg chg="del">
          <pc:chgData name="Beuker, E. (Esther)" userId="5a8937d4-7014-4574-b078-5b74127f7e85" providerId="ADAL" clId="{79E9A722-24BE-4A10-AC8A-1D16534BBE54}" dt="2023-08-11T08:05:19.741" v="2" actId="47"/>
          <pc:sldLayoutMkLst>
            <pc:docMk/>
            <pc:sldMasterMk cId="1409453880" sldId="2147483665"/>
            <pc:sldLayoutMk cId="1988158693" sldId="2147483673"/>
          </pc:sldLayoutMkLst>
        </pc:sldLayoutChg>
        <pc:sldLayoutChg chg="del">
          <pc:chgData name="Beuker, E. (Esther)" userId="5a8937d4-7014-4574-b078-5b74127f7e85" providerId="ADAL" clId="{79E9A722-24BE-4A10-AC8A-1D16534BBE54}" dt="2023-08-11T08:05:19.741" v="2" actId="47"/>
          <pc:sldLayoutMkLst>
            <pc:docMk/>
            <pc:sldMasterMk cId="1409453880" sldId="2147483665"/>
            <pc:sldLayoutMk cId="1315579711" sldId="2147483674"/>
          </pc:sldLayoutMkLst>
        </pc:sldLayoutChg>
        <pc:sldLayoutChg chg="del">
          <pc:chgData name="Beuker, E. (Esther)" userId="5a8937d4-7014-4574-b078-5b74127f7e85" providerId="ADAL" clId="{79E9A722-24BE-4A10-AC8A-1D16534BBE54}" dt="2023-08-11T08:05:19.741" v="2" actId="47"/>
          <pc:sldLayoutMkLst>
            <pc:docMk/>
            <pc:sldMasterMk cId="1409453880" sldId="2147483665"/>
            <pc:sldLayoutMk cId="1572412186" sldId="2147483675"/>
          </pc:sldLayoutMkLst>
        </pc:sldLayoutChg>
        <pc:sldLayoutChg chg="del">
          <pc:chgData name="Beuker, E. (Esther)" userId="5a8937d4-7014-4574-b078-5b74127f7e85" providerId="ADAL" clId="{79E9A722-24BE-4A10-AC8A-1D16534BBE54}" dt="2023-08-11T08:05:19.741" v="2" actId="47"/>
          <pc:sldLayoutMkLst>
            <pc:docMk/>
            <pc:sldMasterMk cId="1409453880" sldId="2147483665"/>
            <pc:sldLayoutMk cId="2002413163" sldId="2147483676"/>
          </pc:sldLayoutMkLst>
        </pc:sldLayoutChg>
        <pc:sldLayoutChg chg="del">
          <pc:chgData name="Beuker, E. (Esther)" userId="5a8937d4-7014-4574-b078-5b74127f7e85" providerId="ADAL" clId="{79E9A722-24BE-4A10-AC8A-1D16534BBE54}" dt="2023-08-11T08:05:19.741" v="2" actId="47"/>
          <pc:sldLayoutMkLst>
            <pc:docMk/>
            <pc:sldMasterMk cId="1409453880" sldId="2147483665"/>
            <pc:sldLayoutMk cId="3596527227" sldId="2147483677"/>
          </pc:sldLayoutMkLst>
        </pc:sldLayoutChg>
        <pc:sldLayoutChg chg="del">
          <pc:chgData name="Beuker, E. (Esther)" userId="5a8937d4-7014-4574-b078-5b74127f7e85" providerId="ADAL" clId="{79E9A722-24BE-4A10-AC8A-1D16534BBE54}" dt="2023-08-11T08:05:19.741" v="2" actId="47"/>
          <pc:sldLayoutMkLst>
            <pc:docMk/>
            <pc:sldMasterMk cId="1409453880" sldId="2147483665"/>
            <pc:sldLayoutMk cId="1561919428" sldId="2147483678"/>
          </pc:sldLayoutMkLst>
        </pc:sldLayoutChg>
        <pc:sldLayoutChg chg="del">
          <pc:chgData name="Beuker, E. (Esther)" userId="5a8937d4-7014-4574-b078-5b74127f7e85" providerId="ADAL" clId="{79E9A722-24BE-4A10-AC8A-1D16534BBE54}" dt="2023-08-11T08:05:19.741" v="2" actId="47"/>
          <pc:sldLayoutMkLst>
            <pc:docMk/>
            <pc:sldMasterMk cId="1409453880" sldId="2147483665"/>
            <pc:sldLayoutMk cId="2395278293" sldId="2147483679"/>
          </pc:sldLayoutMkLst>
        </pc:sldLayoutChg>
        <pc:sldLayoutChg chg="del">
          <pc:chgData name="Beuker, E. (Esther)" userId="5a8937d4-7014-4574-b078-5b74127f7e85" providerId="ADAL" clId="{79E9A722-24BE-4A10-AC8A-1D16534BBE54}" dt="2023-08-11T08:05:19.741" v="2" actId="47"/>
          <pc:sldLayoutMkLst>
            <pc:docMk/>
            <pc:sldMasterMk cId="1409453880" sldId="2147483665"/>
            <pc:sldLayoutMk cId="1378402073" sldId="2147483680"/>
          </pc:sldLayoutMkLst>
        </pc:sldLayoutChg>
        <pc:sldLayoutChg chg="del">
          <pc:chgData name="Beuker, E. (Esther)" userId="5a8937d4-7014-4574-b078-5b74127f7e85" providerId="ADAL" clId="{79E9A722-24BE-4A10-AC8A-1D16534BBE54}" dt="2023-08-11T08:05:19.741" v="2" actId="47"/>
          <pc:sldLayoutMkLst>
            <pc:docMk/>
            <pc:sldMasterMk cId="1409453880" sldId="2147483665"/>
            <pc:sldLayoutMk cId="2804424363" sldId="2147483681"/>
          </pc:sldLayoutMkLst>
        </pc:sldLayoutChg>
        <pc:sldLayoutChg chg="del">
          <pc:chgData name="Beuker, E. (Esther)" userId="5a8937d4-7014-4574-b078-5b74127f7e85" providerId="ADAL" clId="{79E9A722-24BE-4A10-AC8A-1D16534BBE54}" dt="2023-08-11T08:05:19.741" v="2" actId="47"/>
          <pc:sldLayoutMkLst>
            <pc:docMk/>
            <pc:sldMasterMk cId="1409453880" sldId="2147483665"/>
            <pc:sldLayoutMk cId="454467097" sldId="2147483682"/>
          </pc:sldLayoutMkLst>
        </pc:sldLayoutChg>
        <pc:sldLayoutChg chg="del">
          <pc:chgData name="Beuker, E. (Esther)" userId="5a8937d4-7014-4574-b078-5b74127f7e85" providerId="ADAL" clId="{79E9A722-24BE-4A10-AC8A-1D16534BBE54}" dt="2023-08-11T08:05:19.741" v="2" actId="47"/>
          <pc:sldLayoutMkLst>
            <pc:docMk/>
            <pc:sldMasterMk cId="1409453880" sldId="2147483665"/>
            <pc:sldLayoutMk cId="2281747397" sldId="2147483683"/>
          </pc:sldLayoutMkLst>
        </pc:sldLayoutChg>
        <pc:sldLayoutChg chg="del">
          <pc:chgData name="Beuker, E. (Esther)" userId="5a8937d4-7014-4574-b078-5b74127f7e85" providerId="ADAL" clId="{79E9A722-24BE-4A10-AC8A-1D16534BBE54}" dt="2023-08-11T08:05:19.741" v="2" actId="47"/>
          <pc:sldLayoutMkLst>
            <pc:docMk/>
            <pc:sldMasterMk cId="1409453880" sldId="2147483665"/>
            <pc:sldLayoutMk cId="799556980" sldId="214748368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E17290-DE4F-418E-AB9B-57BA090009C5}" type="datetimeFigureOut">
              <a:rPr lang="nl-NL" smtClean="0"/>
              <a:t>11-8-2023</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DAAC19-8034-4011-A811-E03A1494CF8C}" type="slidenum">
              <a:rPr lang="nl-NL" smtClean="0"/>
              <a:t>‹#›</a:t>
            </a:fld>
            <a:endParaRPr lang="nl-NL"/>
          </a:p>
        </p:txBody>
      </p:sp>
    </p:spTree>
    <p:extLst>
      <p:ext uri="{BB962C8B-B14F-4D97-AF65-F5344CB8AC3E}">
        <p14:creationId xmlns:p14="http://schemas.microsoft.com/office/powerpoint/2010/main" val="3380014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FDA4AF5-5966-417A-92D0-8F0024B93F54}"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10210066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9" Type="http://schemas.openxmlformats.org/officeDocument/2006/relationships/slideMaster" Target="../slideMasters/slideMaster1.xml"/><Relationship Id="rId3" Type="http://schemas.openxmlformats.org/officeDocument/2006/relationships/tags" Target="../tags/tag4.xml"/><Relationship Id="rId21" Type="http://schemas.openxmlformats.org/officeDocument/2006/relationships/tags" Target="../tags/tag22.xml"/><Relationship Id="rId34" Type="http://schemas.openxmlformats.org/officeDocument/2006/relationships/tags" Target="../tags/tag35.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tags" Target="../tags/tag39.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41" Type="http://schemas.openxmlformats.org/officeDocument/2006/relationships/image" Target="../media/image1.emf"/><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37" Type="http://schemas.openxmlformats.org/officeDocument/2006/relationships/tags" Target="../tags/tag38.xml"/><Relationship Id="rId40" Type="http://schemas.openxmlformats.org/officeDocument/2006/relationships/oleObject" Target="../embeddings/oleObject2.bin"/><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67" name="Object 66" hidden="1"/>
          <p:cNvGraphicFramePr>
            <a:graphicFrameLocks noChangeAspect="1"/>
          </p:cNvGraphicFramePr>
          <p:nvPr userDrawn="1">
            <p:custDataLst>
              <p:tags r:id="rId1"/>
            </p:custDataLst>
            <p:extLst>
              <p:ext uri="{D42A27DB-BD31-4B8C-83A1-F6EECF244321}">
                <p14:modId xmlns:p14="http://schemas.microsoft.com/office/powerpoint/2010/main" val="3287702027"/>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name="think-cell Slide" r:id="rId40" imgW="270" imgH="270" progId="TCLayout.ActiveDocument.1">
                  <p:embed/>
                </p:oleObj>
              </mc:Choice>
              <mc:Fallback>
                <p:oleObj name="think-cell Slide" r:id="rId40" imgW="270" imgH="270" progId="TCLayout.ActiveDocument.1">
                  <p:embed/>
                  <p:pic>
                    <p:nvPicPr>
                      <p:cNvPr id="67" name="Object 66" hidden="1"/>
                      <p:cNvPicPr/>
                      <p:nvPr/>
                    </p:nvPicPr>
                    <p:blipFill>
                      <a:blip r:embed="rId41"/>
                      <a:stretch>
                        <a:fillRect/>
                      </a:stretch>
                    </p:blipFill>
                    <p:spPr>
                      <a:xfrm>
                        <a:off x="0" y="0"/>
                        <a:ext cx="211667" cy="158750"/>
                      </a:xfrm>
                      <a:prstGeom prst="rect">
                        <a:avLst/>
                      </a:prstGeom>
                    </p:spPr>
                  </p:pic>
                </p:oleObj>
              </mc:Fallback>
            </mc:AlternateContent>
          </a:graphicData>
        </a:graphic>
      </p:graphicFrame>
      <p:sp>
        <p:nvSpPr>
          <p:cNvPr id="53" name="Rectangle 52"/>
          <p:cNvSpPr/>
          <p:nvPr userDrawn="1">
            <p:custDataLst>
              <p:tags r:id="rId2"/>
            </p:custDataLst>
          </p:nvPr>
        </p:nvSpPr>
        <p:spPr>
          <a:xfrm>
            <a:off x="2466972" y="2889999"/>
            <a:ext cx="9484731" cy="180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lstStyle/>
          <a:p>
            <a:pPr marL="171450" lvl="0" indent="-171450" algn="l" eaLnBrk="0">
              <a:buFont typeface="Arial" pitchFamily="34" charset="0"/>
              <a:buChar char="•"/>
            </a:pPr>
            <a:endParaRPr lang="en-US" sz="1200">
              <a:solidFill>
                <a:schemeClr val="bg1"/>
              </a:solidFill>
            </a:endParaRPr>
          </a:p>
        </p:txBody>
      </p:sp>
      <p:sp>
        <p:nvSpPr>
          <p:cNvPr id="4" name="Slide Number Placeholder 1"/>
          <p:cNvSpPr txBox="1">
            <a:spLocks noGrp="1"/>
          </p:cNvSpPr>
          <p:nvPr userDrawn="1">
            <p:custDataLst>
              <p:tags r:id="rId3"/>
            </p:custDataLst>
          </p:nvPr>
        </p:nvSpPr>
        <p:spPr bwMode="auto">
          <a:xfrm>
            <a:off x="306918" y="6419850"/>
            <a:ext cx="1079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b="1">
                <a:solidFill>
                  <a:schemeClr val="tx1"/>
                </a:solidFill>
                <a:latin typeface="Verdana" pitchFamily="34" charset="0"/>
              </a:defRPr>
            </a:lvl1pPr>
            <a:lvl2pPr marL="742950" indent="-285750" eaLnBrk="0" hangingPunct="0">
              <a:defRPr b="1">
                <a:solidFill>
                  <a:schemeClr val="tx1"/>
                </a:solidFill>
                <a:latin typeface="Verdana" pitchFamily="34" charset="0"/>
              </a:defRPr>
            </a:lvl2pPr>
            <a:lvl3pPr marL="1143000" indent="-228600" eaLnBrk="0" hangingPunct="0">
              <a:defRPr b="1">
                <a:solidFill>
                  <a:schemeClr val="tx1"/>
                </a:solidFill>
                <a:latin typeface="Verdana" pitchFamily="34" charset="0"/>
              </a:defRPr>
            </a:lvl3pPr>
            <a:lvl4pPr marL="1600200" indent="-228600" eaLnBrk="0" hangingPunct="0">
              <a:defRPr b="1">
                <a:solidFill>
                  <a:schemeClr val="tx1"/>
                </a:solidFill>
                <a:latin typeface="Verdana" pitchFamily="34" charset="0"/>
              </a:defRPr>
            </a:lvl4pPr>
            <a:lvl5pPr marL="2057400" indent="-228600" eaLnBrk="0" hangingPunct="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algn="l" eaLnBrk="1" hangingPunct="1">
              <a:defRPr/>
            </a:pPr>
            <a:fld id="{65C8DC7A-A34D-4B17-AEAA-89CA61589393}" type="slidenum">
              <a:rPr lang="en-US" sz="1200" b="0" smtClean="0">
                <a:solidFill>
                  <a:srgbClr val="6E6F72"/>
                </a:solidFill>
                <a:ea typeface="ＭＳ Ｐゴシック" pitchFamily="34" charset="-128"/>
                <a:cs typeface="Arial" charset="0"/>
              </a:rPr>
              <a:pPr algn="l" eaLnBrk="1" hangingPunct="1">
                <a:defRPr/>
              </a:pPr>
              <a:t>‹#›</a:t>
            </a:fld>
            <a:endParaRPr lang="en-US" sz="1200" b="0">
              <a:solidFill>
                <a:srgbClr val="6E6F72"/>
              </a:solidFill>
              <a:ea typeface="ＭＳ Ｐゴシック" pitchFamily="34" charset="-128"/>
              <a:cs typeface="Arial" charset="0"/>
            </a:endParaRPr>
          </a:p>
        </p:txBody>
      </p:sp>
      <p:sp>
        <p:nvSpPr>
          <p:cNvPr id="6" name="Rechthoek 11"/>
          <p:cNvSpPr/>
          <p:nvPr userDrawn="1">
            <p:custDataLst>
              <p:tags r:id="rId4"/>
            </p:custDataLst>
          </p:nvPr>
        </p:nvSpPr>
        <p:spPr bwMode="auto">
          <a:xfrm>
            <a:off x="306917" y="1103314"/>
            <a:ext cx="2160000" cy="720000"/>
          </a:xfrm>
          <a:prstGeom prst="rect">
            <a:avLst/>
          </a:prstGeom>
          <a:solidFill>
            <a:srgbClr val="0094D9"/>
          </a:solidFill>
          <a:ln w="12700"/>
        </p:spPr>
        <p:style>
          <a:lnRef idx="2">
            <a:schemeClr val="accent1">
              <a:shade val="50000"/>
            </a:schemeClr>
          </a:lnRef>
          <a:fillRef idx="1">
            <a:schemeClr val="accent1"/>
          </a:fillRef>
          <a:effectRef idx="0">
            <a:schemeClr val="accent1"/>
          </a:effectRef>
          <a:fontRef idx="minor">
            <a:schemeClr val="lt1"/>
          </a:fontRef>
        </p:style>
        <p:txBody>
          <a:bodyPr/>
          <a:lstStyle/>
          <a:p>
            <a:pPr algn="l">
              <a:defRPr/>
            </a:pPr>
            <a:r>
              <a:rPr lang="en-US" sz="1200" dirty="0">
                <a:solidFill>
                  <a:schemeClr val="bg1"/>
                </a:solidFill>
              </a:rPr>
              <a:t>Doel van het document</a:t>
            </a:r>
          </a:p>
        </p:txBody>
      </p:sp>
      <p:sp>
        <p:nvSpPr>
          <p:cNvPr id="7" name="Rechthoek 13"/>
          <p:cNvSpPr/>
          <p:nvPr userDrawn="1">
            <p:custDataLst>
              <p:tags r:id="rId5"/>
            </p:custDataLst>
          </p:nvPr>
        </p:nvSpPr>
        <p:spPr bwMode="auto">
          <a:xfrm>
            <a:off x="10270700" y="1103314"/>
            <a:ext cx="1681001" cy="7200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nchorCtr="0"/>
          <a:lstStyle/>
          <a:p>
            <a:pPr algn="l">
              <a:lnSpc>
                <a:spcPct val="100000"/>
              </a:lnSpc>
              <a:spcBef>
                <a:spcPts val="400"/>
              </a:spcBef>
              <a:tabLst>
                <a:tab pos="265113" algn="l"/>
              </a:tabLst>
              <a:defRPr/>
            </a:pPr>
            <a:r>
              <a:rPr lang="en-US" sz="1200" dirty="0">
                <a:solidFill>
                  <a:schemeClr val="tx1"/>
                </a:solidFill>
              </a:rPr>
              <a:t>	</a:t>
            </a:r>
            <a:r>
              <a:rPr lang="en-US" sz="1200" dirty="0" err="1">
                <a:solidFill>
                  <a:schemeClr val="tx1"/>
                </a:solidFill>
              </a:rPr>
              <a:t>Informeren</a:t>
            </a:r>
            <a:endParaRPr lang="en-US" sz="1200" dirty="0">
              <a:solidFill>
                <a:schemeClr val="tx1"/>
              </a:solidFill>
            </a:endParaRPr>
          </a:p>
          <a:p>
            <a:pPr algn="l">
              <a:lnSpc>
                <a:spcPct val="100000"/>
              </a:lnSpc>
              <a:spcBef>
                <a:spcPts val="400"/>
              </a:spcBef>
              <a:tabLst>
                <a:tab pos="265113" algn="l"/>
              </a:tabLst>
              <a:defRPr/>
            </a:pPr>
            <a:r>
              <a:rPr lang="en-US" sz="1200" dirty="0">
                <a:solidFill>
                  <a:schemeClr val="tx1"/>
                </a:solidFill>
              </a:rPr>
              <a:t>	</a:t>
            </a:r>
            <a:r>
              <a:rPr lang="en-US" sz="1200" dirty="0" err="1">
                <a:solidFill>
                  <a:schemeClr val="tx1"/>
                </a:solidFill>
              </a:rPr>
              <a:t>Vormgeven</a:t>
            </a:r>
            <a:endParaRPr lang="en-US" sz="1200" dirty="0">
              <a:solidFill>
                <a:schemeClr val="tx1"/>
              </a:solidFill>
            </a:endParaRPr>
          </a:p>
          <a:p>
            <a:pPr algn="l">
              <a:lnSpc>
                <a:spcPct val="100000"/>
              </a:lnSpc>
              <a:spcBef>
                <a:spcPts val="400"/>
              </a:spcBef>
              <a:tabLst>
                <a:tab pos="265113" algn="l"/>
              </a:tabLst>
              <a:defRPr/>
            </a:pPr>
            <a:r>
              <a:rPr lang="en-US" sz="1200" dirty="0">
                <a:solidFill>
                  <a:schemeClr val="tx1"/>
                </a:solidFill>
              </a:rPr>
              <a:t>	</a:t>
            </a:r>
            <a:r>
              <a:rPr lang="en-US" sz="1200" dirty="0" err="1">
                <a:solidFill>
                  <a:schemeClr val="tx1"/>
                </a:solidFill>
              </a:rPr>
              <a:t>Besluiten</a:t>
            </a:r>
            <a:endParaRPr lang="en-US" sz="1200" dirty="0">
              <a:solidFill>
                <a:schemeClr val="tx1"/>
              </a:solidFill>
            </a:endParaRPr>
          </a:p>
        </p:txBody>
      </p:sp>
      <p:sp>
        <p:nvSpPr>
          <p:cNvPr id="8" name="Ovaal 15"/>
          <p:cNvSpPr/>
          <p:nvPr userDrawn="1">
            <p:custDataLst>
              <p:tags r:id="rId6"/>
            </p:custDataLst>
          </p:nvPr>
        </p:nvSpPr>
        <p:spPr bwMode="auto">
          <a:xfrm>
            <a:off x="10335144" y="1158198"/>
            <a:ext cx="177600" cy="133200"/>
          </a:xfrm>
          <a:prstGeom prst="ellipse">
            <a:avLst/>
          </a:prstGeom>
          <a:ln>
            <a:solidFill>
              <a:srgbClr val="0094D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a:defRPr/>
            </a:pPr>
            <a:endParaRPr lang="en-US" sz="1800"/>
          </a:p>
        </p:txBody>
      </p:sp>
      <p:sp>
        <p:nvSpPr>
          <p:cNvPr id="9" name="Ovaal 15"/>
          <p:cNvSpPr/>
          <p:nvPr userDrawn="1">
            <p:custDataLst>
              <p:tags r:id="rId7"/>
            </p:custDataLst>
          </p:nvPr>
        </p:nvSpPr>
        <p:spPr bwMode="auto">
          <a:xfrm>
            <a:off x="10335144" y="1384417"/>
            <a:ext cx="177600" cy="133200"/>
          </a:xfrm>
          <a:prstGeom prst="ellipse">
            <a:avLst/>
          </a:prstGeom>
          <a:ln>
            <a:solidFill>
              <a:srgbClr val="0094D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a:defRPr/>
            </a:pPr>
            <a:endParaRPr lang="en-US" sz="1800"/>
          </a:p>
        </p:txBody>
      </p:sp>
      <p:sp>
        <p:nvSpPr>
          <p:cNvPr id="10" name="Ovaal 15"/>
          <p:cNvSpPr/>
          <p:nvPr userDrawn="1">
            <p:custDataLst>
              <p:tags r:id="rId8"/>
            </p:custDataLst>
          </p:nvPr>
        </p:nvSpPr>
        <p:spPr bwMode="auto">
          <a:xfrm>
            <a:off x="10335144" y="1620217"/>
            <a:ext cx="177600" cy="133200"/>
          </a:xfrm>
          <a:prstGeom prst="ellipse">
            <a:avLst/>
          </a:prstGeom>
          <a:ln>
            <a:solidFill>
              <a:srgbClr val="0094D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a:defRPr/>
            </a:pPr>
            <a:endParaRPr lang="en-US" sz="1800"/>
          </a:p>
        </p:txBody>
      </p:sp>
      <p:sp>
        <p:nvSpPr>
          <p:cNvPr id="11" name="Rechthoek 4"/>
          <p:cNvSpPr/>
          <p:nvPr userDrawn="1">
            <p:custDataLst>
              <p:tags r:id="rId9"/>
            </p:custDataLst>
          </p:nvPr>
        </p:nvSpPr>
        <p:spPr bwMode="auto">
          <a:xfrm>
            <a:off x="4176185" y="180001"/>
            <a:ext cx="2186516" cy="276225"/>
          </a:xfrm>
          <a:prstGeom prst="rect">
            <a:avLst/>
          </a:prstGeom>
          <a:solidFill>
            <a:srgbClr val="0094D9"/>
          </a:solidFill>
          <a:ln w="12700"/>
        </p:spPr>
        <p:style>
          <a:lnRef idx="2">
            <a:schemeClr val="accent1">
              <a:shade val="50000"/>
            </a:schemeClr>
          </a:lnRef>
          <a:fillRef idx="1">
            <a:schemeClr val="accent1"/>
          </a:fillRef>
          <a:effectRef idx="0">
            <a:schemeClr val="accent1"/>
          </a:effectRef>
          <a:fontRef idx="minor">
            <a:schemeClr val="lt1"/>
          </a:fontRef>
        </p:style>
        <p:txBody>
          <a:bodyPr/>
          <a:lstStyle/>
          <a:p>
            <a:pPr algn="l">
              <a:defRPr/>
            </a:pPr>
            <a:r>
              <a:rPr lang="en-US" sz="1200" dirty="0">
                <a:solidFill>
                  <a:schemeClr val="bg1"/>
                </a:solidFill>
              </a:rPr>
              <a:t>Datum</a:t>
            </a:r>
          </a:p>
        </p:txBody>
      </p:sp>
      <p:sp>
        <p:nvSpPr>
          <p:cNvPr id="12" name="Rechthoek 5"/>
          <p:cNvSpPr/>
          <p:nvPr userDrawn="1">
            <p:custDataLst>
              <p:tags r:id="rId10"/>
            </p:custDataLst>
          </p:nvPr>
        </p:nvSpPr>
        <p:spPr bwMode="auto">
          <a:xfrm>
            <a:off x="4176185" y="456225"/>
            <a:ext cx="2186516" cy="277812"/>
          </a:xfrm>
          <a:prstGeom prst="rect">
            <a:avLst/>
          </a:prstGeom>
          <a:solidFill>
            <a:srgbClr val="0094D9"/>
          </a:solidFill>
          <a:ln w="12700"/>
        </p:spPr>
        <p:style>
          <a:lnRef idx="2">
            <a:schemeClr val="accent1">
              <a:shade val="50000"/>
            </a:schemeClr>
          </a:lnRef>
          <a:fillRef idx="1">
            <a:schemeClr val="accent1"/>
          </a:fillRef>
          <a:effectRef idx="0">
            <a:schemeClr val="accent1"/>
          </a:effectRef>
          <a:fontRef idx="minor">
            <a:schemeClr val="lt1"/>
          </a:fontRef>
        </p:style>
        <p:txBody>
          <a:bodyPr/>
          <a:lstStyle/>
          <a:p>
            <a:pPr algn="l">
              <a:defRPr/>
            </a:pPr>
            <a:r>
              <a:rPr lang="en-US" sz="1200" dirty="0">
                <a:solidFill>
                  <a:schemeClr val="bg1"/>
                </a:solidFill>
              </a:rPr>
              <a:t>Auteur</a:t>
            </a:r>
          </a:p>
        </p:txBody>
      </p:sp>
      <p:sp>
        <p:nvSpPr>
          <p:cNvPr id="13" name="Rechthoek 6"/>
          <p:cNvSpPr/>
          <p:nvPr userDrawn="1">
            <p:custDataLst>
              <p:tags r:id="rId11"/>
            </p:custDataLst>
          </p:nvPr>
        </p:nvSpPr>
        <p:spPr bwMode="auto">
          <a:xfrm>
            <a:off x="4176185" y="734038"/>
            <a:ext cx="2186516" cy="276225"/>
          </a:xfrm>
          <a:prstGeom prst="rect">
            <a:avLst/>
          </a:prstGeom>
          <a:solidFill>
            <a:srgbClr val="0094D9"/>
          </a:solidFill>
          <a:ln w="12700"/>
        </p:spPr>
        <p:style>
          <a:lnRef idx="2">
            <a:schemeClr val="accent1">
              <a:shade val="50000"/>
            </a:schemeClr>
          </a:lnRef>
          <a:fillRef idx="1">
            <a:schemeClr val="accent1"/>
          </a:fillRef>
          <a:effectRef idx="0">
            <a:schemeClr val="accent1"/>
          </a:effectRef>
          <a:fontRef idx="minor">
            <a:schemeClr val="lt1"/>
          </a:fontRef>
        </p:style>
        <p:txBody>
          <a:bodyPr/>
          <a:lstStyle/>
          <a:p>
            <a:pPr algn="l">
              <a:defRPr/>
            </a:pPr>
            <a:r>
              <a:rPr lang="en-US" sz="1200">
                <a:solidFill>
                  <a:schemeClr val="bg1"/>
                </a:solidFill>
              </a:rPr>
              <a:t>Project</a:t>
            </a:r>
          </a:p>
        </p:txBody>
      </p:sp>
      <p:sp>
        <p:nvSpPr>
          <p:cNvPr id="17" name="Rechthoek 20"/>
          <p:cNvSpPr/>
          <p:nvPr userDrawn="1">
            <p:custDataLst>
              <p:tags r:id="rId12"/>
            </p:custDataLst>
          </p:nvPr>
        </p:nvSpPr>
        <p:spPr bwMode="auto">
          <a:xfrm>
            <a:off x="306417" y="1901352"/>
            <a:ext cx="2160000" cy="900000"/>
          </a:xfrm>
          <a:prstGeom prst="rect">
            <a:avLst/>
          </a:prstGeom>
          <a:solidFill>
            <a:srgbClr val="0094D9"/>
          </a:solidFill>
          <a:ln w="12700"/>
        </p:spPr>
        <p:style>
          <a:lnRef idx="2">
            <a:schemeClr val="accent1">
              <a:shade val="50000"/>
            </a:schemeClr>
          </a:lnRef>
          <a:fillRef idx="1">
            <a:schemeClr val="accent1"/>
          </a:fillRef>
          <a:effectRef idx="0">
            <a:schemeClr val="accent1"/>
          </a:effectRef>
          <a:fontRef idx="minor">
            <a:schemeClr val="lt1"/>
          </a:fontRef>
        </p:style>
        <p:txBody>
          <a:bodyPr/>
          <a:lstStyle/>
          <a:p>
            <a:pPr algn="l">
              <a:defRPr/>
            </a:pPr>
            <a:r>
              <a:rPr lang="en-US" sz="1200" dirty="0" err="1">
                <a:solidFill>
                  <a:schemeClr val="bg1"/>
                </a:solidFill>
              </a:rPr>
              <a:t>Kernboodschap</a:t>
            </a:r>
            <a:endParaRPr lang="en-US" sz="1200" dirty="0">
              <a:solidFill>
                <a:schemeClr val="bg1"/>
              </a:solidFill>
            </a:endParaRPr>
          </a:p>
        </p:txBody>
      </p:sp>
      <p:sp>
        <p:nvSpPr>
          <p:cNvPr id="18" name="Rechthoek 76"/>
          <p:cNvSpPr/>
          <p:nvPr userDrawn="1">
            <p:custDataLst>
              <p:tags r:id="rId13"/>
            </p:custDataLst>
          </p:nvPr>
        </p:nvSpPr>
        <p:spPr bwMode="auto">
          <a:xfrm>
            <a:off x="306917" y="2889999"/>
            <a:ext cx="2159499" cy="1800000"/>
          </a:xfrm>
          <a:prstGeom prst="rect">
            <a:avLst/>
          </a:prstGeom>
          <a:solidFill>
            <a:srgbClr val="0094D9"/>
          </a:solidFill>
          <a:ln w="12700"/>
        </p:spPr>
        <p:style>
          <a:lnRef idx="2">
            <a:schemeClr val="accent1">
              <a:shade val="50000"/>
            </a:schemeClr>
          </a:lnRef>
          <a:fillRef idx="1">
            <a:schemeClr val="accent1"/>
          </a:fillRef>
          <a:effectRef idx="0">
            <a:schemeClr val="accent1"/>
          </a:effectRef>
          <a:fontRef idx="minor">
            <a:schemeClr val="lt1"/>
          </a:fontRef>
        </p:style>
        <p:txBody>
          <a:bodyPr/>
          <a:lstStyle/>
          <a:p>
            <a:pPr algn="l">
              <a:defRPr/>
            </a:pPr>
            <a:r>
              <a:rPr lang="en-US" sz="1200" dirty="0" err="1">
                <a:solidFill>
                  <a:schemeClr val="bg1"/>
                </a:solidFill>
              </a:rPr>
              <a:t>Achtergrond</a:t>
            </a:r>
            <a:endParaRPr lang="en-US" sz="1200" dirty="0">
              <a:solidFill>
                <a:schemeClr val="bg1"/>
              </a:solidFill>
            </a:endParaRPr>
          </a:p>
          <a:p>
            <a:pPr algn="l">
              <a:defRPr/>
            </a:pPr>
            <a:endParaRPr lang="en-US" sz="1200" dirty="0">
              <a:solidFill>
                <a:schemeClr val="bg1"/>
              </a:solidFill>
            </a:endParaRPr>
          </a:p>
          <a:p>
            <a:pPr algn="l">
              <a:defRPr/>
            </a:pPr>
            <a:r>
              <a:rPr lang="en-US" sz="1200" dirty="0" err="1">
                <a:solidFill>
                  <a:schemeClr val="bg1"/>
                </a:solidFill>
              </a:rPr>
              <a:t>En</a:t>
            </a:r>
            <a:r>
              <a:rPr lang="en-US" sz="1200" dirty="0">
                <a:solidFill>
                  <a:schemeClr val="bg1"/>
                </a:solidFill>
              </a:rPr>
              <a:t>/of</a:t>
            </a:r>
          </a:p>
          <a:p>
            <a:pPr algn="l">
              <a:defRPr/>
            </a:pPr>
            <a:endParaRPr lang="en-US" sz="1200" dirty="0">
              <a:solidFill>
                <a:schemeClr val="bg1"/>
              </a:solidFill>
            </a:endParaRPr>
          </a:p>
          <a:p>
            <a:pPr algn="l">
              <a:defRPr/>
            </a:pPr>
            <a:r>
              <a:rPr lang="en-US" sz="1200" dirty="0" err="1">
                <a:solidFill>
                  <a:schemeClr val="bg1"/>
                </a:solidFill>
              </a:rPr>
              <a:t>Voorstel</a:t>
            </a:r>
            <a:endParaRPr lang="en-US" sz="1200" dirty="0">
              <a:solidFill>
                <a:schemeClr val="bg1"/>
              </a:solidFill>
            </a:endParaRPr>
          </a:p>
        </p:txBody>
      </p:sp>
      <p:sp>
        <p:nvSpPr>
          <p:cNvPr id="20" name="Rechthoek 28"/>
          <p:cNvSpPr/>
          <p:nvPr userDrawn="1">
            <p:custDataLst>
              <p:tags r:id="rId14"/>
            </p:custDataLst>
          </p:nvPr>
        </p:nvSpPr>
        <p:spPr bwMode="auto">
          <a:xfrm>
            <a:off x="307551" y="4777739"/>
            <a:ext cx="9823548" cy="360000"/>
          </a:xfrm>
          <a:prstGeom prst="rect">
            <a:avLst/>
          </a:prstGeom>
          <a:solidFill>
            <a:srgbClr val="0094D9"/>
          </a:solidFill>
          <a:ln w="12700"/>
        </p:spPr>
        <p:style>
          <a:lnRef idx="2">
            <a:schemeClr val="accent1">
              <a:shade val="50000"/>
            </a:schemeClr>
          </a:lnRef>
          <a:fillRef idx="1">
            <a:schemeClr val="accent1"/>
          </a:fillRef>
          <a:effectRef idx="0">
            <a:schemeClr val="accent1"/>
          </a:effectRef>
          <a:fontRef idx="minor">
            <a:schemeClr val="lt1"/>
          </a:fontRef>
        </p:style>
        <p:txBody>
          <a:bodyPr/>
          <a:lstStyle/>
          <a:p>
            <a:pPr algn="l">
              <a:tabLst>
                <a:tab pos="7177088" algn="r"/>
              </a:tabLst>
              <a:defRPr/>
            </a:pPr>
            <a:r>
              <a:rPr lang="en-US" sz="1200" dirty="0" err="1">
                <a:solidFill>
                  <a:schemeClr val="bg1"/>
                </a:solidFill>
              </a:rPr>
              <a:t>Gevraagd</a:t>
            </a:r>
            <a:r>
              <a:rPr lang="en-US" sz="1200" dirty="0">
                <a:solidFill>
                  <a:schemeClr val="bg1"/>
                </a:solidFill>
              </a:rPr>
              <a:t> </a:t>
            </a:r>
            <a:r>
              <a:rPr lang="en-US" sz="1200" dirty="0" err="1">
                <a:solidFill>
                  <a:schemeClr val="bg1"/>
                </a:solidFill>
              </a:rPr>
              <a:t>besluit</a:t>
            </a:r>
            <a:r>
              <a:rPr lang="en-US" sz="1200" dirty="0">
                <a:solidFill>
                  <a:schemeClr val="bg1"/>
                </a:solidFill>
              </a:rPr>
              <a:t>	</a:t>
            </a:r>
            <a:r>
              <a:rPr lang="en-US" sz="1200" dirty="0" err="1">
                <a:solidFill>
                  <a:schemeClr val="bg1"/>
                </a:solidFill>
              </a:rPr>
              <a:t>Akkoord</a:t>
            </a:r>
            <a:endParaRPr lang="en-US" sz="1200" dirty="0">
              <a:solidFill>
                <a:schemeClr val="bg1"/>
              </a:solidFill>
            </a:endParaRPr>
          </a:p>
        </p:txBody>
      </p:sp>
      <p:sp>
        <p:nvSpPr>
          <p:cNvPr id="22" name="Rechthoek 29"/>
          <p:cNvSpPr/>
          <p:nvPr userDrawn="1">
            <p:custDataLst>
              <p:tags r:id="rId15"/>
            </p:custDataLst>
          </p:nvPr>
        </p:nvSpPr>
        <p:spPr bwMode="auto">
          <a:xfrm>
            <a:off x="11102073" y="4777739"/>
            <a:ext cx="840000" cy="360000"/>
          </a:xfrm>
          <a:prstGeom prst="rect">
            <a:avLst/>
          </a:prstGeom>
          <a:solidFill>
            <a:srgbClr val="0094D9"/>
          </a:solidFill>
          <a:ln w="12700"/>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a:solidFill>
                  <a:schemeClr val="bg1"/>
                </a:solidFill>
              </a:rPr>
              <a:t>No</a:t>
            </a:r>
          </a:p>
        </p:txBody>
      </p:sp>
      <p:sp>
        <p:nvSpPr>
          <p:cNvPr id="23" name="Rechthoek 30"/>
          <p:cNvSpPr/>
          <p:nvPr userDrawn="1">
            <p:custDataLst>
              <p:tags r:id="rId16"/>
            </p:custDataLst>
          </p:nvPr>
        </p:nvSpPr>
        <p:spPr bwMode="auto">
          <a:xfrm>
            <a:off x="10270700" y="4777739"/>
            <a:ext cx="840000" cy="360000"/>
          </a:xfrm>
          <a:prstGeom prst="rect">
            <a:avLst/>
          </a:prstGeom>
          <a:solidFill>
            <a:srgbClr val="0094D9"/>
          </a:solidFill>
          <a:ln w="12700"/>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a:solidFill>
                  <a:schemeClr val="bg1"/>
                </a:solidFill>
              </a:rPr>
              <a:t>Yes</a:t>
            </a:r>
          </a:p>
        </p:txBody>
      </p:sp>
      <p:sp>
        <p:nvSpPr>
          <p:cNvPr id="24" name="Ovaal 15"/>
          <p:cNvSpPr/>
          <p:nvPr userDrawn="1">
            <p:custDataLst>
              <p:tags r:id="rId17"/>
            </p:custDataLst>
          </p:nvPr>
        </p:nvSpPr>
        <p:spPr bwMode="auto">
          <a:xfrm>
            <a:off x="10601900" y="5487374"/>
            <a:ext cx="177600" cy="133200"/>
          </a:xfrm>
          <a:prstGeom prst="ellipse">
            <a:avLst/>
          </a:prstGeom>
          <a:ln>
            <a:solidFill>
              <a:srgbClr val="0094D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a:defRPr/>
            </a:pPr>
            <a:endParaRPr lang="en-US" sz="1800"/>
          </a:p>
        </p:txBody>
      </p:sp>
      <p:sp>
        <p:nvSpPr>
          <p:cNvPr id="25" name="Ovaal 15"/>
          <p:cNvSpPr/>
          <p:nvPr userDrawn="1">
            <p:custDataLst>
              <p:tags r:id="rId18"/>
            </p:custDataLst>
          </p:nvPr>
        </p:nvSpPr>
        <p:spPr bwMode="auto">
          <a:xfrm>
            <a:off x="10601900" y="5209884"/>
            <a:ext cx="177600" cy="133200"/>
          </a:xfrm>
          <a:prstGeom prst="ellipse">
            <a:avLst/>
          </a:prstGeom>
          <a:ln>
            <a:solidFill>
              <a:srgbClr val="0094D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a:defRPr/>
            </a:pPr>
            <a:endParaRPr lang="en-US" sz="1800"/>
          </a:p>
        </p:txBody>
      </p:sp>
      <p:sp>
        <p:nvSpPr>
          <p:cNvPr id="26" name="Ovaal 15"/>
          <p:cNvSpPr/>
          <p:nvPr userDrawn="1">
            <p:custDataLst>
              <p:tags r:id="rId19"/>
            </p:custDataLst>
          </p:nvPr>
        </p:nvSpPr>
        <p:spPr bwMode="auto">
          <a:xfrm>
            <a:off x="10601900" y="5764864"/>
            <a:ext cx="177600" cy="133200"/>
          </a:xfrm>
          <a:prstGeom prst="ellipse">
            <a:avLst/>
          </a:prstGeom>
          <a:ln>
            <a:solidFill>
              <a:srgbClr val="0094D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a:defRPr/>
            </a:pPr>
            <a:endParaRPr lang="en-US" sz="1800"/>
          </a:p>
        </p:txBody>
      </p:sp>
      <p:sp>
        <p:nvSpPr>
          <p:cNvPr id="27" name="Rechthoek 18"/>
          <p:cNvSpPr/>
          <p:nvPr userDrawn="1">
            <p:custDataLst>
              <p:tags r:id="rId20"/>
            </p:custDataLst>
          </p:nvPr>
        </p:nvSpPr>
        <p:spPr bwMode="auto">
          <a:xfrm>
            <a:off x="306417" y="6068059"/>
            <a:ext cx="2160000" cy="720000"/>
          </a:xfrm>
          <a:prstGeom prst="rect">
            <a:avLst/>
          </a:prstGeom>
          <a:solidFill>
            <a:srgbClr val="0094D9"/>
          </a:solidFill>
          <a:ln w="12700"/>
        </p:spPr>
        <p:style>
          <a:lnRef idx="2">
            <a:schemeClr val="accent1">
              <a:shade val="50000"/>
            </a:schemeClr>
          </a:lnRef>
          <a:fillRef idx="1">
            <a:schemeClr val="accent1"/>
          </a:fillRef>
          <a:effectRef idx="0">
            <a:schemeClr val="accent1"/>
          </a:effectRef>
          <a:fontRef idx="minor">
            <a:schemeClr val="lt1"/>
          </a:fontRef>
        </p:style>
        <p:txBody>
          <a:bodyPr/>
          <a:lstStyle/>
          <a:p>
            <a:pPr algn="l">
              <a:defRPr/>
            </a:pPr>
            <a:r>
              <a:rPr lang="en-US" sz="1200" dirty="0" err="1">
                <a:solidFill>
                  <a:schemeClr val="bg1"/>
                </a:solidFill>
              </a:rPr>
              <a:t>Vervolgstappen</a:t>
            </a:r>
            <a:r>
              <a:rPr lang="en-US" sz="1200" dirty="0">
                <a:solidFill>
                  <a:schemeClr val="bg1"/>
                </a:solidFill>
              </a:rPr>
              <a:t>, </a:t>
            </a:r>
            <a:r>
              <a:rPr lang="en-US" sz="1200" dirty="0" err="1">
                <a:solidFill>
                  <a:schemeClr val="bg1"/>
                </a:solidFill>
              </a:rPr>
              <a:t>communicatie</a:t>
            </a:r>
            <a:r>
              <a:rPr lang="en-US" sz="1200" dirty="0">
                <a:solidFill>
                  <a:schemeClr val="bg1"/>
                </a:solidFill>
              </a:rPr>
              <a:t>, </a:t>
            </a:r>
            <a:r>
              <a:rPr lang="en-US" sz="1200" dirty="0" err="1">
                <a:solidFill>
                  <a:schemeClr val="bg1"/>
                </a:solidFill>
              </a:rPr>
              <a:t>aan</a:t>
            </a:r>
            <a:r>
              <a:rPr lang="en-US" sz="1200" dirty="0">
                <a:solidFill>
                  <a:schemeClr val="bg1"/>
                </a:solidFill>
              </a:rPr>
              <a:t> </a:t>
            </a:r>
            <a:r>
              <a:rPr lang="en-US" sz="1200" dirty="0" err="1">
                <a:solidFill>
                  <a:schemeClr val="bg1"/>
                </a:solidFill>
              </a:rPr>
              <a:t>wie</a:t>
            </a:r>
            <a:r>
              <a:rPr lang="en-US" sz="1200" dirty="0">
                <a:solidFill>
                  <a:schemeClr val="bg1"/>
                </a:solidFill>
              </a:rPr>
              <a:t> </a:t>
            </a:r>
            <a:r>
              <a:rPr lang="en-US" sz="1200" dirty="0" err="1">
                <a:solidFill>
                  <a:schemeClr val="bg1"/>
                </a:solidFill>
              </a:rPr>
              <a:t>en</a:t>
            </a:r>
            <a:r>
              <a:rPr lang="en-US" sz="1200" dirty="0">
                <a:solidFill>
                  <a:schemeClr val="bg1"/>
                </a:solidFill>
              </a:rPr>
              <a:t> </a:t>
            </a:r>
            <a:r>
              <a:rPr lang="en-US" sz="1200" dirty="0" err="1">
                <a:solidFill>
                  <a:schemeClr val="bg1"/>
                </a:solidFill>
              </a:rPr>
              <a:t>wanneer</a:t>
            </a:r>
            <a:endParaRPr lang="en-US" sz="1200" dirty="0">
              <a:solidFill>
                <a:schemeClr val="bg1"/>
              </a:solidFill>
            </a:endParaRPr>
          </a:p>
        </p:txBody>
      </p:sp>
      <p:sp>
        <p:nvSpPr>
          <p:cNvPr id="28" name="Rectangle 27"/>
          <p:cNvSpPr/>
          <p:nvPr userDrawn="1">
            <p:custDataLst>
              <p:tags r:id="rId21"/>
            </p:custDataLst>
          </p:nvPr>
        </p:nvSpPr>
        <p:spPr>
          <a:xfrm>
            <a:off x="6365769" y="180000"/>
            <a:ext cx="5576304" cy="27561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lstStyle/>
          <a:p>
            <a:pPr lvl="0" algn="l" eaLnBrk="0"/>
            <a:endParaRPr lang="en-US" sz="1200">
              <a:solidFill>
                <a:schemeClr val="bg1"/>
              </a:solidFill>
            </a:endParaRPr>
          </a:p>
        </p:txBody>
      </p:sp>
      <p:sp>
        <p:nvSpPr>
          <p:cNvPr id="29" name="Rectangle 28"/>
          <p:cNvSpPr/>
          <p:nvPr userDrawn="1">
            <p:custDataLst>
              <p:tags r:id="rId22"/>
            </p:custDataLst>
          </p:nvPr>
        </p:nvSpPr>
        <p:spPr>
          <a:xfrm>
            <a:off x="6365769" y="455614"/>
            <a:ext cx="5576304" cy="2784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lstStyle/>
          <a:p>
            <a:pPr lvl="0" algn="l" eaLnBrk="0"/>
            <a:endParaRPr lang="en-US" sz="1200">
              <a:solidFill>
                <a:schemeClr val="bg1"/>
              </a:solidFill>
            </a:endParaRPr>
          </a:p>
        </p:txBody>
      </p:sp>
      <p:sp>
        <p:nvSpPr>
          <p:cNvPr id="30" name="Rectangle 29"/>
          <p:cNvSpPr/>
          <p:nvPr userDrawn="1">
            <p:custDataLst>
              <p:tags r:id="rId23"/>
            </p:custDataLst>
          </p:nvPr>
        </p:nvSpPr>
        <p:spPr>
          <a:xfrm>
            <a:off x="6365769" y="734038"/>
            <a:ext cx="5576304" cy="27622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lstStyle/>
          <a:p>
            <a:pPr lvl="0" algn="l" eaLnBrk="0"/>
            <a:endParaRPr lang="en-US" sz="1200">
              <a:solidFill>
                <a:schemeClr val="bg1"/>
              </a:solidFill>
            </a:endParaRPr>
          </a:p>
        </p:txBody>
      </p:sp>
      <p:sp>
        <p:nvSpPr>
          <p:cNvPr id="33" name="Rectangle 32"/>
          <p:cNvSpPr/>
          <p:nvPr userDrawn="1">
            <p:custDataLst>
              <p:tags r:id="rId24"/>
            </p:custDataLst>
          </p:nvPr>
        </p:nvSpPr>
        <p:spPr>
          <a:xfrm>
            <a:off x="2466918" y="1901353"/>
            <a:ext cx="9484785" cy="90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lstStyle/>
          <a:p>
            <a:pPr lvl="0" algn="l" eaLnBrk="0"/>
            <a:endParaRPr lang="en-US" sz="1200">
              <a:solidFill>
                <a:schemeClr val="bg1"/>
              </a:solidFill>
            </a:endParaRPr>
          </a:p>
        </p:txBody>
      </p:sp>
      <p:sp>
        <p:nvSpPr>
          <p:cNvPr id="35" name="Rectangle 34"/>
          <p:cNvSpPr/>
          <p:nvPr userDrawn="1">
            <p:custDataLst>
              <p:tags r:id="rId25"/>
            </p:custDataLst>
          </p:nvPr>
        </p:nvSpPr>
        <p:spPr>
          <a:xfrm>
            <a:off x="306418" y="5137739"/>
            <a:ext cx="9824681" cy="83247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lstStyle/>
          <a:p>
            <a:pPr lvl="0" algn="l" eaLnBrk="0"/>
            <a:endParaRPr lang="en-US" sz="1200">
              <a:solidFill>
                <a:schemeClr val="bg1"/>
              </a:solidFill>
            </a:endParaRPr>
          </a:p>
        </p:txBody>
      </p:sp>
      <p:sp>
        <p:nvSpPr>
          <p:cNvPr id="36" name="Rectangle 35"/>
          <p:cNvSpPr/>
          <p:nvPr userDrawn="1">
            <p:custDataLst>
              <p:tags r:id="rId26"/>
            </p:custDataLst>
          </p:nvPr>
        </p:nvSpPr>
        <p:spPr>
          <a:xfrm>
            <a:off x="2466918" y="6068059"/>
            <a:ext cx="9475156" cy="72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lstStyle/>
          <a:p>
            <a:pPr lvl="0" algn="l" eaLnBrk="0"/>
            <a:endParaRPr lang="en-US" sz="1200">
              <a:solidFill>
                <a:schemeClr val="bg1"/>
              </a:solidFill>
            </a:endParaRPr>
          </a:p>
        </p:txBody>
      </p:sp>
      <p:sp>
        <p:nvSpPr>
          <p:cNvPr id="37" name="Rectangle 36"/>
          <p:cNvSpPr/>
          <p:nvPr userDrawn="1">
            <p:custDataLst>
              <p:tags r:id="rId27"/>
            </p:custDataLst>
          </p:nvPr>
        </p:nvSpPr>
        <p:spPr>
          <a:xfrm>
            <a:off x="10270700" y="5137739"/>
            <a:ext cx="840000" cy="27749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lstStyle/>
          <a:p>
            <a:pPr lvl="0" algn="l" eaLnBrk="0"/>
            <a:endParaRPr lang="en-US" sz="1200">
              <a:solidFill>
                <a:schemeClr val="bg1"/>
              </a:solidFill>
            </a:endParaRPr>
          </a:p>
        </p:txBody>
      </p:sp>
      <p:sp>
        <p:nvSpPr>
          <p:cNvPr id="38" name="Rectangle 37"/>
          <p:cNvSpPr/>
          <p:nvPr userDrawn="1">
            <p:custDataLst>
              <p:tags r:id="rId28"/>
            </p:custDataLst>
          </p:nvPr>
        </p:nvSpPr>
        <p:spPr>
          <a:xfrm>
            <a:off x="10270700" y="5415229"/>
            <a:ext cx="840000" cy="27749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lstStyle/>
          <a:p>
            <a:pPr lvl="0" algn="l" eaLnBrk="0"/>
            <a:endParaRPr lang="en-US" sz="1200">
              <a:solidFill>
                <a:schemeClr val="bg1"/>
              </a:solidFill>
            </a:endParaRPr>
          </a:p>
        </p:txBody>
      </p:sp>
      <p:sp>
        <p:nvSpPr>
          <p:cNvPr id="39" name="Rectangle 38"/>
          <p:cNvSpPr/>
          <p:nvPr userDrawn="1">
            <p:custDataLst>
              <p:tags r:id="rId29"/>
            </p:custDataLst>
          </p:nvPr>
        </p:nvSpPr>
        <p:spPr>
          <a:xfrm>
            <a:off x="10270700" y="5692719"/>
            <a:ext cx="840000" cy="27749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lstStyle/>
          <a:p>
            <a:pPr lvl="0" algn="l" eaLnBrk="0"/>
            <a:endParaRPr lang="en-US" sz="1200">
              <a:solidFill>
                <a:schemeClr val="bg1"/>
              </a:solidFill>
            </a:endParaRPr>
          </a:p>
        </p:txBody>
      </p:sp>
      <p:sp>
        <p:nvSpPr>
          <p:cNvPr id="40" name="Ovaal 15"/>
          <p:cNvSpPr/>
          <p:nvPr userDrawn="1">
            <p:custDataLst>
              <p:tags r:id="rId30"/>
            </p:custDataLst>
          </p:nvPr>
        </p:nvSpPr>
        <p:spPr bwMode="auto">
          <a:xfrm>
            <a:off x="11437587" y="5487374"/>
            <a:ext cx="177600" cy="133200"/>
          </a:xfrm>
          <a:prstGeom prst="ellipse">
            <a:avLst/>
          </a:prstGeom>
          <a:ln>
            <a:solidFill>
              <a:srgbClr val="0094D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a:defRPr/>
            </a:pPr>
            <a:endParaRPr lang="en-US" sz="1800"/>
          </a:p>
        </p:txBody>
      </p:sp>
      <p:sp>
        <p:nvSpPr>
          <p:cNvPr id="41" name="Ovaal 15"/>
          <p:cNvSpPr/>
          <p:nvPr userDrawn="1">
            <p:custDataLst>
              <p:tags r:id="rId31"/>
            </p:custDataLst>
          </p:nvPr>
        </p:nvSpPr>
        <p:spPr bwMode="auto">
          <a:xfrm>
            <a:off x="11437587" y="5209884"/>
            <a:ext cx="177600" cy="133200"/>
          </a:xfrm>
          <a:prstGeom prst="ellipse">
            <a:avLst/>
          </a:prstGeom>
          <a:ln>
            <a:solidFill>
              <a:srgbClr val="0094D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a:defRPr/>
            </a:pPr>
            <a:endParaRPr lang="en-US" sz="1800"/>
          </a:p>
        </p:txBody>
      </p:sp>
      <p:sp>
        <p:nvSpPr>
          <p:cNvPr id="42" name="Ovaal 15"/>
          <p:cNvSpPr/>
          <p:nvPr userDrawn="1">
            <p:custDataLst>
              <p:tags r:id="rId32"/>
            </p:custDataLst>
          </p:nvPr>
        </p:nvSpPr>
        <p:spPr bwMode="auto">
          <a:xfrm>
            <a:off x="11437587" y="5764864"/>
            <a:ext cx="177600" cy="133200"/>
          </a:xfrm>
          <a:prstGeom prst="ellipse">
            <a:avLst/>
          </a:prstGeom>
          <a:ln>
            <a:solidFill>
              <a:srgbClr val="0094D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a:defRPr/>
            </a:pPr>
            <a:endParaRPr lang="en-US" sz="1800"/>
          </a:p>
        </p:txBody>
      </p:sp>
      <p:sp>
        <p:nvSpPr>
          <p:cNvPr id="43" name="Rectangle 42"/>
          <p:cNvSpPr/>
          <p:nvPr userDrawn="1">
            <p:custDataLst>
              <p:tags r:id="rId33"/>
            </p:custDataLst>
          </p:nvPr>
        </p:nvSpPr>
        <p:spPr>
          <a:xfrm>
            <a:off x="11110700" y="5137739"/>
            <a:ext cx="831373" cy="27749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lstStyle/>
          <a:p>
            <a:pPr lvl="0" algn="l" eaLnBrk="0"/>
            <a:endParaRPr lang="en-US" sz="1200">
              <a:solidFill>
                <a:schemeClr val="bg1"/>
              </a:solidFill>
            </a:endParaRPr>
          </a:p>
        </p:txBody>
      </p:sp>
      <p:sp>
        <p:nvSpPr>
          <p:cNvPr id="44" name="Rectangle 43"/>
          <p:cNvSpPr/>
          <p:nvPr userDrawn="1">
            <p:custDataLst>
              <p:tags r:id="rId34"/>
            </p:custDataLst>
          </p:nvPr>
        </p:nvSpPr>
        <p:spPr>
          <a:xfrm>
            <a:off x="11110700" y="5415229"/>
            <a:ext cx="831373" cy="27749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lstStyle/>
          <a:p>
            <a:pPr lvl="0" algn="l" eaLnBrk="0"/>
            <a:endParaRPr lang="en-US" sz="1200">
              <a:solidFill>
                <a:schemeClr val="bg1"/>
              </a:solidFill>
            </a:endParaRPr>
          </a:p>
        </p:txBody>
      </p:sp>
      <p:sp>
        <p:nvSpPr>
          <p:cNvPr id="45" name="Rectangle 44"/>
          <p:cNvSpPr/>
          <p:nvPr userDrawn="1">
            <p:custDataLst>
              <p:tags r:id="rId35"/>
            </p:custDataLst>
          </p:nvPr>
        </p:nvSpPr>
        <p:spPr>
          <a:xfrm>
            <a:off x="11110700" y="5692719"/>
            <a:ext cx="831373" cy="27749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lstStyle/>
          <a:p>
            <a:pPr lvl="0" algn="l" eaLnBrk="0"/>
            <a:endParaRPr lang="en-US" sz="1200">
              <a:solidFill>
                <a:schemeClr val="bg1"/>
              </a:solidFill>
            </a:endParaRPr>
          </a:p>
        </p:txBody>
      </p:sp>
      <p:sp>
        <p:nvSpPr>
          <p:cNvPr id="46" name="Rectangle 45"/>
          <p:cNvSpPr/>
          <p:nvPr userDrawn="1">
            <p:custDataLst>
              <p:tags r:id="rId36"/>
            </p:custDataLst>
          </p:nvPr>
        </p:nvSpPr>
        <p:spPr>
          <a:xfrm>
            <a:off x="10271979" y="1103313"/>
            <a:ext cx="329208" cy="241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lstStyle/>
          <a:p>
            <a:pPr lvl="0" algn="l" eaLnBrk="0"/>
            <a:endParaRPr lang="en-US" sz="1200">
              <a:solidFill>
                <a:schemeClr val="bg1"/>
              </a:solidFill>
            </a:endParaRPr>
          </a:p>
        </p:txBody>
      </p:sp>
      <p:sp>
        <p:nvSpPr>
          <p:cNvPr id="47" name="Rectangle 46"/>
          <p:cNvSpPr/>
          <p:nvPr userDrawn="1">
            <p:custDataLst>
              <p:tags r:id="rId37"/>
            </p:custDataLst>
          </p:nvPr>
        </p:nvSpPr>
        <p:spPr>
          <a:xfrm>
            <a:off x="10272693" y="1345223"/>
            <a:ext cx="329208" cy="236891"/>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lstStyle/>
          <a:p>
            <a:pPr lvl="0" algn="l" eaLnBrk="0"/>
            <a:endParaRPr lang="en-US" sz="1200">
              <a:solidFill>
                <a:schemeClr val="bg1"/>
              </a:solidFill>
            </a:endParaRPr>
          </a:p>
        </p:txBody>
      </p:sp>
      <p:sp>
        <p:nvSpPr>
          <p:cNvPr id="48" name="Rectangle 47"/>
          <p:cNvSpPr/>
          <p:nvPr userDrawn="1">
            <p:custDataLst>
              <p:tags r:id="rId38"/>
            </p:custDataLst>
          </p:nvPr>
        </p:nvSpPr>
        <p:spPr>
          <a:xfrm>
            <a:off x="10271979" y="1582114"/>
            <a:ext cx="329922" cy="241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lstStyle/>
          <a:p>
            <a:pPr lvl="0" algn="l" eaLnBrk="0"/>
            <a:endParaRPr lang="en-US" sz="1200">
              <a:solidFill>
                <a:schemeClr val="bg1"/>
              </a:solidFill>
            </a:endParaRPr>
          </a:p>
        </p:txBody>
      </p:sp>
      <p:sp>
        <p:nvSpPr>
          <p:cNvPr id="57" name="Rectangle 56"/>
          <p:cNvSpPr/>
          <p:nvPr userDrawn="1"/>
        </p:nvSpPr>
        <p:spPr>
          <a:xfrm>
            <a:off x="2466973" y="1103314"/>
            <a:ext cx="7664127" cy="72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lstStyle/>
          <a:p>
            <a:pPr lvl="0" algn="l" eaLnBrk="0"/>
            <a:endParaRPr lang="en-US" sz="1200">
              <a:solidFill>
                <a:schemeClr val="bg1"/>
              </a:solidFill>
            </a:endParaRPr>
          </a:p>
        </p:txBody>
      </p:sp>
      <p:sp>
        <p:nvSpPr>
          <p:cNvPr id="58" name="Text Placeholder 57"/>
          <p:cNvSpPr>
            <a:spLocks noGrp="1"/>
          </p:cNvSpPr>
          <p:nvPr>
            <p:ph type="body" sz="quarter" idx="10"/>
          </p:nvPr>
        </p:nvSpPr>
        <p:spPr>
          <a:xfrm>
            <a:off x="6375401" y="188119"/>
            <a:ext cx="5556249" cy="259556"/>
          </a:xfrm>
          <a:prstGeom prst="rect">
            <a:avLst/>
          </a:prstGeom>
        </p:spPr>
        <p:txBody>
          <a:bodyPr/>
          <a:lstStyle>
            <a:lvl1pPr marL="0" indent="0">
              <a:spcBef>
                <a:spcPts val="0"/>
              </a:spcBef>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60" name="Text Placeholder 57"/>
          <p:cNvSpPr>
            <a:spLocks noGrp="1"/>
          </p:cNvSpPr>
          <p:nvPr>
            <p:ph type="body" sz="quarter" idx="11"/>
          </p:nvPr>
        </p:nvSpPr>
        <p:spPr>
          <a:xfrm>
            <a:off x="6372171" y="461963"/>
            <a:ext cx="5559480" cy="264318"/>
          </a:xfrm>
          <a:prstGeom prst="rect">
            <a:avLst/>
          </a:prstGeom>
        </p:spPr>
        <p:txBody>
          <a:bodyPr/>
          <a:lstStyle>
            <a:lvl1pPr marL="0" indent="0">
              <a:spcBef>
                <a:spcPts val="0"/>
              </a:spcBef>
              <a:buFont typeface="Arial"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61" name="Text Placeholder 57"/>
          <p:cNvSpPr>
            <a:spLocks noGrp="1"/>
          </p:cNvSpPr>
          <p:nvPr>
            <p:ph type="body" sz="quarter" idx="12"/>
          </p:nvPr>
        </p:nvSpPr>
        <p:spPr>
          <a:xfrm>
            <a:off x="6372170" y="740570"/>
            <a:ext cx="5559481" cy="261936"/>
          </a:xfrm>
          <a:prstGeom prst="rect">
            <a:avLst/>
          </a:prstGeom>
        </p:spPr>
        <p:txBody>
          <a:bodyPr/>
          <a:lstStyle>
            <a:lvl1pPr marL="0" indent="0">
              <a:spcBef>
                <a:spcPts val="0"/>
              </a:spcBef>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62" name="Text Placeholder 57"/>
          <p:cNvSpPr>
            <a:spLocks noGrp="1"/>
          </p:cNvSpPr>
          <p:nvPr>
            <p:ph type="body" sz="quarter" idx="13"/>
          </p:nvPr>
        </p:nvSpPr>
        <p:spPr>
          <a:xfrm>
            <a:off x="2476500" y="1109664"/>
            <a:ext cx="7645400" cy="707230"/>
          </a:xfrm>
          <a:prstGeom prst="rect">
            <a:avLst/>
          </a:prstGeom>
        </p:spPr>
        <p:txBody>
          <a:bodyPr/>
          <a:lstStyle>
            <a:lvl1pPr marL="171450" indent="-171450">
              <a:spcBef>
                <a:spcPts val="0"/>
              </a:spcBef>
              <a:buFont typeface="Arial" pitchFamily="34" charset="0"/>
              <a:buChar char="•"/>
              <a:defRPr/>
            </a:lvl1pPr>
            <a:lvl2pPr marL="628650" indent="-171450">
              <a:buFont typeface="Arial" pitchFamily="34" charset="0"/>
              <a:buChar char="•"/>
              <a:defRPr/>
            </a:lvl2pPr>
            <a:lvl3pPr marL="1085850" indent="-171450">
              <a:buFont typeface="Arial" pitchFamily="34" charset="0"/>
              <a:buChar char="•"/>
              <a:defRPr/>
            </a:lvl3pPr>
            <a:lvl4pPr marL="1543050" indent="-171450">
              <a:buFont typeface="Arial" pitchFamily="34" charset="0"/>
              <a:buChar char="•"/>
              <a:defRPr/>
            </a:lvl4pPr>
            <a:lvl5pPr marL="2000250" indent="-171450">
              <a:buFont typeface="Arial" pitchFamily="34" charset="0"/>
              <a:buChar char="•"/>
              <a:defRPr/>
            </a:lvl5pPr>
          </a:lstStyle>
          <a:p>
            <a:pPr lvl="0"/>
            <a:r>
              <a:rPr lang="en-US"/>
              <a:t>Click to edit Master text styles</a:t>
            </a:r>
          </a:p>
        </p:txBody>
      </p:sp>
      <p:sp>
        <p:nvSpPr>
          <p:cNvPr id="63" name="Text Placeholder 57"/>
          <p:cNvSpPr>
            <a:spLocks noGrp="1"/>
          </p:cNvSpPr>
          <p:nvPr>
            <p:ph type="body" sz="quarter" idx="14"/>
          </p:nvPr>
        </p:nvSpPr>
        <p:spPr>
          <a:xfrm>
            <a:off x="2476500" y="1907382"/>
            <a:ext cx="9464675" cy="885825"/>
          </a:xfrm>
          <a:prstGeom prst="rect">
            <a:avLst/>
          </a:prstGeom>
        </p:spPr>
        <p:txBody>
          <a:bodyPr/>
          <a:lstStyle>
            <a:lvl1pPr marL="171450" indent="-171450">
              <a:spcBef>
                <a:spcPts val="0"/>
              </a:spcBef>
              <a:buFont typeface="Arial" pitchFamily="34" charset="0"/>
              <a:buChar char="•"/>
              <a:defRPr/>
            </a:lvl1pPr>
            <a:lvl2pPr marL="628650" indent="-171450">
              <a:buFont typeface="Arial" pitchFamily="34" charset="0"/>
              <a:buChar char="•"/>
              <a:defRPr/>
            </a:lvl2pPr>
            <a:lvl3pPr marL="1085850" indent="-171450">
              <a:buFont typeface="Arial" pitchFamily="34" charset="0"/>
              <a:buChar char="•"/>
              <a:defRPr/>
            </a:lvl3pPr>
            <a:lvl4pPr marL="1543050" indent="-171450">
              <a:buFont typeface="Arial" pitchFamily="34" charset="0"/>
              <a:buChar char="•"/>
              <a:defRPr/>
            </a:lvl4pPr>
            <a:lvl5pPr marL="2000250" indent="-171450">
              <a:buFont typeface="Arial" pitchFamily="34" charset="0"/>
              <a:buChar char="•"/>
              <a:defRPr/>
            </a:lvl5pPr>
          </a:lstStyle>
          <a:p>
            <a:pPr lvl="0"/>
            <a:r>
              <a:rPr lang="en-US"/>
              <a:t>Click to edit Master text styles</a:t>
            </a:r>
          </a:p>
        </p:txBody>
      </p:sp>
      <p:sp>
        <p:nvSpPr>
          <p:cNvPr id="64" name="Text Placeholder 57"/>
          <p:cNvSpPr>
            <a:spLocks noGrp="1"/>
          </p:cNvSpPr>
          <p:nvPr>
            <p:ph type="body" sz="quarter" idx="15"/>
          </p:nvPr>
        </p:nvSpPr>
        <p:spPr>
          <a:xfrm>
            <a:off x="2476500" y="2897982"/>
            <a:ext cx="9464675" cy="1785937"/>
          </a:xfrm>
          <a:prstGeom prst="rect">
            <a:avLst/>
          </a:prstGeom>
        </p:spPr>
        <p:txBody>
          <a:bodyPr/>
          <a:lstStyle>
            <a:lvl1pPr marL="171450" indent="-171450">
              <a:spcBef>
                <a:spcPts val="0"/>
              </a:spcBef>
              <a:buFont typeface="Arial" pitchFamily="34" charset="0"/>
              <a:buChar char="•"/>
              <a:defRPr/>
            </a:lvl1pPr>
            <a:lvl2pPr marL="628650" indent="-171450">
              <a:buFont typeface="Arial" pitchFamily="34" charset="0"/>
              <a:buChar char="•"/>
              <a:defRPr/>
            </a:lvl2pPr>
            <a:lvl3pPr marL="1085850" indent="-171450">
              <a:buFont typeface="Arial" pitchFamily="34" charset="0"/>
              <a:buChar char="•"/>
              <a:defRPr/>
            </a:lvl3pPr>
            <a:lvl4pPr marL="1543050" indent="-171450">
              <a:buFont typeface="Arial" pitchFamily="34" charset="0"/>
              <a:buChar char="•"/>
              <a:defRPr/>
            </a:lvl4pPr>
            <a:lvl5pPr marL="2000250" indent="-171450">
              <a:buFont typeface="Arial" pitchFamily="34" charset="0"/>
              <a:buChar char="•"/>
              <a:defRPr/>
            </a:lvl5pPr>
          </a:lstStyle>
          <a:p>
            <a:pPr lvl="0"/>
            <a:r>
              <a:rPr lang="en-US"/>
              <a:t>Click to edit Master text styles</a:t>
            </a:r>
          </a:p>
        </p:txBody>
      </p:sp>
      <p:sp>
        <p:nvSpPr>
          <p:cNvPr id="65" name="Text Placeholder 57"/>
          <p:cNvSpPr>
            <a:spLocks noGrp="1"/>
          </p:cNvSpPr>
          <p:nvPr>
            <p:ph type="body" sz="quarter" idx="16"/>
          </p:nvPr>
        </p:nvSpPr>
        <p:spPr>
          <a:xfrm>
            <a:off x="317500" y="5145882"/>
            <a:ext cx="9804400" cy="816769"/>
          </a:xfrm>
          <a:prstGeom prst="rect">
            <a:avLst/>
          </a:prstGeom>
        </p:spPr>
        <p:txBody>
          <a:bodyPr/>
          <a:lstStyle>
            <a:lvl1pPr marL="228600" indent="-228600">
              <a:spcBef>
                <a:spcPts val="0"/>
              </a:spcBef>
              <a:buSzPct val="100000"/>
              <a:buFont typeface="+mj-lt"/>
              <a:buAutoNum type="arabicPeriod"/>
              <a:defRPr/>
            </a:lvl1pPr>
            <a:lvl2pPr marL="685800" indent="-228600">
              <a:buFont typeface="+mj-lt"/>
              <a:buAutoNum type="arabicPeriod"/>
              <a:defRPr/>
            </a:lvl2pPr>
            <a:lvl3pPr marL="1143000" indent="-228600">
              <a:buFont typeface="+mj-lt"/>
              <a:buAutoNum type="arabicPeriod"/>
              <a:defRPr/>
            </a:lvl3pPr>
            <a:lvl4pPr marL="1600200" indent="-228600">
              <a:buFont typeface="+mj-lt"/>
              <a:buAutoNum type="arabicPeriod"/>
              <a:defRPr/>
            </a:lvl4pPr>
            <a:lvl5pPr marL="2057400" indent="-228600">
              <a:buFont typeface="+mj-lt"/>
              <a:buAutoNum type="arabicPeriod"/>
              <a:defRPr/>
            </a:lvl5pPr>
          </a:lstStyle>
          <a:p>
            <a:pPr lvl="0"/>
            <a:r>
              <a:rPr lang="en-US"/>
              <a:t>Click to edit Master text styles</a:t>
            </a:r>
          </a:p>
        </p:txBody>
      </p:sp>
      <p:sp>
        <p:nvSpPr>
          <p:cNvPr id="66" name="Text Placeholder 57"/>
          <p:cNvSpPr>
            <a:spLocks noGrp="1"/>
          </p:cNvSpPr>
          <p:nvPr>
            <p:ph type="body" sz="quarter" idx="17"/>
          </p:nvPr>
        </p:nvSpPr>
        <p:spPr>
          <a:xfrm>
            <a:off x="2476501" y="6074570"/>
            <a:ext cx="9455151" cy="707230"/>
          </a:xfrm>
          <a:prstGeom prst="rect">
            <a:avLst/>
          </a:prstGeom>
        </p:spPr>
        <p:txBody>
          <a:bodyPr/>
          <a:lstStyle>
            <a:lvl1pPr marL="171450" indent="-171450">
              <a:spcBef>
                <a:spcPts val="0"/>
              </a:spcBef>
              <a:buFont typeface="Arial" pitchFamily="34" charset="0"/>
              <a:buChar char="•"/>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2357166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80291" y="1701801"/>
            <a:ext cx="11035975" cy="43666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9CC4E6-A4E4-4BB6-9F79-35D77AB1CC5A}" type="datetime1">
              <a:rPr lang="en-US" smtClean="0"/>
              <a:t>8/11/2023</a:t>
            </a:fld>
            <a:endParaRPr lang="en-US"/>
          </a:p>
        </p:txBody>
      </p:sp>
      <p:sp>
        <p:nvSpPr>
          <p:cNvPr id="5" name="Footer Placeholder 4"/>
          <p:cNvSpPr>
            <a:spLocks noGrp="1"/>
          </p:cNvSpPr>
          <p:nvPr>
            <p:ph type="ftr" sz="quarter" idx="11"/>
          </p:nvPr>
        </p:nvSpPr>
        <p:spPr/>
        <p:txBody>
          <a:bodyPr/>
          <a:lstStyle/>
          <a:p>
            <a:r>
              <a:rPr lang="en-US"/>
              <a:t>Draft | Internal use only | Confidential</a:t>
            </a:r>
          </a:p>
        </p:txBody>
      </p:sp>
      <p:sp>
        <p:nvSpPr>
          <p:cNvPr id="6" name="Slide Number Placeholder 5"/>
          <p:cNvSpPr>
            <a:spLocks noGrp="1"/>
          </p:cNvSpPr>
          <p:nvPr>
            <p:ph type="sldNum" sz="quarter" idx="12"/>
          </p:nvPr>
        </p:nvSpPr>
        <p:spPr/>
        <p:txBody>
          <a:bodyPr/>
          <a:lstStyle/>
          <a:p>
            <a:fld id="{9BE0E23E-9022-4929-B297-EB2777CDBB1F}" type="slidenum">
              <a:rPr lang="en-US" smtClean="0"/>
              <a:t>‹#›</a:t>
            </a:fld>
            <a:endParaRPr lang="en-US"/>
          </a:p>
        </p:txBody>
      </p:sp>
    </p:spTree>
    <p:extLst>
      <p:ext uri="{BB962C8B-B14F-4D97-AF65-F5344CB8AC3E}">
        <p14:creationId xmlns:p14="http://schemas.microsoft.com/office/powerpoint/2010/main" val="31017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74213" y="6555291"/>
            <a:ext cx="4114720" cy="123111"/>
          </a:xfrm>
        </p:spPr>
        <p:txBody>
          <a:bodyPr lIns="0" rIns="0" anchor="ctr"/>
          <a:lstStyle>
            <a:lvl1pPr marL="0" indent="0" algn="l">
              <a:buNone/>
              <a:defRPr sz="1067">
                <a:solidFill>
                  <a:srgbClr val="929293"/>
                </a:solidFill>
              </a:defRPr>
            </a:lvl1pPr>
          </a:lstStyle>
          <a:p>
            <a:pPr lvl="0"/>
            <a:endParaRPr lang="en-GB"/>
          </a:p>
        </p:txBody>
      </p:sp>
      <p:sp>
        <p:nvSpPr>
          <p:cNvPr id="6" name="Text Placeholder 5"/>
          <p:cNvSpPr>
            <a:spLocks noGrp="1"/>
          </p:cNvSpPr>
          <p:nvPr>
            <p:ph type="body" sz="quarter" idx="11" hasCustomPrompt="1"/>
          </p:nvPr>
        </p:nvSpPr>
        <p:spPr>
          <a:xfrm>
            <a:off x="7410205" y="6555291"/>
            <a:ext cx="3407833" cy="123111"/>
          </a:xfrm>
        </p:spPr>
        <p:txBody>
          <a:bodyPr anchor="ctr"/>
          <a:lstStyle>
            <a:lvl1pPr marL="0" indent="0" algn="r">
              <a:buNone/>
              <a:defRPr sz="1067">
                <a:solidFill>
                  <a:srgbClr val="929293"/>
                </a:solidFill>
              </a:defRPr>
            </a:lvl1pPr>
          </a:lstStyle>
          <a:p>
            <a:pPr lvl="0"/>
            <a:fld id="{968C4E0A-F1CF-4E5D-9468-9B9799EB547E}" type="datetime1">
              <a:rPr lang="en-GB" smtClean="0"/>
              <a:t>09/05/2018</a:t>
            </a:fld>
            <a:endParaRPr lang="en-GB"/>
          </a:p>
        </p:txBody>
      </p:sp>
      <p:sp>
        <p:nvSpPr>
          <p:cNvPr id="3" name="btfpLayoutConfig" hidden="1"/>
          <p:cNvSpPr txBox="1"/>
          <p:nvPr userDrawn="1"/>
        </p:nvSpPr>
        <p:spPr bwMode="gray">
          <a:xfrm>
            <a:off x="16933" y="16933"/>
            <a:ext cx="709285" cy="117392"/>
          </a:xfrm>
          <a:prstGeom prst="rect">
            <a:avLst/>
          </a:prstGeom>
          <a:noFill/>
        </p:spPr>
        <p:txBody>
          <a:bodyPr vert="horz" wrap="none" lIns="48000" tIns="48000" rIns="48000" bIns="48000" rtlCol="0">
            <a:spAutoFit/>
          </a:bodyPr>
          <a:lstStyle/>
          <a:p>
            <a:pPr marL="0" indent="0">
              <a:buNone/>
            </a:pPr>
            <a:r>
              <a:rPr lang="en-GB" sz="133">
                <a:solidFill>
                  <a:srgbClr val="FFFFFF">
                    <a:alpha val="0"/>
                  </a:srgbClr>
                </a:solidFill>
              </a:rPr>
              <a:t>overall_0_131703491519584831 columns_1_131703491519584831 </a:t>
            </a:r>
          </a:p>
        </p:txBody>
      </p:sp>
    </p:spTree>
    <p:extLst>
      <p:ext uri="{BB962C8B-B14F-4D97-AF65-F5344CB8AC3E}">
        <p14:creationId xmlns:p14="http://schemas.microsoft.com/office/powerpoint/2010/main" val="2185496967"/>
      </p:ext>
    </p:extLst>
  </p:cSld>
  <p:clrMapOvr>
    <a:masterClrMapping/>
  </p:clrMapOvr>
  <p:transition/>
  <p:extLst>
    <p:ext uri="{DCECCB84-F9BA-43D5-87BE-67443E8EF086}">
      <p15:sldGuideLst xmlns:p15="http://schemas.microsoft.com/office/powerpoint/2012/main">
        <p15:guide id="1" pos="160">
          <p15:clr>
            <a:srgbClr val="CCCCCC"/>
          </p15:clr>
        </p15:guide>
        <p15:guide id="2" pos="5600">
          <p15:clr>
            <a:srgbClr val="CCCCCC"/>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
            </p:custDataLst>
            <p:extLst>
              <p:ext uri="{D42A27DB-BD31-4B8C-83A1-F6EECF244321}">
                <p14:modId xmlns:p14="http://schemas.microsoft.com/office/powerpoint/2010/main" val="1243454767"/>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name="think-cell Slide" r:id="rId6" imgW="270" imgH="270" progId="TCLayout.ActiveDocument.1">
                  <p:embed/>
                </p:oleObj>
              </mc:Choice>
              <mc:Fallback>
                <p:oleObj name="think-cell Slide" r:id="rId6" imgW="270" imgH="270" progId="TCLayout.ActiveDocument.1">
                  <p:embed/>
                  <p:pic>
                    <p:nvPicPr>
                      <p:cNvPr id="2" name="Object 1" hidden="1"/>
                      <p:cNvPicPr/>
                      <p:nvPr/>
                    </p:nvPicPr>
                    <p:blipFill>
                      <a:blip r:embed="rId7"/>
                      <a:stretch>
                        <a:fillRect/>
                      </a:stretch>
                    </p:blipFill>
                    <p:spPr>
                      <a:xfrm>
                        <a:off x="0" y="0"/>
                        <a:ext cx="211667" cy="158750"/>
                      </a:xfrm>
                      <a:prstGeom prst="rect">
                        <a:avLst/>
                      </a:prstGeom>
                    </p:spPr>
                  </p:pic>
                </p:oleObj>
              </mc:Fallback>
            </mc:AlternateContent>
          </a:graphicData>
        </a:graphic>
      </p:graphicFrame>
      <p:sp>
        <p:nvSpPr>
          <p:cNvPr id="3" name="RFC_Text_Format" hidden="1"/>
          <p:cNvSpPr txBox="1"/>
          <p:nvPr userDrawn="1"/>
        </p:nvSpPr>
        <p:spPr>
          <a:xfrm>
            <a:off x="1693334" y="1270000"/>
            <a:ext cx="1693333" cy="1270000"/>
          </a:xfrm>
          <a:prstGeom prst="rect">
            <a:avLst/>
          </a:prstGeom>
          <a:noFill/>
        </p:spPr>
        <p:txBody>
          <a:bodyPr vert="horz" wrap="square" lIns="0" tIns="0" rIns="0" bIns="0" rtlCol="0" anchor="t">
            <a:noAutofit/>
          </a:bodyPr>
          <a:lstStyle/>
          <a:p>
            <a:pPr marL="0" lvl="0" indent="0" algn="l">
              <a:buClr>
                <a:srgbClr val="0094D9"/>
              </a:buClr>
              <a:buFontTx/>
              <a:buNone/>
            </a:pPr>
            <a:r>
              <a:rPr lang="en-US" sz="1400" b="0">
                <a:solidFill>
                  <a:srgbClr val="0094D9"/>
                </a:solidFill>
                <a:latin typeface="Verdana"/>
              </a:rPr>
              <a:t>line 1</a:t>
            </a:r>
          </a:p>
          <a:p>
            <a:pPr marL="190500" lvl="1" indent="-190500" algn="l">
              <a:buClr>
                <a:srgbClr val="0094D9"/>
              </a:buClr>
              <a:buChar char="•"/>
            </a:pPr>
            <a:r>
              <a:rPr lang="en-US" sz="1400" b="0">
                <a:solidFill>
                  <a:srgbClr val="5D5E61"/>
                </a:solidFill>
                <a:latin typeface="Verdana"/>
              </a:rPr>
              <a:t>line 2</a:t>
            </a:r>
          </a:p>
          <a:p>
            <a:pPr marL="381000" lvl="2" indent="-190500" algn="l">
              <a:buClr>
                <a:srgbClr val="0094D9"/>
              </a:buClr>
              <a:buChar char="•"/>
            </a:pPr>
            <a:r>
              <a:rPr lang="en-US" sz="1400" b="0">
                <a:solidFill>
                  <a:srgbClr val="5D5E61"/>
                </a:solidFill>
                <a:latin typeface="Verdana"/>
              </a:rPr>
              <a:t>line 3</a:t>
            </a:r>
          </a:p>
          <a:p>
            <a:pPr marL="571500" lvl="3" indent="-190500" algn="l">
              <a:buClr>
                <a:srgbClr val="0094D9"/>
              </a:buClr>
              <a:buChar char="•"/>
            </a:pPr>
            <a:r>
              <a:rPr lang="en-US" sz="1400" b="0">
                <a:solidFill>
                  <a:srgbClr val="5D5E61"/>
                </a:solidFill>
                <a:latin typeface="Verdana"/>
              </a:rPr>
              <a:t>line 4</a:t>
            </a:r>
          </a:p>
          <a:p>
            <a:pPr marL="762000" lvl="4" indent="-190500" algn="l">
              <a:buClr>
                <a:srgbClr val="0094D9"/>
              </a:buClr>
              <a:buChar char="•"/>
            </a:pPr>
            <a:r>
              <a:rPr lang="en-US" sz="1400" b="0">
                <a:solidFill>
                  <a:srgbClr val="5D5E61"/>
                </a:solidFill>
                <a:latin typeface="Verdana"/>
              </a:rPr>
              <a:t>line 5</a:t>
            </a:r>
          </a:p>
          <a:p>
            <a:pPr marL="952500" lvl="5" indent="-190500" algn="l">
              <a:buClr>
                <a:srgbClr val="0094D9"/>
              </a:buClr>
              <a:buChar char="•"/>
            </a:pPr>
            <a:r>
              <a:rPr lang="en-US" sz="1400" b="0">
                <a:solidFill>
                  <a:srgbClr val="5D5E61"/>
                </a:solidFill>
                <a:latin typeface="Verdana"/>
              </a:rPr>
              <a:t>line 6</a:t>
            </a:r>
          </a:p>
          <a:p>
            <a:pPr marL="1143000" lvl="6" indent="-190500" algn="l">
              <a:buClr>
                <a:srgbClr val="0094D9"/>
              </a:buClr>
              <a:buChar char="•"/>
            </a:pPr>
            <a:r>
              <a:rPr lang="en-US" sz="1400" b="0">
                <a:solidFill>
                  <a:srgbClr val="5D5E61"/>
                </a:solidFill>
                <a:latin typeface="Verdana"/>
              </a:rPr>
              <a:t>line 7</a:t>
            </a:r>
          </a:p>
          <a:p>
            <a:pPr marL="1333500" lvl="7" indent="-190500" algn="l">
              <a:buClr>
                <a:srgbClr val="0094D9"/>
              </a:buClr>
              <a:buChar char="•"/>
            </a:pPr>
            <a:r>
              <a:rPr lang="en-US" sz="1400" b="0">
                <a:solidFill>
                  <a:srgbClr val="5D5E61"/>
                </a:solidFill>
                <a:latin typeface="Verdana"/>
              </a:rPr>
              <a:t>line 8</a:t>
            </a:r>
          </a:p>
          <a:p>
            <a:pPr marL="1524000" lvl="8" indent="-190500" algn="l">
              <a:buClr>
                <a:srgbClr val="0094D9"/>
              </a:buClr>
              <a:buChar char="•"/>
            </a:pPr>
            <a:r>
              <a:rPr lang="en-US" sz="1400" b="0">
                <a:solidFill>
                  <a:srgbClr val="5D5E61"/>
                </a:solidFill>
                <a:latin typeface="Verdana"/>
              </a:rPr>
              <a:t>line 9</a:t>
            </a:r>
          </a:p>
          <a:p>
            <a:pPr marL="285750" indent="-285750" algn="l">
              <a:buClr>
                <a:srgbClr val="0094D9"/>
              </a:buClr>
              <a:buChar char="•"/>
            </a:pPr>
            <a:endParaRPr lang="en-US" sz="1400" b="0">
              <a:solidFill>
                <a:srgbClr val="5D5E61"/>
              </a:solidFill>
              <a:latin typeface="Verdana"/>
            </a:endParaRPr>
          </a:p>
        </p:txBody>
      </p:sp>
    </p:spTree>
    <p:extLst>
      <p:ext uri="{BB962C8B-B14F-4D97-AF65-F5344CB8AC3E}">
        <p14:creationId xmlns:p14="http://schemas.microsoft.com/office/powerpoint/2010/main" val="2044895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r" rtl="0" eaLnBrk="0" fontAlgn="base" hangingPunct="0">
        <a:spcBef>
          <a:spcPct val="0"/>
        </a:spcBef>
        <a:spcAft>
          <a:spcPct val="0"/>
        </a:spcAft>
        <a:defRPr sz="2400">
          <a:solidFill>
            <a:schemeClr val="tx2"/>
          </a:solidFill>
          <a:latin typeface="+mj-lt"/>
          <a:ea typeface="+mj-ea"/>
          <a:cs typeface="+mj-cs"/>
        </a:defRPr>
      </a:lvl1pPr>
      <a:lvl2pPr algn="r" rtl="0" eaLnBrk="0" fontAlgn="base" hangingPunct="0">
        <a:spcBef>
          <a:spcPct val="0"/>
        </a:spcBef>
        <a:spcAft>
          <a:spcPct val="0"/>
        </a:spcAft>
        <a:defRPr sz="2400">
          <a:solidFill>
            <a:schemeClr val="tx2"/>
          </a:solidFill>
          <a:latin typeface="Verdana" pitchFamily="34" charset="0"/>
        </a:defRPr>
      </a:lvl2pPr>
      <a:lvl3pPr algn="r" rtl="0" eaLnBrk="0" fontAlgn="base" hangingPunct="0">
        <a:spcBef>
          <a:spcPct val="0"/>
        </a:spcBef>
        <a:spcAft>
          <a:spcPct val="0"/>
        </a:spcAft>
        <a:defRPr sz="2400">
          <a:solidFill>
            <a:schemeClr val="tx2"/>
          </a:solidFill>
          <a:latin typeface="Verdana" pitchFamily="34" charset="0"/>
        </a:defRPr>
      </a:lvl3pPr>
      <a:lvl4pPr algn="r" rtl="0" eaLnBrk="0" fontAlgn="base" hangingPunct="0">
        <a:spcBef>
          <a:spcPct val="0"/>
        </a:spcBef>
        <a:spcAft>
          <a:spcPct val="0"/>
        </a:spcAft>
        <a:defRPr sz="2400">
          <a:solidFill>
            <a:schemeClr val="tx2"/>
          </a:solidFill>
          <a:latin typeface="Verdana" pitchFamily="34" charset="0"/>
        </a:defRPr>
      </a:lvl4pPr>
      <a:lvl5pPr algn="r" rtl="0" eaLnBrk="0" fontAlgn="base" hangingPunct="0">
        <a:spcBef>
          <a:spcPct val="0"/>
        </a:spcBef>
        <a:spcAft>
          <a:spcPct val="0"/>
        </a:spcAft>
        <a:defRPr sz="2400">
          <a:solidFill>
            <a:schemeClr val="tx2"/>
          </a:solidFill>
          <a:latin typeface="Verdana" pitchFamily="34" charset="0"/>
        </a:defRPr>
      </a:lvl5pPr>
      <a:lvl6pPr marL="457200" algn="r" rtl="0" fontAlgn="base">
        <a:spcBef>
          <a:spcPct val="0"/>
        </a:spcBef>
        <a:spcAft>
          <a:spcPct val="0"/>
        </a:spcAft>
        <a:defRPr sz="2400">
          <a:solidFill>
            <a:schemeClr val="tx2"/>
          </a:solidFill>
          <a:latin typeface="Verdana" pitchFamily="34" charset="0"/>
        </a:defRPr>
      </a:lvl6pPr>
      <a:lvl7pPr marL="914400" algn="r" rtl="0" fontAlgn="base">
        <a:spcBef>
          <a:spcPct val="0"/>
        </a:spcBef>
        <a:spcAft>
          <a:spcPct val="0"/>
        </a:spcAft>
        <a:defRPr sz="2400">
          <a:solidFill>
            <a:schemeClr val="tx2"/>
          </a:solidFill>
          <a:latin typeface="Verdana" pitchFamily="34" charset="0"/>
        </a:defRPr>
      </a:lvl7pPr>
      <a:lvl8pPr marL="1371600" algn="r" rtl="0" fontAlgn="base">
        <a:spcBef>
          <a:spcPct val="0"/>
        </a:spcBef>
        <a:spcAft>
          <a:spcPct val="0"/>
        </a:spcAft>
        <a:defRPr sz="2400">
          <a:solidFill>
            <a:schemeClr val="tx2"/>
          </a:solidFill>
          <a:latin typeface="Verdana" pitchFamily="34" charset="0"/>
        </a:defRPr>
      </a:lvl8pPr>
      <a:lvl9pPr marL="1828800" algn="r" rtl="0" fontAlgn="base">
        <a:spcBef>
          <a:spcPct val="0"/>
        </a:spcBef>
        <a:spcAft>
          <a:spcPct val="0"/>
        </a:spcAft>
        <a:defRPr sz="24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tx2"/>
        </a:buClr>
        <a:buSzPct val="90000"/>
        <a:buFont typeface="Times New Roman" pitchFamily="18" charset="0"/>
        <a:buChar char="•"/>
        <a:defRPr sz="1200">
          <a:solidFill>
            <a:srgbClr val="6E6F72"/>
          </a:solidFill>
          <a:latin typeface="+mn-lt"/>
          <a:ea typeface="+mn-ea"/>
          <a:cs typeface="+mn-cs"/>
        </a:defRPr>
      </a:lvl1pPr>
      <a:lvl2pPr marL="742950" indent="-285750" algn="l" rtl="0" eaLnBrk="0" fontAlgn="base" hangingPunct="0">
        <a:spcBef>
          <a:spcPct val="20000"/>
        </a:spcBef>
        <a:spcAft>
          <a:spcPct val="0"/>
        </a:spcAft>
        <a:buClr>
          <a:schemeClr val="tx2"/>
        </a:buClr>
        <a:buSzPct val="90000"/>
        <a:buFont typeface="Symbol" pitchFamily="18" charset="2"/>
        <a:buChar char="-"/>
        <a:defRPr sz="1200">
          <a:solidFill>
            <a:srgbClr val="6E6F72"/>
          </a:solidFill>
          <a:latin typeface="+mn-lt"/>
        </a:defRPr>
      </a:lvl2pPr>
      <a:lvl3pPr marL="1143000" indent="-228600" algn="l" rtl="0" eaLnBrk="0" fontAlgn="base" hangingPunct="0">
        <a:spcBef>
          <a:spcPct val="20000"/>
        </a:spcBef>
        <a:spcAft>
          <a:spcPct val="0"/>
        </a:spcAft>
        <a:buClr>
          <a:schemeClr val="tx2"/>
        </a:buClr>
        <a:buSzPct val="90000"/>
        <a:buFont typeface="Symbol" pitchFamily="18" charset="2"/>
        <a:buChar char="-"/>
        <a:defRPr sz="1200">
          <a:solidFill>
            <a:srgbClr val="6E6F72"/>
          </a:solidFill>
          <a:latin typeface="+mn-lt"/>
        </a:defRPr>
      </a:lvl3pPr>
      <a:lvl4pPr marL="1600200" indent="-228600" algn="l" rtl="0" eaLnBrk="0" fontAlgn="base" hangingPunct="0">
        <a:spcBef>
          <a:spcPct val="20000"/>
        </a:spcBef>
        <a:spcAft>
          <a:spcPct val="0"/>
        </a:spcAft>
        <a:buClr>
          <a:schemeClr val="tx2"/>
        </a:buClr>
        <a:buSzPct val="90000"/>
        <a:buFont typeface="Symbol" pitchFamily="18" charset="2"/>
        <a:buChar char="-"/>
        <a:defRPr sz="1200">
          <a:solidFill>
            <a:srgbClr val="6E6F72"/>
          </a:solidFill>
          <a:latin typeface="+mn-lt"/>
        </a:defRPr>
      </a:lvl4pPr>
      <a:lvl5pPr marL="2057400" indent="-228600" algn="l" rtl="0" eaLnBrk="0" fontAlgn="base" hangingPunct="0">
        <a:spcBef>
          <a:spcPct val="20000"/>
        </a:spcBef>
        <a:spcAft>
          <a:spcPct val="0"/>
        </a:spcAft>
        <a:buClr>
          <a:schemeClr val="tx2"/>
        </a:buClr>
        <a:buSzPct val="90000"/>
        <a:buFont typeface="Symbol" pitchFamily="18" charset="2"/>
        <a:buChar char="-"/>
        <a:defRPr sz="1200">
          <a:solidFill>
            <a:srgbClr val="6E6F72"/>
          </a:solidFill>
          <a:latin typeface="+mn-lt"/>
        </a:defRPr>
      </a:lvl5pPr>
      <a:lvl6pPr marL="2514600" indent="-228600" algn="l" rtl="0" fontAlgn="base">
        <a:spcBef>
          <a:spcPct val="20000"/>
        </a:spcBef>
        <a:spcAft>
          <a:spcPct val="0"/>
        </a:spcAft>
        <a:buClr>
          <a:schemeClr val="tx2"/>
        </a:buClr>
        <a:buSzPct val="90000"/>
        <a:buFont typeface="Symbol" pitchFamily="18" charset="2"/>
        <a:buChar char="-"/>
        <a:defRPr sz="1600">
          <a:solidFill>
            <a:srgbClr val="6E6F72"/>
          </a:solidFill>
          <a:latin typeface="+mn-lt"/>
        </a:defRPr>
      </a:lvl6pPr>
      <a:lvl7pPr marL="2971800" indent="-228600" algn="l" rtl="0" fontAlgn="base">
        <a:spcBef>
          <a:spcPct val="20000"/>
        </a:spcBef>
        <a:spcAft>
          <a:spcPct val="0"/>
        </a:spcAft>
        <a:buClr>
          <a:schemeClr val="tx2"/>
        </a:buClr>
        <a:buSzPct val="90000"/>
        <a:buFont typeface="Symbol" pitchFamily="18" charset="2"/>
        <a:buChar char="-"/>
        <a:defRPr sz="1600">
          <a:solidFill>
            <a:srgbClr val="6E6F72"/>
          </a:solidFill>
          <a:latin typeface="+mn-lt"/>
        </a:defRPr>
      </a:lvl7pPr>
      <a:lvl8pPr marL="3429000" indent="-228600" algn="l" rtl="0" fontAlgn="base">
        <a:spcBef>
          <a:spcPct val="20000"/>
        </a:spcBef>
        <a:spcAft>
          <a:spcPct val="0"/>
        </a:spcAft>
        <a:buClr>
          <a:schemeClr val="tx2"/>
        </a:buClr>
        <a:buSzPct val="90000"/>
        <a:buFont typeface="Symbol" pitchFamily="18" charset="2"/>
        <a:buChar char="-"/>
        <a:defRPr sz="1600">
          <a:solidFill>
            <a:srgbClr val="6E6F72"/>
          </a:solidFill>
          <a:latin typeface="+mn-lt"/>
        </a:defRPr>
      </a:lvl8pPr>
      <a:lvl9pPr marL="3886200" indent="-228600" algn="l" rtl="0" fontAlgn="base">
        <a:spcBef>
          <a:spcPct val="20000"/>
        </a:spcBef>
        <a:spcAft>
          <a:spcPct val="0"/>
        </a:spcAft>
        <a:buClr>
          <a:schemeClr val="tx2"/>
        </a:buClr>
        <a:buSzPct val="90000"/>
        <a:buFont typeface="Symbol" pitchFamily="18" charset="2"/>
        <a:buChar char="-"/>
        <a:defRPr sz="1600">
          <a:solidFill>
            <a:srgbClr val="6E6F7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40.xml"/><Relationship Id="rId6" Type="http://schemas.openxmlformats.org/officeDocument/2006/relationships/hyperlink" Target="https://eur01.safelinks.protection.outlook.com/?url=https%3A%2F%2Fwww.agroconnect.nl%2FPortals%2F10%2Fdocumenten%2FeDairy%2F20230829%2FB5.Issue%252068.%2520JoinData%2520foutcode%2520200%2520of%2520400.pdf&amp;data=05%7C01%7Cesther.beuker%40frieslandcampina.com%7C665850d91d9f4722ded908db9981ff71%7C7a061f9b6449470f9a68ae5929da0007%7C0%7C0%7C638272556156815659%7CUnknown%7CTWFpbGZsb3d8eyJWIjoiMC4wLjAwMDAiLCJQIjoiV2luMzIiLCJBTiI6Ik1haWwiLCJXVCI6Mn0%3D%7C3000%7C%7C%7C&amp;sdata=%2F0wjrrSP2kHKi8qjAVDX7aMlD1Mdj0NX7IpFA%2Fj%2Bgvk%3D&amp;reserved=0" TargetMode="External"/><Relationship Id="rId5" Type="http://schemas.openxmlformats.org/officeDocument/2006/relationships/image" Target="../media/image2.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E7914DB-5A64-4C0C-899F-30DC2CBD61C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2" name="Object 1" hidden="1">
                        <a:extLst>
                          <a:ext uri="{FF2B5EF4-FFF2-40B4-BE49-F238E27FC236}">
                            <a16:creationId xmlns:a16="http://schemas.microsoft.com/office/drawing/2014/main" id="{FE7914DB-5A64-4C0C-899F-30DC2CBD61C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4" name="Text Placeholder 73"/>
          <p:cNvSpPr>
            <a:spLocks noGrp="1"/>
          </p:cNvSpPr>
          <p:nvPr>
            <p:ph type="body" sz="quarter" idx="10"/>
          </p:nvPr>
        </p:nvSpPr>
        <p:spPr/>
        <p:txBody>
          <a:bodyPr lIns="91440" tIns="45720" rIns="91440" bIns="45720" anchor="t"/>
          <a:lstStyle/>
          <a:p>
            <a:r>
              <a:rPr lang="en-US" dirty="0">
                <a:ea typeface="Verdana"/>
              </a:rPr>
              <a:t>11.08.2023</a:t>
            </a:r>
            <a:endParaRPr lang="en-US" dirty="0"/>
          </a:p>
        </p:txBody>
      </p:sp>
      <p:sp>
        <p:nvSpPr>
          <p:cNvPr id="75" name="Text Placeholder 74"/>
          <p:cNvSpPr>
            <a:spLocks noGrp="1"/>
          </p:cNvSpPr>
          <p:nvPr>
            <p:ph type="body" sz="quarter" idx="11"/>
          </p:nvPr>
        </p:nvSpPr>
        <p:spPr/>
        <p:txBody>
          <a:bodyPr lIns="91440" tIns="45720" rIns="91440" bIns="45720" anchor="t"/>
          <a:lstStyle/>
          <a:p>
            <a:r>
              <a:rPr lang="en-US" dirty="0">
                <a:ea typeface="Verdana"/>
              </a:rPr>
              <a:t>Esther Beuker</a:t>
            </a:r>
            <a:endParaRPr lang="en-US" dirty="0"/>
          </a:p>
        </p:txBody>
      </p:sp>
      <p:sp>
        <p:nvSpPr>
          <p:cNvPr id="76" name="Text Placeholder 75"/>
          <p:cNvSpPr>
            <a:spLocks noGrp="1"/>
          </p:cNvSpPr>
          <p:nvPr>
            <p:ph type="body" sz="quarter" idx="12"/>
          </p:nvPr>
        </p:nvSpPr>
        <p:spPr>
          <a:xfrm>
            <a:off x="6378572" y="744521"/>
            <a:ext cx="5559481" cy="261936"/>
          </a:xfrm>
        </p:spPr>
        <p:txBody>
          <a:bodyPr lIns="91440" tIns="45720" rIns="91440" bIns="45720" anchor="t"/>
          <a:lstStyle/>
          <a:p>
            <a:r>
              <a:rPr lang="en-US" dirty="0">
                <a:ea typeface="Verdana"/>
              </a:rPr>
              <a:t>E-Dairy </a:t>
            </a:r>
            <a:r>
              <a:rPr lang="en-US" dirty="0" err="1">
                <a:ea typeface="Verdana"/>
              </a:rPr>
              <a:t>Joindata</a:t>
            </a:r>
            <a:endParaRPr lang="en-US" dirty="0"/>
          </a:p>
        </p:txBody>
      </p:sp>
      <p:sp>
        <p:nvSpPr>
          <p:cNvPr id="77" name="Text Placeholder 76"/>
          <p:cNvSpPr>
            <a:spLocks noGrp="1"/>
          </p:cNvSpPr>
          <p:nvPr>
            <p:ph type="body" sz="quarter" idx="13"/>
          </p:nvPr>
        </p:nvSpPr>
        <p:spPr>
          <a:xfrm>
            <a:off x="2493295" y="1124744"/>
            <a:ext cx="7635153" cy="707230"/>
          </a:xfrm>
        </p:spPr>
        <p:txBody>
          <a:bodyPr/>
          <a:lstStyle/>
          <a:p>
            <a:pPr marL="0" indent="0">
              <a:buNone/>
            </a:pPr>
            <a:r>
              <a:rPr lang="en-US" b="1" dirty="0" err="1"/>
              <a:t>Aanscherping</a:t>
            </a:r>
            <a:r>
              <a:rPr lang="en-US" b="1" dirty="0"/>
              <a:t> </a:t>
            </a:r>
            <a:r>
              <a:rPr lang="en-US" b="1" dirty="0" err="1"/>
              <a:t>regelgeving</a:t>
            </a:r>
            <a:r>
              <a:rPr lang="en-US" b="1" dirty="0"/>
              <a:t> in </a:t>
            </a:r>
            <a:r>
              <a:rPr lang="en-US" b="1" dirty="0" err="1"/>
              <a:t>foutcodes</a:t>
            </a:r>
            <a:r>
              <a:rPr lang="en-US" b="1" dirty="0"/>
              <a:t> 200, 400 </a:t>
            </a:r>
            <a:r>
              <a:rPr lang="en-US" b="1" dirty="0" err="1"/>
              <a:t>en</a:t>
            </a:r>
            <a:r>
              <a:rPr lang="en-US" b="1" dirty="0"/>
              <a:t> 500</a:t>
            </a:r>
          </a:p>
        </p:txBody>
      </p:sp>
      <p:sp>
        <p:nvSpPr>
          <p:cNvPr id="81" name="Text Placeholder 80"/>
          <p:cNvSpPr>
            <a:spLocks noGrp="1"/>
          </p:cNvSpPr>
          <p:nvPr>
            <p:ph type="body" sz="quarter" idx="17"/>
          </p:nvPr>
        </p:nvSpPr>
        <p:spPr/>
        <p:txBody>
          <a:bodyPr/>
          <a:lstStyle/>
          <a:p>
            <a:r>
              <a:rPr lang="en-US" sz="1100" dirty="0" err="1"/>
              <a:t>Aanpassing</a:t>
            </a:r>
            <a:r>
              <a:rPr lang="en-US" sz="1100" dirty="0"/>
              <a:t> </a:t>
            </a:r>
            <a:r>
              <a:rPr lang="en-US" sz="1100" dirty="0" err="1"/>
              <a:t>foutmeldingen</a:t>
            </a:r>
            <a:r>
              <a:rPr lang="en-US" sz="1100" dirty="0"/>
              <a:t> (Qlip </a:t>
            </a:r>
            <a:r>
              <a:rPr lang="en-US" sz="1100" dirty="0" err="1"/>
              <a:t>en</a:t>
            </a:r>
            <a:r>
              <a:rPr lang="en-US" sz="1100" dirty="0"/>
              <a:t> RFC conform </a:t>
            </a:r>
            <a:r>
              <a:rPr lang="en-US" sz="1100" dirty="0" err="1"/>
              <a:t>voorstel</a:t>
            </a:r>
            <a:r>
              <a:rPr lang="en-US" sz="1100" dirty="0"/>
              <a:t>)</a:t>
            </a:r>
          </a:p>
          <a:p>
            <a:r>
              <a:rPr lang="en-US" sz="1100" dirty="0" err="1"/>
              <a:t>Aanpassing</a:t>
            </a:r>
            <a:r>
              <a:rPr lang="en-US" sz="1100" dirty="0"/>
              <a:t> </a:t>
            </a:r>
            <a:r>
              <a:rPr lang="en-US" sz="1100" dirty="0" err="1"/>
              <a:t>Joindata</a:t>
            </a:r>
            <a:r>
              <a:rPr lang="en-US" sz="1100" dirty="0"/>
              <a:t> (</a:t>
            </a:r>
            <a:r>
              <a:rPr lang="en-US" sz="1100" dirty="0" err="1"/>
              <a:t>overnemen</a:t>
            </a:r>
            <a:r>
              <a:rPr lang="en-US" sz="1100" dirty="0"/>
              <a:t> </a:t>
            </a:r>
            <a:r>
              <a:rPr lang="en-US" sz="1100" dirty="0" err="1"/>
              <a:t>foutcode</a:t>
            </a:r>
            <a:r>
              <a:rPr lang="en-US" sz="1100" dirty="0"/>
              <a:t> data </a:t>
            </a:r>
            <a:r>
              <a:rPr lang="en-US" sz="1100" dirty="0" err="1"/>
              <a:t>leverancier</a:t>
            </a:r>
            <a:r>
              <a:rPr lang="en-US" sz="1100" dirty="0"/>
              <a:t>)</a:t>
            </a:r>
          </a:p>
          <a:p>
            <a:r>
              <a:rPr lang="en-US" sz="1100" dirty="0" err="1"/>
              <a:t>Vaststellen</a:t>
            </a:r>
            <a:r>
              <a:rPr lang="en-US" sz="1100" dirty="0"/>
              <a:t> datum go live (in minor release ja/nee)?</a:t>
            </a:r>
          </a:p>
          <a:p>
            <a:r>
              <a:rPr lang="en-US" sz="1100" dirty="0" err="1"/>
              <a:t>Communicatie</a:t>
            </a:r>
            <a:r>
              <a:rPr lang="en-US" sz="1100" dirty="0"/>
              <a:t> conform </a:t>
            </a:r>
            <a:r>
              <a:rPr lang="en-US" sz="1100"/>
              <a:t>communicatieprotocol </a:t>
            </a:r>
            <a:endParaRPr lang="en-US" sz="1100" dirty="0"/>
          </a:p>
        </p:txBody>
      </p:sp>
      <p:sp>
        <p:nvSpPr>
          <p:cNvPr id="5" name="Tijdelijke aanduiding voor tekst 4"/>
          <p:cNvSpPr>
            <a:spLocks noGrp="1"/>
          </p:cNvSpPr>
          <p:nvPr>
            <p:ph type="body" sz="quarter" idx="14"/>
          </p:nvPr>
        </p:nvSpPr>
        <p:spPr>
          <a:xfrm>
            <a:off x="2482903" y="1899517"/>
            <a:ext cx="9455151" cy="913508"/>
          </a:xfrm>
        </p:spPr>
        <p:txBody>
          <a:bodyPr/>
          <a:lstStyle/>
          <a:p>
            <a:pPr marL="0" indent="0">
              <a:buNone/>
            </a:pPr>
            <a:r>
              <a:rPr lang="nl-NL" sz="1100" dirty="0"/>
              <a:t>Wanneer een dataafnemer een ongeldig request stuurt (bijvoorbeeld een te groot tijdvak) men een respons met statuscode 200 -‘ok’ en de melding “incorrect timeframe” </a:t>
            </a:r>
          </a:p>
          <a:p>
            <a:pPr marL="0" indent="0">
              <a:buNone/>
            </a:pPr>
            <a:endParaRPr lang="nl-NL" sz="1100" dirty="0"/>
          </a:p>
          <a:p>
            <a:pPr marL="0" indent="0">
              <a:buNone/>
            </a:pPr>
            <a:r>
              <a:rPr lang="nl-NL" sz="1100" dirty="0"/>
              <a:t>Dit is niet juist en zou statuscode ‘400’ – ‘Bad request’ moeten zijn. Dan verdwijnt bij Joindata ook de melding die erboven wordt weergegeven omdat wij het nu interpreteren als een succesvolle response.</a:t>
            </a:r>
            <a:endParaRPr lang="en-US" sz="1100" dirty="0"/>
          </a:p>
        </p:txBody>
      </p:sp>
      <p:sp>
        <p:nvSpPr>
          <p:cNvPr id="7" name="Tijdelijke aanduiding voor tekst 6"/>
          <p:cNvSpPr>
            <a:spLocks noGrp="1"/>
          </p:cNvSpPr>
          <p:nvPr>
            <p:ph type="body" sz="quarter" idx="15"/>
          </p:nvPr>
        </p:nvSpPr>
        <p:spPr>
          <a:xfrm>
            <a:off x="2476500" y="2924944"/>
            <a:ext cx="9461553" cy="1723725"/>
          </a:xfrm>
        </p:spPr>
        <p:txBody>
          <a:bodyPr/>
          <a:lstStyle/>
          <a:p>
            <a:pPr marL="0" indent="0">
              <a:buNone/>
            </a:pPr>
            <a:r>
              <a:rPr lang="nl-NL" sz="1100" dirty="0"/>
              <a:t>Wanneer er een opvraging van verkeerde/onterechte gegevens (bv groot tijdvak, verkeerd datumformaat etc) wordt momenteel de statuscode ‘200’ dus ‘OK’ teruggeven en wordt dit bij Joindata geinterpreteerd als succesvolle respons. Dit is niet juist en zou code ‘400’ – ‘Bad request’ moeten zijn. Zie ook de mailwisseling in deze </a:t>
            </a:r>
            <a:r>
              <a:rPr lang="nl-NL" sz="1100" b="1" dirty="0">
                <a:hlinkClick r:id="rId6"/>
              </a:rPr>
              <a:t>link</a:t>
            </a:r>
            <a:endParaRPr lang="nl-NL" sz="1100" b="1" dirty="0"/>
          </a:p>
          <a:p>
            <a:pPr marL="0" indent="0">
              <a:buNone/>
            </a:pPr>
            <a:endParaRPr lang="nl-NL" sz="1100" dirty="0"/>
          </a:p>
          <a:p>
            <a:pPr marL="0" indent="0">
              <a:buNone/>
            </a:pPr>
            <a:r>
              <a:rPr lang="nl-NL" sz="1100" dirty="0"/>
              <a:t>Voorstel: Aanpassen foutmeldingen conform protocollen te weten (vanuit data leverancier en Joindata):</a:t>
            </a:r>
          </a:p>
          <a:p>
            <a:r>
              <a:rPr lang="nl-NL" sz="1100" dirty="0"/>
              <a:t>Als het request geldig is, maar er geen data is, dat er dan een 200 error komt: met de opmerking “geen data gevonden in opgevraagde periode”</a:t>
            </a:r>
          </a:p>
          <a:p>
            <a:r>
              <a:rPr lang="nl-NL" sz="1100" dirty="0"/>
              <a:t>Als het request ON-geldig is, dat er dan een 400 komt (ongeldige datum, missende datum, ongeldige time-frame etc.) </a:t>
            </a:r>
          </a:p>
          <a:p>
            <a:r>
              <a:rPr lang="nl-NL" sz="1100" dirty="0"/>
              <a:t>Als er “ iets” anders fout gaar dat we dan een 500 geven (als een soort van Catch-the-rest) </a:t>
            </a:r>
            <a:endParaRPr lang="en-US" sz="1100" dirty="0"/>
          </a:p>
        </p:txBody>
      </p:sp>
      <p:sp>
        <p:nvSpPr>
          <p:cNvPr id="13" name="Text Placeholder 79"/>
          <p:cNvSpPr txBox="1">
            <a:spLocks/>
          </p:cNvSpPr>
          <p:nvPr/>
        </p:nvSpPr>
        <p:spPr>
          <a:xfrm>
            <a:off x="1762125" y="5690682"/>
            <a:ext cx="7353300" cy="291829"/>
          </a:xfrm>
          <a:prstGeom prst="rect">
            <a:avLst/>
          </a:prstGeom>
        </p:spPr>
        <p:txBody>
          <a:bodyPr/>
          <a:lstStyle>
            <a:lvl1pPr marL="228600" indent="-228600" algn="l" rtl="0" eaLnBrk="0" fontAlgn="base" hangingPunct="0">
              <a:spcBef>
                <a:spcPts val="0"/>
              </a:spcBef>
              <a:spcAft>
                <a:spcPct val="0"/>
              </a:spcAft>
              <a:buClr>
                <a:schemeClr val="tx2"/>
              </a:buClr>
              <a:buSzPct val="100000"/>
              <a:buFont typeface="+mj-lt"/>
              <a:buAutoNum type="arabicPeriod"/>
              <a:defRPr sz="1200">
                <a:solidFill>
                  <a:srgbClr val="6E6F72"/>
                </a:solidFill>
                <a:latin typeface="+mn-lt"/>
                <a:ea typeface="+mn-ea"/>
                <a:cs typeface="+mn-cs"/>
              </a:defRPr>
            </a:lvl1pPr>
            <a:lvl2pPr marL="685800" indent="-228600" algn="l" rtl="0" eaLnBrk="0" fontAlgn="base" hangingPunct="0">
              <a:spcBef>
                <a:spcPct val="20000"/>
              </a:spcBef>
              <a:spcAft>
                <a:spcPct val="0"/>
              </a:spcAft>
              <a:buClr>
                <a:schemeClr val="tx2"/>
              </a:buClr>
              <a:buSzPct val="90000"/>
              <a:buFont typeface="+mj-lt"/>
              <a:buAutoNum type="arabicPeriod"/>
              <a:defRPr sz="1200">
                <a:solidFill>
                  <a:srgbClr val="6E6F72"/>
                </a:solidFill>
                <a:latin typeface="+mn-lt"/>
              </a:defRPr>
            </a:lvl2pPr>
            <a:lvl3pPr marL="1143000" indent="-228600" algn="l" rtl="0" eaLnBrk="0" fontAlgn="base" hangingPunct="0">
              <a:spcBef>
                <a:spcPct val="20000"/>
              </a:spcBef>
              <a:spcAft>
                <a:spcPct val="0"/>
              </a:spcAft>
              <a:buClr>
                <a:schemeClr val="tx2"/>
              </a:buClr>
              <a:buSzPct val="90000"/>
              <a:buFont typeface="+mj-lt"/>
              <a:buAutoNum type="arabicPeriod"/>
              <a:defRPr sz="1200">
                <a:solidFill>
                  <a:srgbClr val="6E6F72"/>
                </a:solidFill>
                <a:latin typeface="+mn-lt"/>
              </a:defRPr>
            </a:lvl3pPr>
            <a:lvl4pPr marL="1600200" indent="-228600" algn="l" rtl="0" eaLnBrk="0" fontAlgn="base" hangingPunct="0">
              <a:spcBef>
                <a:spcPct val="20000"/>
              </a:spcBef>
              <a:spcAft>
                <a:spcPct val="0"/>
              </a:spcAft>
              <a:buClr>
                <a:schemeClr val="tx2"/>
              </a:buClr>
              <a:buSzPct val="90000"/>
              <a:buFont typeface="+mj-lt"/>
              <a:buAutoNum type="arabicPeriod"/>
              <a:defRPr sz="1200">
                <a:solidFill>
                  <a:srgbClr val="6E6F72"/>
                </a:solidFill>
                <a:latin typeface="+mn-lt"/>
              </a:defRPr>
            </a:lvl4pPr>
            <a:lvl5pPr marL="2057400" indent="-228600" algn="l" rtl="0" eaLnBrk="0" fontAlgn="base" hangingPunct="0">
              <a:spcBef>
                <a:spcPct val="20000"/>
              </a:spcBef>
              <a:spcAft>
                <a:spcPct val="0"/>
              </a:spcAft>
              <a:buClr>
                <a:schemeClr val="tx2"/>
              </a:buClr>
              <a:buSzPct val="90000"/>
              <a:buFont typeface="+mj-lt"/>
              <a:buAutoNum type="arabicPeriod"/>
              <a:defRPr sz="1200">
                <a:solidFill>
                  <a:srgbClr val="6E6F72"/>
                </a:solidFill>
                <a:latin typeface="+mn-lt"/>
              </a:defRPr>
            </a:lvl5pPr>
            <a:lvl6pPr marL="2514600" indent="-228600" algn="l" rtl="0" fontAlgn="base">
              <a:spcBef>
                <a:spcPct val="20000"/>
              </a:spcBef>
              <a:spcAft>
                <a:spcPct val="0"/>
              </a:spcAft>
              <a:buClr>
                <a:schemeClr val="tx2"/>
              </a:buClr>
              <a:buSzPct val="90000"/>
              <a:buFont typeface="Symbol" pitchFamily="18" charset="2"/>
              <a:buChar char="-"/>
              <a:defRPr sz="1600">
                <a:solidFill>
                  <a:srgbClr val="6E6F72"/>
                </a:solidFill>
                <a:latin typeface="+mn-lt"/>
              </a:defRPr>
            </a:lvl6pPr>
            <a:lvl7pPr marL="2971800" indent="-228600" algn="l" rtl="0" fontAlgn="base">
              <a:spcBef>
                <a:spcPct val="20000"/>
              </a:spcBef>
              <a:spcAft>
                <a:spcPct val="0"/>
              </a:spcAft>
              <a:buClr>
                <a:schemeClr val="tx2"/>
              </a:buClr>
              <a:buSzPct val="90000"/>
              <a:buFont typeface="Symbol" pitchFamily="18" charset="2"/>
              <a:buChar char="-"/>
              <a:defRPr sz="1600">
                <a:solidFill>
                  <a:srgbClr val="6E6F72"/>
                </a:solidFill>
                <a:latin typeface="+mn-lt"/>
              </a:defRPr>
            </a:lvl7pPr>
            <a:lvl8pPr marL="3429000" indent="-228600" algn="l" rtl="0" fontAlgn="base">
              <a:spcBef>
                <a:spcPct val="20000"/>
              </a:spcBef>
              <a:spcAft>
                <a:spcPct val="0"/>
              </a:spcAft>
              <a:buClr>
                <a:schemeClr val="tx2"/>
              </a:buClr>
              <a:buSzPct val="90000"/>
              <a:buFont typeface="Symbol" pitchFamily="18" charset="2"/>
              <a:buChar char="-"/>
              <a:defRPr sz="1600">
                <a:solidFill>
                  <a:srgbClr val="6E6F72"/>
                </a:solidFill>
                <a:latin typeface="+mn-lt"/>
              </a:defRPr>
            </a:lvl8pPr>
            <a:lvl9pPr marL="3886200" indent="-228600" algn="l" rtl="0" fontAlgn="base">
              <a:spcBef>
                <a:spcPct val="20000"/>
              </a:spcBef>
              <a:spcAft>
                <a:spcPct val="0"/>
              </a:spcAft>
              <a:buClr>
                <a:schemeClr val="tx2"/>
              </a:buClr>
              <a:buSzPct val="90000"/>
              <a:buFont typeface="Symbol" pitchFamily="18" charset="2"/>
              <a:buChar char="-"/>
              <a:defRPr sz="1600">
                <a:solidFill>
                  <a:srgbClr val="6E6F72"/>
                </a:solidFill>
                <a:latin typeface="+mn-lt"/>
              </a:defRPr>
            </a:lvl9pPr>
          </a:lstStyle>
          <a:p>
            <a:pPr marL="0" marR="0" lvl="0" indent="0" algn="l" defTabSz="914400" rtl="0" eaLnBrk="0" fontAlgn="base" latinLnBrk="0" hangingPunct="0">
              <a:lnSpc>
                <a:spcPct val="100000"/>
              </a:lnSpc>
              <a:spcBef>
                <a:spcPts val="0"/>
              </a:spcBef>
              <a:spcAft>
                <a:spcPct val="0"/>
              </a:spcAft>
              <a:buClr>
                <a:srgbClr val="0094D9"/>
              </a:buClr>
              <a:buSzPct val="100000"/>
              <a:buFont typeface="+mj-lt"/>
              <a:buNone/>
              <a:tabLst/>
              <a:defRPr/>
            </a:pPr>
            <a:endParaRPr kumimoji="0" lang="en-US" sz="1100" b="0" i="0" u="none" strike="noStrike" kern="0" cap="none" spc="0" normalizeH="0" baseline="0" noProof="0">
              <a:ln>
                <a:noFill/>
              </a:ln>
              <a:solidFill>
                <a:srgbClr val="6E6F72"/>
              </a:solidFill>
              <a:effectLst/>
              <a:uLnTx/>
              <a:uFillTx/>
              <a:latin typeface="Verdana"/>
              <a:ea typeface="ＭＳ Ｐゴシック" pitchFamily="34" charset="-128"/>
              <a:cs typeface="Arial" charset="0"/>
            </a:endParaRPr>
          </a:p>
        </p:txBody>
      </p:sp>
      <p:sp>
        <p:nvSpPr>
          <p:cNvPr id="4" name="Text Placeholder 3">
            <a:extLst>
              <a:ext uri="{FF2B5EF4-FFF2-40B4-BE49-F238E27FC236}">
                <a16:creationId xmlns:a16="http://schemas.microsoft.com/office/drawing/2014/main" id="{6F93A1A9-84E1-426F-842C-5DCCA7BCE805}"/>
              </a:ext>
            </a:extLst>
          </p:cNvPr>
          <p:cNvSpPr>
            <a:spLocks noGrp="1"/>
          </p:cNvSpPr>
          <p:nvPr>
            <p:ph type="body" sz="quarter" idx="16"/>
          </p:nvPr>
        </p:nvSpPr>
        <p:spPr/>
        <p:txBody>
          <a:bodyPr lIns="91440" tIns="45720" rIns="91440" bIns="45720" anchor="t"/>
          <a:lstStyle/>
          <a:p>
            <a:pPr marL="0" indent="0">
              <a:buNone/>
            </a:pPr>
            <a:r>
              <a:rPr lang="en-US" sz="1200" dirty="0" err="1"/>
              <a:t>Goedkeuring</a:t>
            </a:r>
            <a:r>
              <a:rPr lang="en-US" sz="1200" dirty="0"/>
              <a:t> </a:t>
            </a:r>
            <a:r>
              <a:rPr lang="en-US" sz="1200" dirty="0" err="1"/>
              <a:t>voorgestelde</a:t>
            </a:r>
            <a:r>
              <a:rPr lang="en-US" sz="1200" dirty="0"/>
              <a:t> </a:t>
            </a:r>
            <a:r>
              <a:rPr lang="en-US" sz="1200" dirty="0" err="1"/>
              <a:t>aanpassing</a:t>
            </a:r>
            <a:r>
              <a:rPr lang="en-US" sz="1200" dirty="0"/>
              <a:t> </a:t>
            </a:r>
            <a:r>
              <a:rPr lang="en-US" sz="1200" dirty="0" err="1"/>
              <a:t>foutcodeberichten</a:t>
            </a:r>
            <a:r>
              <a:rPr lang="en-US" sz="1200" dirty="0"/>
              <a:t> door Onderhoudscommissie </a:t>
            </a:r>
            <a:r>
              <a:rPr lang="en-US" sz="1200" dirty="0" err="1"/>
              <a:t>Agroconnect</a:t>
            </a:r>
            <a:endParaRPr lang="en-US" dirty="0">
              <a:ea typeface="+mn-lt"/>
              <a:cs typeface="+mn-lt"/>
            </a:endParaRPr>
          </a:p>
          <a:p>
            <a:pPr marL="0" indent="0">
              <a:buNone/>
            </a:pPr>
            <a:endParaRPr lang="en-US" dirty="0">
              <a:ea typeface="Verdana"/>
            </a:endParaRPr>
          </a:p>
        </p:txBody>
      </p:sp>
      <p:pic>
        <p:nvPicPr>
          <p:cNvPr id="17" name="Picture 4">
            <a:extLst>
              <a:ext uri="{FF2B5EF4-FFF2-40B4-BE49-F238E27FC236}">
                <a16:creationId xmlns:a16="http://schemas.microsoft.com/office/drawing/2014/main" id="{A7DECA9C-2183-4F7A-8C4A-0EE304EBF71E}"/>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07391" y="1548799"/>
            <a:ext cx="304800" cy="23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37893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50k_VDdadkKkRa9i.kG4Z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Ae3XwjnDN0aYyyRSL6Fll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uCol_XnTeEmP03p4vEcfu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pWBuaN_bWEumVODbeRaNi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oYTDuK4MNkqzQQ1TLtlYq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kcP387YQ0uzfNQ1oj0ry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ySuFx_4WSEKemugVUGEd.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YKTQYeR6zUSl9Nd1i9Mzz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JmV7rc2uUOfsFAdLlu33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9pBTE9WJKkKL30Fw_5bt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cGjkP_fG8UuanwUB2k9fa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62ypmAQwS06NFNU9jQzpU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fW10YJDIkmmH8mNjFtqi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Q6JLDrZs6Uig5ZnsiD6pX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DmAD6MD2c0mIQef5rMOHQ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r0t_6kfA1EW9pNTejUxn8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aikEfOhDJ0mLev4ezhY11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aMc.jMuoA0ezPOHt4c4E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idFiKYhVQ0G55F2L.hddw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vb_G59KA3EuiPFR9e9pJv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qqqwZgx2UGUHjHX6IpRX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kWY_D2X8Ik6VQvTcIXen0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3C3MMgWnkCGDaCGjQt_Y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qY0CFN2YXkaTqHd1dU_.N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Gv0EnsoNk6RIdMycxEPG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5CyHctEpiU.hDrLIlFT6f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qBTjfHPsd0a8urE7N9voP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FMQ8uKGSk0...r6GnQcPj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GL2nzkBgZky9KCaZ9G_OK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Eai7lXGr0ijeqhRMA_IP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xCcGoltFQ0CPc4z9fZo3q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kD8rn7P8kS9WUH8Yg4xD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L2R9UUucUeNrWbuktSte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3H4d6AcRqUaCrnyrXUd9s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so8J5VBYZU.D.hxVOv19_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9GD8tCcIF024NaKGqSoQZ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TDDAZTMwDkWPasOeyCWvFA"/>
</p:tagLst>
</file>

<file path=ppt/theme/theme1.xml><?xml version="1.0" encoding="utf-8"?>
<a:theme xmlns:a="http://schemas.openxmlformats.org/drawingml/2006/main" name="Procurement meeting one pager">
  <a:themeElements>
    <a:clrScheme name="23_FrieslandCampina 1">
      <a:dk1>
        <a:srgbClr val="6E6F72"/>
      </a:dk1>
      <a:lt1>
        <a:srgbClr val="FFFFFF"/>
      </a:lt1>
      <a:dk2>
        <a:srgbClr val="0094D9"/>
      </a:dk2>
      <a:lt2>
        <a:srgbClr val="FFFFFF"/>
      </a:lt2>
      <a:accent1>
        <a:srgbClr val="FFFFFF"/>
      </a:accent1>
      <a:accent2>
        <a:srgbClr val="0094D9"/>
      </a:accent2>
      <a:accent3>
        <a:srgbClr val="FFFFFF"/>
      </a:accent3>
      <a:accent4>
        <a:srgbClr val="5D5E60"/>
      </a:accent4>
      <a:accent5>
        <a:srgbClr val="FFFFFF"/>
      </a:accent5>
      <a:accent6>
        <a:srgbClr val="0086C4"/>
      </a:accent6>
      <a:hlink>
        <a:srgbClr val="000000"/>
      </a:hlink>
      <a:folHlink>
        <a:srgbClr val="FF0000"/>
      </a:folHlink>
    </a:clrScheme>
    <a:fontScheme name="23_FrieslandCampi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3_FrieslandCampina 1">
        <a:dk1>
          <a:srgbClr val="6E6F72"/>
        </a:dk1>
        <a:lt1>
          <a:srgbClr val="FFFFFF"/>
        </a:lt1>
        <a:dk2>
          <a:srgbClr val="0094D9"/>
        </a:dk2>
        <a:lt2>
          <a:srgbClr val="FFFFFF"/>
        </a:lt2>
        <a:accent1>
          <a:srgbClr val="FFFFFF"/>
        </a:accent1>
        <a:accent2>
          <a:srgbClr val="0094D9"/>
        </a:accent2>
        <a:accent3>
          <a:srgbClr val="FFFFFF"/>
        </a:accent3>
        <a:accent4>
          <a:srgbClr val="5D5E60"/>
        </a:accent4>
        <a:accent5>
          <a:srgbClr val="FFFFFF"/>
        </a:accent5>
        <a:accent6>
          <a:srgbClr val="0086C4"/>
        </a:accent6>
        <a:hlink>
          <a:srgbClr val="000000"/>
        </a:hlink>
        <a:folHlink>
          <a:srgbClr val="FF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a64b3ef1-0d18-470d-a2ae-fb4a0a6fbc7b">
      <Terms xmlns="http://schemas.microsoft.com/office/infopath/2007/PartnerControls"/>
    </lcf76f155ced4ddcb4097134ff3c332f>
    <TaxCatchAll xmlns="b2e3456f-95c8-4d8b-879a-8ad917e6f39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11D17EF5C98543978735513F638024" ma:contentTypeVersion="14" ma:contentTypeDescription="Create a new document." ma:contentTypeScope="" ma:versionID="7e018959598199d7bdfca79c0216c8ba">
  <xsd:schema xmlns:xsd="http://www.w3.org/2001/XMLSchema" xmlns:xs="http://www.w3.org/2001/XMLSchema" xmlns:p="http://schemas.microsoft.com/office/2006/metadata/properties" xmlns:ns2="a64b3ef1-0d18-470d-a2ae-fb4a0a6fbc7b" xmlns:ns3="b2e3456f-95c8-4d8b-879a-8ad917e6f39d" targetNamespace="http://schemas.microsoft.com/office/2006/metadata/properties" ma:root="true" ma:fieldsID="cf473db633896acd294c68b3edf5ca0f" ns2:_="" ns3:_="">
    <xsd:import namespace="a64b3ef1-0d18-470d-a2ae-fb4a0a6fbc7b"/>
    <xsd:import namespace="b2e3456f-95c8-4d8b-879a-8ad917e6f39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4b3ef1-0d18-470d-a2ae-fb4a0a6fbc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5916c95a-6096-4fd1-ad46-e32d8cb0c71e"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e3456f-95c8-4d8b-879a-8ad917e6f39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21048ae1-80eb-4ee9-9214-5c57f5ecf8b4}" ma:internalName="TaxCatchAll" ma:showField="CatchAllData" ma:web="b2e3456f-95c8-4d8b-879a-8ad917e6f39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9C8325-7F6E-4AA5-9EAF-1328A65C8F0C}">
  <ds:schemaRefs>
    <ds:schemaRef ds:uri="http://purl.org/dc/elements/1.1/"/>
    <ds:schemaRef ds:uri="http://schemas.microsoft.com/office/2006/metadata/properties"/>
    <ds:schemaRef ds:uri="a64b3ef1-0d18-470d-a2ae-fb4a0a6fbc7b"/>
    <ds:schemaRef ds:uri="http://schemas.microsoft.com/office/2006/documentManagement/types"/>
    <ds:schemaRef ds:uri="http://schemas.openxmlformats.org/package/2006/metadata/core-properties"/>
    <ds:schemaRef ds:uri="http://purl.org/dc/dcmitype/"/>
    <ds:schemaRef ds:uri="b2e3456f-95c8-4d8b-879a-8ad917e6f39d"/>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2565A83B-082C-4D75-84C5-8F29926CC2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4b3ef1-0d18-470d-a2ae-fb4a0a6fbc7b"/>
    <ds:schemaRef ds:uri="b2e3456f-95c8-4d8b-879a-8ad917e6f3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825EA73-A60E-4208-AABC-122EB66A33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1058</TotalTime>
  <Words>278</Words>
  <Application>Microsoft Office PowerPoint</Application>
  <PresentationFormat>Widescreen</PresentationFormat>
  <Paragraphs>19</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Symbol</vt:lpstr>
      <vt:lpstr>Times New Roman</vt:lpstr>
      <vt:lpstr>Verdana</vt:lpstr>
      <vt:lpstr>Procurement meeting one pager</vt:lpstr>
      <vt:lpstr>think-cell Slide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Beuker, E. (Esther)</dc:creator>
  <cp:lastModifiedBy>Beuker, E. (Esther)</cp:lastModifiedBy>
  <cp:revision>18</cp:revision>
  <dcterms:created xsi:type="dcterms:W3CDTF">2022-06-10T14:25:21Z</dcterms:created>
  <dcterms:modified xsi:type="dcterms:W3CDTF">2023-08-11T09:15:06Z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0x010100A011D17EF5C98543978735513F638024</vt:lpwstr>
  </property>
</Properties>
</file>