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E64-DE93-45D1-8BF7-E28ED9CF0D5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E1D-8D0B-4579-9503-E09E54859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71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E64-DE93-45D1-8BF7-E28ED9CF0D5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E1D-8D0B-4579-9503-E09E54859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1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E64-DE93-45D1-8BF7-E28ED9CF0D5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E1D-8D0B-4579-9503-E09E54859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0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E64-DE93-45D1-8BF7-E28ED9CF0D5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E1D-8D0B-4579-9503-E09E54859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9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E64-DE93-45D1-8BF7-E28ED9CF0D5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E1D-8D0B-4579-9503-E09E54859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09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E64-DE93-45D1-8BF7-E28ED9CF0D5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E1D-8D0B-4579-9503-E09E54859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0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E64-DE93-45D1-8BF7-E28ED9CF0D5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E1D-8D0B-4579-9503-E09E54859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9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E64-DE93-45D1-8BF7-E28ED9CF0D5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E1D-8D0B-4579-9503-E09E54859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0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E64-DE93-45D1-8BF7-E28ED9CF0D5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E1D-8D0B-4579-9503-E09E54859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7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E64-DE93-45D1-8BF7-E28ED9CF0D5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E1D-8D0B-4579-9503-E09E54859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7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BE64-DE93-45D1-8BF7-E28ED9CF0D5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E1D-8D0B-4579-9503-E09E54859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30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BE64-DE93-45D1-8BF7-E28ED9CF0D53}" type="datetimeFigureOut">
              <a:rPr lang="ru-RU" smtClean="0"/>
              <a:t>30.09.2023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AE1D-8D0B-4579-9503-E09E54859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groScience-Te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916A6-A009-4F84-86B0-D8ABCF88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Hot to make Issues?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28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86A767-EAC7-4032-AB01-2AF89F21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7213"/>
            <a:ext cx="5940425" cy="2340927"/>
          </a:xfrm>
        </p:spPr>
        <p:txBody>
          <a:bodyPr/>
          <a:lstStyle/>
          <a:p>
            <a:r>
              <a:rPr lang="en-US" dirty="0"/>
              <a:t>Open our organization </a:t>
            </a:r>
            <a:r>
              <a:rPr lang="en-US" dirty="0" err="1"/>
              <a:t>AgriScience</a:t>
            </a:r>
            <a:r>
              <a:rPr lang="en-US" dirty="0"/>
              <a:t>-Team in </a:t>
            </a:r>
            <a:r>
              <a:rPr lang="en-US" dirty="0" err="1"/>
              <a:t>github</a:t>
            </a:r>
            <a:r>
              <a:rPr lang="en-US" dirty="0"/>
              <a:t>. The URL should look exactly like the screenshot. Then click on projects.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FEA6AF-8501-4F5A-B50A-7BE21E1B74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69272" y="2320636"/>
            <a:ext cx="5940425" cy="45373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3ED0AA-B321-406E-8B8E-3CC3DA96C1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0425" y="2320637"/>
            <a:ext cx="6251577" cy="4537364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C773A09-DFAA-4C69-AC66-F41F35EF71E3}"/>
              </a:ext>
            </a:extLst>
          </p:cNvPr>
          <p:cNvSpPr txBox="1">
            <a:spLocks/>
          </p:cNvSpPr>
          <p:nvPr/>
        </p:nvSpPr>
        <p:spPr>
          <a:xfrm>
            <a:off x="5871153" y="557212"/>
            <a:ext cx="5940425" cy="2340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click on Digital twin. This our board for task tracking.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55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9003BA-A4BC-4DD4-9D5C-3D0C8C0A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48" y="308552"/>
            <a:ext cx="4426527" cy="17280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There you can see all tasks of users. here you can see all the tasks of team members. Click on “Add item” on </a:t>
            </a:r>
            <a:r>
              <a:rPr lang="en-US" dirty="0" err="1"/>
              <a:t>Todo</a:t>
            </a:r>
            <a:r>
              <a:rPr lang="en-US" dirty="0"/>
              <a:t> table.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092CDD-CD1C-4730-BB5B-012CD595F5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69273" y="2320637"/>
            <a:ext cx="6047510" cy="4536412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14217513-C439-45DD-8324-5B9471A3E025}"/>
              </a:ext>
            </a:extLst>
          </p:cNvPr>
          <p:cNvSpPr txBox="1">
            <a:spLocks/>
          </p:cNvSpPr>
          <p:nvPr/>
        </p:nvSpPr>
        <p:spPr>
          <a:xfrm>
            <a:off x="5867400" y="308552"/>
            <a:ext cx="5940425" cy="2340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F9FFFE5-2F70-4FD7-8E94-3DE3C32CDD7A}"/>
              </a:ext>
            </a:extLst>
          </p:cNvPr>
          <p:cNvSpPr txBox="1">
            <a:spLocks/>
          </p:cNvSpPr>
          <p:nvPr/>
        </p:nvSpPr>
        <p:spPr>
          <a:xfrm>
            <a:off x="5829589" y="308551"/>
            <a:ext cx="5940425" cy="2340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First, write # and select the repository (storage) to which the task will be sent. Tasks that do not require coding (presentations, reading something, etc.) are sent to artefacts repository.</a:t>
            </a:r>
            <a:endParaRPr lang="ru-RU" dirty="0"/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E6EBE68-220C-4154-B10A-2BFAECBDBC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78237" y="2320636"/>
            <a:ext cx="6213766" cy="45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4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2EA7AC-B4E5-4A57-AC63-C09AF7EC5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11728"/>
            <a:ext cx="2389909" cy="2327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title of issue.</a:t>
            </a:r>
            <a:r>
              <a:rPr lang="ru-RU" dirty="0"/>
              <a:t> </a:t>
            </a:r>
            <a:r>
              <a:rPr lang="en-US" dirty="0"/>
              <a:t>Click on create new issue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7B64C0-81DD-49B5-8762-C9AE8FE7BE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897505"/>
            <a:ext cx="5940425" cy="396049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8BA5F04E-492F-40D5-96B9-F771DFDDB217}"/>
              </a:ext>
            </a:extLst>
          </p:cNvPr>
          <p:cNvSpPr txBox="1">
            <a:spLocks/>
          </p:cNvSpPr>
          <p:nvPr/>
        </p:nvSpPr>
        <p:spPr>
          <a:xfrm>
            <a:off x="6096000" y="256309"/>
            <a:ext cx="5853545" cy="232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6E21C2-34F6-462E-8DDE-2AA2C1E95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73" y="2701636"/>
            <a:ext cx="6234546" cy="4156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0E482E-E505-4CCA-A434-E9AC54E292CE}"/>
              </a:ext>
            </a:extLst>
          </p:cNvPr>
          <p:cNvSpPr txBox="1"/>
          <p:nvPr/>
        </p:nvSpPr>
        <p:spPr>
          <a:xfrm>
            <a:off x="6033656" y="1142999"/>
            <a:ext cx="5853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Select label and Assignee in the pop-up window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8827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0374B0A-075A-479E-8540-25C23717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855"/>
            <a:ext cx="4648200" cy="54011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Come back to the first url: </a:t>
            </a:r>
            <a:r>
              <a:rPr lang="en-US" dirty="0">
                <a:hlinkClick r:id="rId2"/>
              </a:rPr>
              <a:t>https://github.com/AgroScience-Team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Click on repositories and click on repository that you select before for issue.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6C54C2-2FFE-4291-9D69-A033677C89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2403764"/>
            <a:ext cx="6550025" cy="44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2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7EC278-355E-488D-AC7B-6E50526E8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9050"/>
            <a:ext cx="5417126" cy="206909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Click on issues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97EA7C-25BC-49F7-9C21-F8D2259724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34636" y="1620982"/>
            <a:ext cx="5839691" cy="52370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F8D1B7-47DE-4C33-BAA3-147C407F7A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5055" y="1620982"/>
            <a:ext cx="6421583" cy="5237018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9BC64577-393D-4AD3-8297-80C1FBF1158D}"/>
              </a:ext>
            </a:extLst>
          </p:cNvPr>
          <p:cNvSpPr txBox="1">
            <a:spLocks/>
          </p:cNvSpPr>
          <p:nvPr/>
        </p:nvSpPr>
        <p:spPr>
          <a:xfrm>
            <a:off x="5971309" y="427268"/>
            <a:ext cx="5417126" cy="206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Select issue that you want to do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02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BF3432-74EB-4EA2-A5F8-54DC8CC2A9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79126" y="2738582"/>
            <a:ext cx="6082147" cy="41194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6C640F-744C-437C-B252-30D761F96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38582"/>
            <a:ext cx="6179127" cy="4119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5C286-C6E1-49DD-9735-32D27075750A}"/>
              </a:ext>
            </a:extLst>
          </p:cNvPr>
          <p:cNvSpPr txBox="1"/>
          <p:nvPr/>
        </p:nvSpPr>
        <p:spPr>
          <a:xfrm>
            <a:off x="1212273" y="1226127"/>
            <a:ext cx="4225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this page you change status of issue. From </a:t>
            </a:r>
            <a:r>
              <a:rPr lang="en-US" dirty="0" err="1"/>
              <a:t>todo</a:t>
            </a:r>
            <a:r>
              <a:rPr lang="en-US" dirty="0"/>
              <a:t> to </a:t>
            </a:r>
            <a:r>
              <a:rPr lang="en-US" dirty="0" err="1"/>
              <a:t>inProgress</a:t>
            </a:r>
            <a:r>
              <a:rPr lang="en-US" dirty="0"/>
              <a:t> for example.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your issue requires adding files or coding so click on create branch.</a:t>
            </a:r>
            <a:r>
              <a:rPr lang="ru-R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C0262-A7A6-48A1-827B-A1650613CEAD}"/>
              </a:ext>
            </a:extLst>
          </p:cNvPr>
          <p:cNvSpPr txBox="1"/>
          <p:nvPr/>
        </p:nvSpPr>
        <p:spPr>
          <a:xfrm>
            <a:off x="6823362" y="522192"/>
            <a:ext cx="4225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Please, do not change the default name of branch. Click on create branch.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After this you must pull this repo and then checkout on this branch(</a:t>
            </a:r>
            <a:r>
              <a:rPr lang="en-US" dirty="0" err="1"/>
              <a:t>localy</a:t>
            </a:r>
            <a:r>
              <a:rPr lang="en-US" dirty="0"/>
              <a:t> of course) and then make pull request. Hou to do this you can see in the internet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6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0AA55-8107-4490-90AD-4AE5F28B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1E90D-7337-4412-A90B-C1A3676D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71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249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Hot to make Issues?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to make Issues?</dc:title>
  <dc:creator>Alexander Avershin</dc:creator>
  <cp:lastModifiedBy>Alexander Avershin</cp:lastModifiedBy>
  <cp:revision>4</cp:revision>
  <dcterms:created xsi:type="dcterms:W3CDTF">2023-09-30T07:04:06Z</dcterms:created>
  <dcterms:modified xsi:type="dcterms:W3CDTF">2023-09-30T07:40:18Z</dcterms:modified>
</cp:coreProperties>
</file>