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9" r:id="rId2"/>
    <p:sldId id="273" r:id="rId3"/>
    <p:sldId id="274" r:id="rId4"/>
    <p:sldId id="272" r:id="rId5"/>
  </p:sldIdLst>
  <p:sldSz cx="9144000" cy="6858000" type="screen4x3"/>
  <p:notesSz cx="6797675" cy="9926638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88">
          <p15:clr>
            <a:srgbClr val="A4A3A4"/>
          </p15:clr>
        </p15:guide>
        <p15:guide id="2" orient="horz" pos="152">
          <p15:clr>
            <a:srgbClr val="A4A3A4"/>
          </p15:clr>
        </p15:guide>
        <p15:guide id="3" orient="horz" pos="1081">
          <p15:clr>
            <a:srgbClr val="A4A3A4"/>
          </p15:clr>
        </p15:guide>
        <p15:guide id="4" orient="horz" pos="3848">
          <p15:clr>
            <a:srgbClr val="A4A3A4"/>
          </p15:clr>
        </p15:guide>
        <p15:guide id="5" orient="horz" pos="718">
          <p15:clr>
            <a:srgbClr val="A4A3A4"/>
          </p15:clr>
        </p15:guide>
        <p15:guide id="6" orient="horz" pos="1285">
          <p15:clr>
            <a:srgbClr val="A4A3A4"/>
          </p15:clr>
        </p15:guide>
        <p15:guide id="7" orient="horz" pos="401">
          <p15:clr>
            <a:srgbClr val="A4A3A4"/>
          </p15:clr>
        </p15:guide>
        <p15:guide id="8" orient="horz" pos="4029">
          <p15:clr>
            <a:srgbClr val="A4A3A4"/>
          </p15:clr>
        </p15:guide>
        <p15:guide id="9" pos="544">
          <p15:clr>
            <a:srgbClr val="A4A3A4"/>
          </p15:clr>
        </p15:guide>
        <p15:guide id="10" pos="5464">
          <p15:clr>
            <a:srgbClr val="A4A3A4"/>
          </p15:clr>
        </p15:guide>
        <p15:guide id="11" pos="906">
          <p15:clr>
            <a:srgbClr val="A4A3A4"/>
          </p15:clr>
        </p15:guide>
        <p15:guide id="12" pos="951">
          <p15:clr>
            <a:srgbClr val="A4A3A4"/>
          </p15:clr>
        </p15:guide>
        <p15:guide id="13" pos="1269">
          <p15:clr>
            <a:srgbClr val="A4A3A4"/>
          </p15:clr>
        </p15:guide>
        <p15:guide id="14" pos="1382">
          <p15:clr>
            <a:srgbClr val="A4A3A4"/>
          </p15:clr>
        </p15:guide>
        <p15:guide id="15" pos="1745">
          <p15:clr>
            <a:srgbClr val="A4A3A4"/>
          </p15:clr>
        </p15:guide>
        <p15:guide id="16" pos="1790">
          <p15:clr>
            <a:srgbClr val="A4A3A4"/>
          </p15:clr>
        </p15:guide>
        <p15:guide id="17" pos="2153">
          <p15:clr>
            <a:srgbClr val="A4A3A4"/>
          </p15:clr>
        </p15:guide>
        <p15:guide id="18" pos="2198">
          <p15:clr>
            <a:srgbClr val="A4A3A4"/>
          </p15:clr>
        </p15:guide>
        <p15:guide id="19" pos="2561">
          <p15:clr>
            <a:srgbClr val="A4A3A4"/>
          </p15:clr>
        </p15:guide>
        <p15:guide id="20" pos="2607">
          <p15:clr>
            <a:srgbClr val="A4A3A4"/>
          </p15:clr>
        </p15:guide>
        <p15:guide id="21" pos="2993">
          <p15:clr>
            <a:srgbClr val="A4A3A4"/>
          </p15:clr>
        </p15:guide>
        <p15:guide id="22" pos="3038">
          <p15:clr>
            <a:srgbClr val="A4A3A4"/>
          </p15:clr>
        </p15:guide>
        <p15:guide id="23" pos="3401">
          <p15:clr>
            <a:srgbClr val="A4A3A4"/>
          </p15:clr>
        </p15:guide>
        <p15:guide id="24" pos="3446">
          <p15:clr>
            <a:srgbClr val="A4A3A4"/>
          </p15:clr>
        </p15:guide>
        <p15:guide id="25" pos="3809">
          <p15:clr>
            <a:srgbClr val="A4A3A4"/>
          </p15:clr>
        </p15:guide>
        <p15:guide id="26" pos="3854">
          <p15:clr>
            <a:srgbClr val="A4A3A4"/>
          </p15:clr>
        </p15:guide>
        <p15:guide id="27" pos="4217">
          <p15:clr>
            <a:srgbClr val="A4A3A4"/>
          </p15:clr>
        </p15:guide>
        <p15:guide id="28" pos="4262">
          <p15:clr>
            <a:srgbClr val="A4A3A4"/>
          </p15:clr>
        </p15:guide>
        <p15:guide id="29" pos="4648">
          <p15:clr>
            <a:srgbClr val="A4A3A4"/>
          </p15:clr>
        </p15:guide>
        <p15:guide id="30" pos="4693">
          <p15:clr>
            <a:srgbClr val="A4A3A4"/>
          </p15:clr>
        </p15:guide>
        <p15:guide id="31" pos="5056">
          <p15:clr>
            <a:srgbClr val="A4A3A4"/>
          </p15:clr>
        </p15:guide>
        <p15:guide id="32" pos="510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127">
          <p15:clr>
            <a:srgbClr val="A4A3A4"/>
          </p15:clr>
        </p15:guide>
        <p15:guide id="4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99"/>
    <a:srgbClr val="00FFCC"/>
    <a:srgbClr val="00CC99"/>
    <a:srgbClr val="009999"/>
    <a:srgbClr val="0B2A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23" autoAdjust="0"/>
    <p:restoredTop sz="70928" autoAdjust="0"/>
  </p:normalViewPr>
  <p:slideViewPr>
    <p:cSldViewPr>
      <p:cViewPr varScale="1">
        <p:scale>
          <a:sx n="107" d="100"/>
          <a:sy n="107" d="100"/>
        </p:scale>
        <p:origin x="860" y="72"/>
      </p:cViewPr>
      <p:guideLst>
        <p:guide orient="horz" pos="4188"/>
        <p:guide orient="horz" pos="152"/>
        <p:guide orient="horz" pos="1081"/>
        <p:guide orient="horz" pos="3848"/>
        <p:guide orient="horz" pos="718"/>
        <p:guide orient="horz" pos="1285"/>
        <p:guide orient="horz" pos="401"/>
        <p:guide orient="horz" pos="4029"/>
        <p:guide pos="544"/>
        <p:guide pos="5464"/>
        <p:guide pos="906"/>
        <p:guide pos="951"/>
        <p:guide pos="1269"/>
        <p:guide pos="1382"/>
        <p:guide pos="1745"/>
        <p:guide pos="1790"/>
        <p:guide pos="2153"/>
        <p:guide pos="2198"/>
        <p:guide pos="2561"/>
        <p:guide pos="2607"/>
        <p:guide pos="2993"/>
        <p:guide pos="3038"/>
        <p:guide pos="3401"/>
        <p:guide pos="3446"/>
        <p:guide pos="3809"/>
        <p:guide pos="3854"/>
        <p:guide pos="4217"/>
        <p:guide pos="4262"/>
        <p:guide pos="4648"/>
        <p:guide pos="4693"/>
        <p:guide pos="5056"/>
        <p:guide pos="510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-2814" y="-114"/>
      </p:cViewPr>
      <p:guideLst>
        <p:guide orient="horz" pos="2880"/>
        <p:guide pos="2160"/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LU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18CAB8-1F61-49D8-8340-04BCC7D2C15D}" type="datetimeFigureOut">
              <a:rPr lang="de-LU" smtClean="0"/>
              <a:t>16.11.2017</a:t>
            </a:fld>
            <a:endParaRPr lang="de-LU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LU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BF0D3E-1C11-4BC7-888D-E90D04E946F0}" type="slidenum">
              <a:rPr lang="de-LU" smtClean="0"/>
              <a:t>‹Nr.›</a:t>
            </a:fld>
            <a:endParaRPr lang="de-LU"/>
          </a:p>
        </p:txBody>
      </p:sp>
    </p:spTree>
    <p:extLst>
      <p:ext uri="{BB962C8B-B14F-4D97-AF65-F5344CB8AC3E}">
        <p14:creationId xmlns:p14="http://schemas.microsoft.com/office/powerpoint/2010/main" val="182631768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LU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9FABE9-F223-40F4-B29B-AF42B1456244}" type="datetimeFigureOut">
              <a:rPr lang="de-LU" smtClean="0"/>
              <a:t>16.11.2017</a:t>
            </a:fld>
            <a:endParaRPr lang="de-LU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4538"/>
            <a:ext cx="4960937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LU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LU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LU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667336-ABAD-4032-8A72-A57DA0F2B670}" type="slidenum">
              <a:rPr lang="de-LU" smtClean="0"/>
              <a:t>‹Nr.›</a:t>
            </a:fld>
            <a:endParaRPr lang="de-LU"/>
          </a:p>
        </p:txBody>
      </p:sp>
    </p:spTree>
    <p:extLst>
      <p:ext uri="{BB962C8B-B14F-4D97-AF65-F5344CB8AC3E}">
        <p14:creationId xmlns:p14="http://schemas.microsoft.com/office/powerpoint/2010/main" val="321636681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667336-ABAD-4032-8A72-A57DA0F2B670}" type="slidenum">
              <a:rPr lang="de-LU" smtClean="0"/>
              <a:t>1</a:t>
            </a:fld>
            <a:endParaRPr lang="de-LU"/>
          </a:p>
        </p:txBody>
      </p:sp>
    </p:spTree>
    <p:extLst>
      <p:ext uri="{BB962C8B-B14F-4D97-AF65-F5344CB8AC3E}">
        <p14:creationId xmlns:p14="http://schemas.microsoft.com/office/powerpoint/2010/main" val="32583453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667336-ABAD-4032-8A72-A57DA0F2B670}" type="slidenum">
              <a:rPr lang="de-LU" smtClean="0"/>
              <a:t>4</a:t>
            </a:fld>
            <a:endParaRPr lang="de-LU"/>
          </a:p>
        </p:txBody>
      </p:sp>
    </p:spTree>
    <p:extLst>
      <p:ext uri="{BB962C8B-B14F-4D97-AF65-F5344CB8AC3E}">
        <p14:creationId xmlns:p14="http://schemas.microsoft.com/office/powerpoint/2010/main" val="14323436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 Verbindung 3"/>
          <p:cNvCxnSpPr/>
          <p:nvPr userDrawn="1"/>
        </p:nvCxnSpPr>
        <p:spPr>
          <a:xfrm>
            <a:off x="0" y="828000"/>
            <a:ext cx="9144000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11"/>
          <p:cNvCxnSpPr/>
          <p:nvPr userDrawn="1"/>
        </p:nvCxnSpPr>
        <p:spPr>
          <a:xfrm>
            <a:off x="-1" y="838200"/>
            <a:ext cx="9144000" cy="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 userDrawn="1"/>
        </p:nvCxnSpPr>
        <p:spPr>
          <a:xfrm>
            <a:off x="-2" y="965200"/>
            <a:ext cx="9144001" cy="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Inhaltsplatzhalter 20"/>
          <p:cNvSpPr>
            <a:spLocks noGrp="1"/>
          </p:cNvSpPr>
          <p:nvPr>
            <p:ph sz="quarter" idx="10" hasCustomPrompt="1"/>
          </p:nvPr>
        </p:nvSpPr>
        <p:spPr>
          <a:xfrm>
            <a:off x="863600" y="2420938"/>
            <a:ext cx="7832725" cy="1157154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1600"/>
            </a:lvl1pPr>
          </a:lstStyle>
          <a:p>
            <a:pPr lvl="0"/>
            <a:r>
              <a:rPr lang="de-DE" dirty="0"/>
              <a:t>Institut für Muster / Professur für Beispiele</a:t>
            </a:r>
          </a:p>
        </p:txBody>
      </p:sp>
      <p:sp>
        <p:nvSpPr>
          <p:cNvPr id="23" name="Inhaltsplatzhalter 22"/>
          <p:cNvSpPr>
            <a:spLocks noGrp="1"/>
          </p:cNvSpPr>
          <p:nvPr>
            <p:ph sz="quarter" idx="11" hasCustomPrompt="1"/>
          </p:nvPr>
        </p:nvSpPr>
        <p:spPr>
          <a:xfrm>
            <a:off x="863599" y="5588000"/>
            <a:ext cx="4464050" cy="504825"/>
          </a:xfrm>
          <a:prstGeom prst="rect">
            <a:avLst/>
          </a:prstGeom>
        </p:spPr>
        <p:txBody>
          <a:bodyPr lIns="0" tIns="0" rIns="0" bIns="0" anchor="b"/>
          <a:lstStyle>
            <a:lvl1pPr>
              <a:spcAft>
                <a:spcPts val="0"/>
              </a:spcAft>
              <a:defRPr sz="1600"/>
            </a:lvl1pPr>
          </a:lstStyle>
          <a:p>
            <a:r>
              <a:rPr lang="de-DE" sz="1400" baseline="0" dirty="0">
                <a:solidFill>
                  <a:srgbClr val="0B2A51"/>
                </a:solidFill>
                <a:latin typeface="Verdana" pitchFamily="34" charset="0"/>
              </a:rPr>
              <a:t>Vortragender </a:t>
            </a:r>
          </a:p>
          <a:p>
            <a:r>
              <a:rPr lang="de-DE" sz="1400" baseline="0" dirty="0">
                <a:solidFill>
                  <a:srgbClr val="0B2A51"/>
                </a:solidFill>
                <a:latin typeface="Verdana" pitchFamily="34" charset="0"/>
              </a:rPr>
              <a:t>Dresden, 29 September 2016</a:t>
            </a:r>
            <a:endParaRPr lang="de-LU" sz="1400" baseline="0" dirty="0">
              <a:solidFill>
                <a:srgbClr val="0B2A51"/>
              </a:solidFill>
              <a:latin typeface="Verdana" pitchFamily="34" charset="0"/>
            </a:endParaRPr>
          </a:p>
        </p:txBody>
      </p:sp>
      <p:sp>
        <p:nvSpPr>
          <p:cNvPr id="25" name="Inhaltsplatzhalter 24"/>
          <p:cNvSpPr>
            <a:spLocks noGrp="1"/>
          </p:cNvSpPr>
          <p:nvPr>
            <p:ph sz="quarter" idx="12" hasCustomPrompt="1"/>
          </p:nvPr>
        </p:nvSpPr>
        <p:spPr>
          <a:xfrm>
            <a:off x="863600" y="4005263"/>
            <a:ext cx="7832725" cy="1511300"/>
          </a:xfrm>
          <a:prstGeom prst="rect">
            <a:avLst/>
          </a:prstGeom>
        </p:spPr>
        <p:txBody>
          <a:bodyPr lIns="0" tIns="0" rIns="0" bIns="0"/>
          <a:lstStyle>
            <a:lvl1pPr>
              <a:defRPr lang="de-DE" sz="3200" b="1" i="0" kern="1200" cap="all" baseline="0" dirty="0">
                <a:solidFill>
                  <a:schemeClr val="bg2"/>
                </a:solidFill>
                <a:latin typeface="Verdana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de-DE" dirty="0"/>
              <a:t>Präsentationsüberschrift</a:t>
            </a:r>
          </a:p>
        </p:txBody>
      </p:sp>
      <p:pic>
        <p:nvPicPr>
          <p:cNvPr id="26" name="Grafik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66700"/>
            <a:ext cx="1214116" cy="360000"/>
          </a:xfrm>
          <a:prstGeom prst="rect">
            <a:avLst/>
          </a:prstGeom>
        </p:spPr>
      </p:pic>
      <p:pic>
        <p:nvPicPr>
          <p:cNvPr id="11" name="Bild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1258" y="260350"/>
            <a:ext cx="995198" cy="35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510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" name="Gerade Verbindung 3"/>
          <p:cNvCxnSpPr/>
          <p:nvPr userDrawn="1"/>
        </p:nvCxnSpPr>
        <p:spPr>
          <a:xfrm>
            <a:off x="0" y="828000"/>
            <a:ext cx="9144000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 userDrawn="1"/>
        </p:nvCxnSpPr>
        <p:spPr>
          <a:xfrm>
            <a:off x="-2" y="965200"/>
            <a:ext cx="9144001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Inhaltsplatzhalter 20"/>
          <p:cNvSpPr>
            <a:spLocks noGrp="1"/>
          </p:cNvSpPr>
          <p:nvPr>
            <p:ph sz="quarter" idx="10" hasCustomPrompt="1"/>
          </p:nvPr>
        </p:nvSpPr>
        <p:spPr>
          <a:xfrm>
            <a:off x="863600" y="2420938"/>
            <a:ext cx="7832725" cy="1157154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1600">
                <a:solidFill>
                  <a:schemeClr val="bg1">
                    <a:alpha val="80000"/>
                  </a:schemeClr>
                </a:solidFill>
              </a:defRPr>
            </a:lvl1pPr>
          </a:lstStyle>
          <a:p>
            <a:pPr lvl="0"/>
            <a:r>
              <a:rPr lang="de-DE" dirty="0"/>
              <a:t>Institut für Muster / Professur für Beispiele</a:t>
            </a:r>
          </a:p>
        </p:txBody>
      </p:sp>
      <p:sp>
        <p:nvSpPr>
          <p:cNvPr id="25" name="Inhaltsplatzhalter 24"/>
          <p:cNvSpPr>
            <a:spLocks noGrp="1"/>
          </p:cNvSpPr>
          <p:nvPr>
            <p:ph sz="quarter" idx="12" hasCustomPrompt="1"/>
          </p:nvPr>
        </p:nvSpPr>
        <p:spPr>
          <a:xfrm>
            <a:off x="863600" y="4005263"/>
            <a:ext cx="7832725" cy="1511300"/>
          </a:xfrm>
          <a:prstGeom prst="rect">
            <a:avLst/>
          </a:prstGeom>
        </p:spPr>
        <p:txBody>
          <a:bodyPr lIns="0" tIns="0" rIns="0" bIns="0"/>
          <a:lstStyle>
            <a:lvl1pPr>
              <a:defRPr lang="de-DE" sz="3200" b="1" i="0" kern="1200" cap="all" baseline="0" dirty="0">
                <a:solidFill>
                  <a:schemeClr val="bg1"/>
                </a:solidFill>
                <a:latin typeface="Verdana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de-DE" dirty="0"/>
              <a:t>Präsentationsüberschrift</a:t>
            </a:r>
          </a:p>
        </p:txBody>
      </p:sp>
      <p:pic>
        <p:nvPicPr>
          <p:cNvPr id="3" name="Bild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60350"/>
            <a:ext cx="1263997" cy="370312"/>
          </a:xfrm>
          <a:prstGeom prst="rect">
            <a:avLst/>
          </a:prstGeom>
        </p:spPr>
      </p:pic>
      <p:pic>
        <p:nvPicPr>
          <p:cNvPr id="9" name="Bild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3711" y="260350"/>
            <a:ext cx="1032614" cy="369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455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1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sz="quarter" idx="11" hasCustomPrompt="1"/>
          </p:nvPr>
        </p:nvSpPr>
        <p:spPr>
          <a:xfrm>
            <a:off x="863600" y="2060575"/>
            <a:ext cx="7832725" cy="403225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368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 sz="2000"/>
            </a:lvl1pPr>
            <a:lvl2pPr marL="161925" indent="-161925">
              <a:spcAft>
                <a:spcPts val="600"/>
              </a:spcAft>
              <a:buClr>
                <a:schemeClr val="tx1"/>
              </a:buClr>
              <a:buSzPct val="120000"/>
              <a:buFont typeface="LucidaGrande" charset="0"/>
              <a:buChar char="_"/>
              <a:tabLst/>
              <a:defRPr sz="2000"/>
            </a:lvl2pPr>
            <a:lvl3pPr marL="0" indent="0">
              <a:spcAft>
                <a:spcPts val="600"/>
              </a:spcAft>
              <a:buNone/>
              <a:tabLst/>
              <a:defRPr sz="1600"/>
            </a:lvl3pPr>
            <a:lvl4pPr marL="288925" indent="-127000">
              <a:spcAft>
                <a:spcPts val="600"/>
              </a:spcAft>
              <a:buClr>
                <a:schemeClr val="tx1"/>
              </a:buClr>
              <a:buFont typeface="LucidaGrande" charset="0"/>
              <a:buChar char="_"/>
              <a:tabLst/>
              <a:defRPr sz="1600"/>
            </a:lvl4pPr>
            <a:lvl5pPr marL="415925" indent="-127000">
              <a:spcAft>
                <a:spcPts val="600"/>
              </a:spcAft>
              <a:tabLst/>
              <a:defRPr sz="1600"/>
            </a:lvl5pPr>
          </a:lstStyle>
          <a:p>
            <a:pPr lvl="0"/>
            <a:r>
              <a:rPr lang="de-DE" dirty="0"/>
              <a:t>Schriftgröße 20 für wesentliche Aussagen</a:t>
            </a:r>
          </a:p>
          <a:p>
            <a:pPr marL="0" marR="0" lvl="1" indent="0" algn="l" defTabSz="914368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tabLst/>
              <a:defRPr/>
            </a:pPr>
            <a:r>
              <a:rPr lang="de-DE" dirty="0"/>
              <a:t>Zweite Ebene</a:t>
            </a:r>
          </a:p>
          <a:p>
            <a:pPr marL="0" marR="0" lvl="2" indent="-53975" algn="l" defTabSz="914368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tabLst/>
              <a:defRPr/>
            </a:pPr>
            <a:r>
              <a:rPr lang="de-DE" dirty="0"/>
              <a:t>Minimale Schriftgröße 16 – wenn es eng wird</a:t>
            </a:r>
          </a:p>
          <a:p>
            <a:pPr lvl="3"/>
            <a:r>
              <a:rPr lang="de-DE" dirty="0"/>
              <a:t>Dritte Ebene</a:t>
            </a:r>
          </a:p>
          <a:p>
            <a:pPr lvl="4"/>
            <a:r>
              <a:rPr lang="de-DE" dirty="0"/>
              <a:t>Vierte Ebene</a:t>
            </a:r>
          </a:p>
        </p:txBody>
      </p:sp>
      <p:sp>
        <p:nvSpPr>
          <p:cNvPr id="8" name="Inhaltsplatzhalter 26"/>
          <p:cNvSpPr>
            <a:spLocks noGrp="1"/>
          </p:cNvSpPr>
          <p:nvPr>
            <p:ph sz="quarter" idx="19" hasCustomPrompt="1"/>
          </p:nvPr>
        </p:nvSpPr>
        <p:spPr>
          <a:xfrm>
            <a:off x="863599" y="1141412"/>
            <a:ext cx="7834314" cy="558801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lang="de-DE" sz="2000" b="1" i="0" kern="1200" baseline="0" dirty="0">
                <a:solidFill>
                  <a:schemeClr val="bg2"/>
                </a:solidFill>
                <a:latin typeface="Verdana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de-DE" dirty="0"/>
              <a:t>FOLIENÜBERSCHRIFT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de-DE"/>
              <a:t>TU Dresden, den 12.05.17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de-DE"/>
              <a:t>Bachelorarbeit Verteidigung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r>
              <a:rPr lang="de-DE"/>
              <a:t>Folie </a:t>
            </a:r>
            <a:fld id="{20336FBE-96EF-1B43-9998-83765DDB0397}" type="slidenum">
              <a:rPr lang="de-DE" smtClean="0"/>
              <a:pPr/>
              <a:t>‹Nr.›</a:t>
            </a:fld>
            <a:r>
              <a:rPr lang="de-DE"/>
              <a:t> von XYZ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80997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2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Inhaltsplatzhalter 26"/>
          <p:cNvSpPr>
            <a:spLocks noGrp="1"/>
          </p:cNvSpPr>
          <p:nvPr>
            <p:ph sz="quarter" idx="19" hasCustomPrompt="1"/>
          </p:nvPr>
        </p:nvSpPr>
        <p:spPr>
          <a:xfrm>
            <a:off x="863599" y="1141412"/>
            <a:ext cx="7834314" cy="558801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lang="de-DE" sz="2000" b="1" i="0" kern="1200" baseline="0" dirty="0">
                <a:solidFill>
                  <a:schemeClr val="bg2"/>
                </a:solidFill>
                <a:latin typeface="Verdana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de-DE" dirty="0"/>
              <a:t>FOLIENÜBERSCHRIFT</a:t>
            </a:r>
          </a:p>
        </p:txBody>
      </p:sp>
      <p:sp>
        <p:nvSpPr>
          <p:cNvPr id="10" name="Inhaltsplatzhalter 6"/>
          <p:cNvSpPr>
            <a:spLocks noGrp="1"/>
          </p:cNvSpPr>
          <p:nvPr>
            <p:ph sz="quarter" idx="11" hasCustomPrompt="1"/>
          </p:nvPr>
        </p:nvSpPr>
        <p:spPr>
          <a:xfrm>
            <a:off x="863600" y="2060575"/>
            <a:ext cx="3884613" cy="403225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368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 sz="2000"/>
            </a:lvl1pPr>
            <a:lvl2pPr marL="161925" indent="-161925">
              <a:spcAft>
                <a:spcPts val="600"/>
              </a:spcAft>
              <a:buClr>
                <a:schemeClr val="tx1"/>
              </a:buClr>
              <a:buSzPct val="120000"/>
              <a:buFont typeface="LucidaGrande" charset="0"/>
              <a:buChar char="_"/>
              <a:tabLst/>
              <a:defRPr sz="2000"/>
            </a:lvl2pPr>
            <a:lvl3pPr marL="0" indent="0">
              <a:spcAft>
                <a:spcPts val="600"/>
              </a:spcAft>
              <a:buNone/>
              <a:tabLst/>
              <a:defRPr sz="1600"/>
            </a:lvl3pPr>
            <a:lvl4pPr marL="288925" indent="-127000">
              <a:spcAft>
                <a:spcPts val="600"/>
              </a:spcAft>
              <a:buClr>
                <a:schemeClr val="tx1"/>
              </a:buClr>
              <a:buFont typeface="LucidaGrande" charset="0"/>
              <a:buChar char="_"/>
              <a:tabLst/>
              <a:defRPr sz="1600"/>
            </a:lvl4pPr>
            <a:lvl5pPr marL="415925" indent="-127000">
              <a:spcAft>
                <a:spcPts val="600"/>
              </a:spcAft>
              <a:tabLst/>
              <a:defRPr sz="1600"/>
            </a:lvl5pPr>
          </a:lstStyle>
          <a:p>
            <a:pPr lvl="0"/>
            <a:r>
              <a:rPr lang="de-DE" dirty="0"/>
              <a:t>Schriftgröße 20 für wesentliche Aussagen</a:t>
            </a:r>
          </a:p>
          <a:p>
            <a:pPr marL="0" marR="0" lvl="1" indent="0" algn="l" defTabSz="914368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tabLst/>
              <a:defRPr/>
            </a:pPr>
            <a:r>
              <a:rPr lang="de-DE" dirty="0"/>
              <a:t>Zweite Ebene</a:t>
            </a:r>
          </a:p>
          <a:p>
            <a:pPr marL="0" marR="0" lvl="2" indent="-53975" algn="l" defTabSz="914368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tabLst/>
              <a:defRPr/>
            </a:pPr>
            <a:r>
              <a:rPr lang="de-DE" dirty="0"/>
              <a:t>Minimale Schriftgröße 16 </a:t>
            </a:r>
            <a:br>
              <a:rPr lang="de-DE" dirty="0"/>
            </a:br>
            <a:r>
              <a:rPr lang="de-DE" dirty="0"/>
              <a:t>wenn es eng wird</a:t>
            </a:r>
          </a:p>
          <a:p>
            <a:pPr lvl="3"/>
            <a:r>
              <a:rPr lang="de-DE" dirty="0"/>
              <a:t>Dritte Ebene</a:t>
            </a:r>
          </a:p>
          <a:p>
            <a:pPr lvl="4"/>
            <a:r>
              <a:rPr lang="de-DE" dirty="0"/>
              <a:t>Vierte Ebene</a:t>
            </a:r>
          </a:p>
        </p:txBody>
      </p:sp>
      <p:sp>
        <p:nvSpPr>
          <p:cNvPr id="12" name="Inhaltsplatzhalter 6"/>
          <p:cNvSpPr>
            <a:spLocks noGrp="1"/>
          </p:cNvSpPr>
          <p:nvPr>
            <p:ph sz="quarter" idx="20" hasCustomPrompt="1"/>
          </p:nvPr>
        </p:nvSpPr>
        <p:spPr>
          <a:xfrm>
            <a:off x="4811712" y="2060575"/>
            <a:ext cx="3884613" cy="403225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368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 sz="2000"/>
            </a:lvl1pPr>
            <a:lvl2pPr marL="161925" indent="-161925">
              <a:spcAft>
                <a:spcPts val="600"/>
              </a:spcAft>
              <a:buClr>
                <a:schemeClr val="tx1"/>
              </a:buClr>
              <a:buSzPct val="120000"/>
              <a:buFont typeface="LucidaGrande" charset="0"/>
              <a:buChar char="_"/>
              <a:tabLst/>
              <a:defRPr sz="2000"/>
            </a:lvl2pPr>
            <a:lvl3pPr marL="0" indent="0">
              <a:spcAft>
                <a:spcPts val="600"/>
              </a:spcAft>
              <a:buNone/>
              <a:tabLst/>
              <a:defRPr sz="1600"/>
            </a:lvl3pPr>
            <a:lvl4pPr marL="288925" indent="-127000">
              <a:spcAft>
                <a:spcPts val="600"/>
              </a:spcAft>
              <a:buClr>
                <a:schemeClr val="tx1"/>
              </a:buClr>
              <a:buFont typeface="LucidaGrande" charset="0"/>
              <a:buChar char="_"/>
              <a:tabLst/>
              <a:defRPr sz="1600"/>
            </a:lvl4pPr>
            <a:lvl5pPr marL="415925" indent="-127000">
              <a:spcAft>
                <a:spcPts val="600"/>
              </a:spcAft>
              <a:tabLst/>
              <a:defRPr sz="1600"/>
            </a:lvl5pPr>
          </a:lstStyle>
          <a:p>
            <a:pPr lvl="0"/>
            <a:r>
              <a:rPr lang="de-DE" dirty="0"/>
              <a:t>Schriftgröße 20 für wesentliche Aussagen</a:t>
            </a:r>
          </a:p>
          <a:p>
            <a:pPr marL="0" marR="0" lvl="1" indent="0" algn="l" defTabSz="914368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tabLst/>
              <a:defRPr/>
            </a:pPr>
            <a:r>
              <a:rPr lang="de-DE" dirty="0"/>
              <a:t>Zweite Ebene</a:t>
            </a:r>
          </a:p>
          <a:p>
            <a:pPr marL="0" marR="0" lvl="2" indent="-53975" algn="l" defTabSz="914368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tabLst/>
              <a:defRPr/>
            </a:pPr>
            <a:r>
              <a:rPr lang="de-DE" dirty="0"/>
              <a:t>Minimale Schriftgröße 16</a:t>
            </a:r>
            <a:br>
              <a:rPr lang="de-DE" dirty="0"/>
            </a:br>
            <a:r>
              <a:rPr lang="de-DE" dirty="0"/>
              <a:t>wenn es eng wird</a:t>
            </a:r>
          </a:p>
          <a:p>
            <a:pPr lvl="3"/>
            <a:r>
              <a:rPr lang="de-DE" dirty="0"/>
              <a:t>Dritte Ebene</a:t>
            </a:r>
          </a:p>
          <a:p>
            <a:pPr lvl="4"/>
            <a:r>
              <a:rPr lang="de-DE" dirty="0"/>
              <a:t>Vierte Ebene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r>
              <a:rPr lang="de-DE"/>
              <a:t>TU Dresden, den 12.05.17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de-DE"/>
              <a:t>Bachelorarbeit Verteidigung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r>
              <a:rPr lang="de-DE"/>
              <a:t>Folie </a:t>
            </a:r>
            <a:fld id="{20336FBE-96EF-1B43-9998-83765DDB0397}" type="slidenum">
              <a:rPr lang="de-DE" smtClean="0"/>
              <a:pPr/>
              <a:t>‹Nr.›</a:t>
            </a:fld>
            <a:r>
              <a:rPr lang="de-DE"/>
              <a:t> von XYZ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5811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3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Bildplatzhalter 17"/>
          <p:cNvSpPr>
            <a:spLocks noGrp="1"/>
          </p:cNvSpPr>
          <p:nvPr>
            <p:ph type="pic" sz="quarter" idx="13"/>
          </p:nvPr>
        </p:nvSpPr>
        <p:spPr>
          <a:xfrm>
            <a:off x="863600" y="4508501"/>
            <a:ext cx="2562225" cy="158432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 anchorCtr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Bild auf Platzhalter ziehen oder durch Klicken auf Symbol hinzufügen</a:t>
            </a:r>
          </a:p>
        </p:txBody>
      </p:sp>
      <p:sp>
        <p:nvSpPr>
          <p:cNvPr id="19" name="Bildplatzhalter 17"/>
          <p:cNvSpPr>
            <a:spLocks noGrp="1"/>
          </p:cNvSpPr>
          <p:nvPr>
            <p:ph type="pic" sz="quarter" idx="14"/>
          </p:nvPr>
        </p:nvSpPr>
        <p:spPr>
          <a:xfrm>
            <a:off x="3490912" y="4508501"/>
            <a:ext cx="2562225" cy="158432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 anchorCtr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Bild auf Platzhalter ziehen oder durch Klicken auf Symbol hinzufügen</a:t>
            </a:r>
          </a:p>
        </p:txBody>
      </p:sp>
      <p:sp>
        <p:nvSpPr>
          <p:cNvPr id="20" name="Bildplatzhalter 17"/>
          <p:cNvSpPr>
            <a:spLocks noGrp="1"/>
          </p:cNvSpPr>
          <p:nvPr>
            <p:ph type="pic" sz="quarter" idx="15"/>
          </p:nvPr>
        </p:nvSpPr>
        <p:spPr>
          <a:xfrm>
            <a:off x="6124575" y="4508501"/>
            <a:ext cx="2562225" cy="158432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 anchorCtr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Bild auf Platzhalter ziehen oder durch Klicken auf Symbol hinzufügen</a:t>
            </a:r>
          </a:p>
        </p:txBody>
      </p:sp>
      <p:sp>
        <p:nvSpPr>
          <p:cNvPr id="29" name="Inhaltsplatzhalter 26"/>
          <p:cNvSpPr>
            <a:spLocks noGrp="1"/>
          </p:cNvSpPr>
          <p:nvPr>
            <p:ph sz="quarter" idx="19" hasCustomPrompt="1"/>
          </p:nvPr>
        </p:nvSpPr>
        <p:spPr>
          <a:xfrm>
            <a:off x="863599" y="1141412"/>
            <a:ext cx="7834314" cy="558801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lang="de-DE" sz="2000" b="1" i="0" kern="1200" baseline="0" dirty="0">
                <a:solidFill>
                  <a:schemeClr val="bg2"/>
                </a:solidFill>
                <a:latin typeface="Verdana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de-DE" dirty="0"/>
              <a:t>FOLIENÜBERSCHRIFT</a:t>
            </a:r>
          </a:p>
        </p:txBody>
      </p:sp>
      <p:sp>
        <p:nvSpPr>
          <p:cNvPr id="23" name="Inhaltsplatzhalter 6"/>
          <p:cNvSpPr>
            <a:spLocks noGrp="1"/>
          </p:cNvSpPr>
          <p:nvPr>
            <p:ph sz="quarter" idx="11" hasCustomPrompt="1"/>
          </p:nvPr>
        </p:nvSpPr>
        <p:spPr>
          <a:xfrm>
            <a:off x="863601" y="2060575"/>
            <a:ext cx="2555874" cy="403225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368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 sz="2000"/>
            </a:lvl1pPr>
            <a:lvl2pPr marL="161925" indent="-161925">
              <a:spcAft>
                <a:spcPts val="600"/>
              </a:spcAft>
              <a:buClr>
                <a:schemeClr val="tx1"/>
              </a:buClr>
              <a:buSzPct val="120000"/>
              <a:buFont typeface="LucidaGrande" charset="0"/>
              <a:buChar char="_"/>
              <a:tabLst/>
              <a:defRPr sz="2000"/>
            </a:lvl2pPr>
            <a:lvl3pPr marL="0" indent="0">
              <a:spcAft>
                <a:spcPts val="600"/>
              </a:spcAft>
              <a:buNone/>
              <a:tabLst/>
              <a:defRPr sz="1600"/>
            </a:lvl3pPr>
            <a:lvl4pPr marL="288925" indent="-127000">
              <a:spcAft>
                <a:spcPts val="600"/>
              </a:spcAft>
              <a:buClr>
                <a:schemeClr val="tx1"/>
              </a:buClr>
              <a:buFont typeface="LucidaGrande" charset="0"/>
              <a:buChar char="_"/>
              <a:tabLst/>
              <a:defRPr sz="1600"/>
            </a:lvl4pPr>
            <a:lvl5pPr marL="415925" indent="-127000">
              <a:spcAft>
                <a:spcPts val="600"/>
              </a:spcAft>
              <a:tabLst/>
              <a:defRPr sz="1600"/>
            </a:lvl5pPr>
          </a:lstStyle>
          <a:p>
            <a:pPr lvl="0"/>
            <a:r>
              <a:rPr lang="de-DE" dirty="0"/>
              <a:t>Schriftgröße 20</a:t>
            </a:r>
          </a:p>
          <a:p>
            <a:pPr lvl="1"/>
            <a:r>
              <a:rPr lang="de-DE" dirty="0"/>
              <a:t>Zweite Ebene</a:t>
            </a:r>
          </a:p>
          <a:p>
            <a:pPr marL="0" marR="0" lvl="2" indent="-53975" algn="l" defTabSz="914368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tabLst/>
              <a:defRPr/>
            </a:pPr>
            <a:r>
              <a:rPr lang="de-DE" dirty="0"/>
              <a:t>Min. Schriftgröße 16 </a:t>
            </a:r>
            <a:br>
              <a:rPr lang="de-DE" dirty="0"/>
            </a:br>
            <a:r>
              <a:rPr lang="de-DE" dirty="0"/>
              <a:t>wenn es eng wird</a:t>
            </a:r>
          </a:p>
          <a:p>
            <a:pPr lvl="3"/>
            <a:r>
              <a:rPr lang="de-DE" dirty="0"/>
              <a:t>Dritte Ebene</a:t>
            </a:r>
          </a:p>
          <a:p>
            <a:pPr lvl="4"/>
            <a:r>
              <a:rPr lang="de-DE" dirty="0"/>
              <a:t>Vierte Ebene</a:t>
            </a:r>
          </a:p>
        </p:txBody>
      </p:sp>
      <p:sp>
        <p:nvSpPr>
          <p:cNvPr id="24" name="Inhaltsplatzhalter 6"/>
          <p:cNvSpPr>
            <a:spLocks noGrp="1"/>
          </p:cNvSpPr>
          <p:nvPr>
            <p:ph sz="quarter" idx="23" hasCustomPrompt="1"/>
          </p:nvPr>
        </p:nvSpPr>
        <p:spPr>
          <a:xfrm>
            <a:off x="3505153" y="2060575"/>
            <a:ext cx="2555874" cy="403225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368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 sz="2000"/>
            </a:lvl1pPr>
            <a:lvl2pPr marL="161925" indent="-161925">
              <a:spcAft>
                <a:spcPts val="600"/>
              </a:spcAft>
              <a:buClr>
                <a:schemeClr val="tx1"/>
              </a:buClr>
              <a:buSzPct val="120000"/>
              <a:buFont typeface="LucidaGrande" charset="0"/>
              <a:buChar char="_"/>
              <a:tabLst/>
              <a:defRPr sz="2000"/>
            </a:lvl2pPr>
            <a:lvl3pPr marL="0" indent="0">
              <a:spcAft>
                <a:spcPts val="600"/>
              </a:spcAft>
              <a:buNone/>
              <a:tabLst/>
              <a:defRPr sz="1600"/>
            </a:lvl3pPr>
            <a:lvl4pPr marL="288925" indent="-127000">
              <a:spcAft>
                <a:spcPts val="600"/>
              </a:spcAft>
              <a:buClr>
                <a:schemeClr val="tx1"/>
              </a:buClr>
              <a:buFont typeface="LucidaGrande" charset="0"/>
              <a:buChar char="_"/>
              <a:tabLst/>
              <a:defRPr sz="1600"/>
            </a:lvl4pPr>
            <a:lvl5pPr marL="415925" indent="-127000">
              <a:spcAft>
                <a:spcPts val="600"/>
              </a:spcAft>
              <a:tabLst/>
              <a:defRPr sz="1600"/>
            </a:lvl5pPr>
          </a:lstStyle>
          <a:p>
            <a:pPr lvl="0"/>
            <a:r>
              <a:rPr lang="de-DE" dirty="0"/>
              <a:t>Schriftgröße 20</a:t>
            </a:r>
          </a:p>
          <a:p>
            <a:pPr lvl="1"/>
            <a:r>
              <a:rPr lang="de-DE" dirty="0"/>
              <a:t>Zweite Ebene</a:t>
            </a:r>
          </a:p>
          <a:p>
            <a:pPr marL="0" marR="0" lvl="2" indent="-53975" algn="l" defTabSz="914368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tabLst/>
              <a:defRPr/>
            </a:pPr>
            <a:r>
              <a:rPr lang="de-DE" dirty="0"/>
              <a:t>Min. Schriftgröße 16 </a:t>
            </a:r>
            <a:br>
              <a:rPr lang="de-DE" dirty="0"/>
            </a:br>
            <a:r>
              <a:rPr lang="de-DE" dirty="0"/>
              <a:t>wenn es eng wird</a:t>
            </a:r>
          </a:p>
          <a:p>
            <a:pPr lvl="3"/>
            <a:r>
              <a:rPr lang="de-DE" dirty="0"/>
              <a:t>Dritte Ebene</a:t>
            </a:r>
          </a:p>
          <a:p>
            <a:pPr lvl="4"/>
            <a:r>
              <a:rPr lang="de-DE" dirty="0"/>
              <a:t>Vierte Ebene</a:t>
            </a:r>
          </a:p>
        </p:txBody>
      </p:sp>
      <p:sp>
        <p:nvSpPr>
          <p:cNvPr id="25" name="Inhaltsplatzhalter 6"/>
          <p:cNvSpPr>
            <a:spLocks noGrp="1"/>
          </p:cNvSpPr>
          <p:nvPr>
            <p:ph sz="quarter" idx="24" hasCustomPrompt="1"/>
          </p:nvPr>
        </p:nvSpPr>
        <p:spPr>
          <a:xfrm>
            <a:off x="6124575" y="2060575"/>
            <a:ext cx="2555874" cy="403225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368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 sz="2000"/>
            </a:lvl1pPr>
            <a:lvl2pPr marL="161925" indent="-161925">
              <a:spcAft>
                <a:spcPts val="600"/>
              </a:spcAft>
              <a:buClr>
                <a:schemeClr val="tx1"/>
              </a:buClr>
              <a:buSzPct val="120000"/>
              <a:buFont typeface="LucidaGrande" charset="0"/>
              <a:buChar char="_"/>
              <a:tabLst/>
              <a:defRPr sz="2000"/>
            </a:lvl2pPr>
            <a:lvl3pPr marL="0" indent="0">
              <a:spcAft>
                <a:spcPts val="600"/>
              </a:spcAft>
              <a:buNone/>
              <a:tabLst/>
              <a:defRPr sz="1600"/>
            </a:lvl3pPr>
            <a:lvl4pPr marL="288925" indent="-127000">
              <a:spcAft>
                <a:spcPts val="600"/>
              </a:spcAft>
              <a:buClr>
                <a:schemeClr val="tx1"/>
              </a:buClr>
              <a:buFont typeface="LucidaGrande" charset="0"/>
              <a:buChar char="_"/>
              <a:tabLst/>
              <a:defRPr sz="1600"/>
            </a:lvl4pPr>
            <a:lvl5pPr marL="415925" indent="-127000">
              <a:spcAft>
                <a:spcPts val="600"/>
              </a:spcAft>
              <a:tabLst/>
              <a:defRPr sz="1600"/>
            </a:lvl5pPr>
          </a:lstStyle>
          <a:p>
            <a:pPr lvl="0"/>
            <a:r>
              <a:rPr lang="de-DE" dirty="0"/>
              <a:t>Schriftgröße 20</a:t>
            </a:r>
          </a:p>
          <a:p>
            <a:pPr lvl="1"/>
            <a:r>
              <a:rPr lang="de-DE" dirty="0"/>
              <a:t>Zweite Ebene</a:t>
            </a:r>
          </a:p>
          <a:p>
            <a:pPr marL="0" marR="0" lvl="2" indent="-53975" algn="l" defTabSz="914368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tabLst/>
              <a:defRPr/>
            </a:pPr>
            <a:r>
              <a:rPr lang="de-DE" dirty="0"/>
              <a:t>Min. Schriftgröße 16 </a:t>
            </a:r>
            <a:br>
              <a:rPr lang="de-DE" dirty="0"/>
            </a:br>
            <a:r>
              <a:rPr lang="de-DE" dirty="0"/>
              <a:t>wenn es eng wird</a:t>
            </a:r>
          </a:p>
          <a:p>
            <a:pPr lvl="3"/>
            <a:r>
              <a:rPr lang="de-DE" dirty="0"/>
              <a:t>Dritte Ebene</a:t>
            </a:r>
          </a:p>
          <a:p>
            <a:pPr lvl="4"/>
            <a:r>
              <a:rPr lang="de-DE" dirty="0"/>
              <a:t>Vierte Ebene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r>
              <a:rPr lang="de-DE"/>
              <a:t>TU Dresden, den 12.05.17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de-DE"/>
              <a:t>Bachelorarbeit Verteidigung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r>
              <a:rPr lang="de-DE"/>
              <a:t>Folie </a:t>
            </a:r>
            <a:fld id="{20336FBE-96EF-1B43-9998-83765DDB0397}" type="slidenum">
              <a:rPr lang="de-DE" smtClean="0"/>
              <a:pPr/>
              <a:t>‹Nr.›</a:t>
            </a:fld>
            <a:r>
              <a:rPr lang="de-DE"/>
              <a:t> von XYZ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39964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4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sz="quarter" idx="11" hasCustomPrompt="1"/>
          </p:nvPr>
        </p:nvSpPr>
        <p:spPr>
          <a:xfrm>
            <a:off x="863600" y="2056015"/>
            <a:ext cx="1909763" cy="403225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368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 sz="1600"/>
            </a:lvl1pPr>
            <a:lvl2pPr marL="285750" indent="-285750">
              <a:buFont typeface="Symbol" charset="2"/>
              <a:buChar char="-"/>
              <a:tabLst>
                <a:tab pos="127000" algn="l"/>
              </a:tabLst>
              <a:defRPr lang="de-DE" sz="1600" kern="1200" baseline="0" dirty="0" smtClean="0">
                <a:solidFill>
                  <a:srgbClr val="0B2A51"/>
                </a:solidFill>
                <a:latin typeface="Verdana" pitchFamily="34" charset="0"/>
                <a:ea typeface="+mn-ea"/>
                <a:cs typeface="+mn-cs"/>
              </a:defRPr>
            </a:lvl2pPr>
            <a:lvl3pPr marL="0" marR="0" indent="-53975" algn="l" defTabSz="914368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Symbol" charset="2"/>
              <a:buNone/>
              <a:tabLst/>
              <a:defRPr sz="1600"/>
            </a:lvl3pPr>
            <a:lvl4pPr marL="415925" indent="-127000">
              <a:buFont typeface="Symbol" charset="2"/>
              <a:buChar char="-"/>
              <a:tabLst/>
              <a:defRPr sz="1600"/>
            </a:lvl4pPr>
            <a:lvl5pPr marL="415925" indent="-127000">
              <a:tabLst/>
              <a:defRPr sz="1600"/>
            </a:lvl5pPr>
          </a:lstStyle>
          <a:p>
            <a:pPr lvl="0"/>
            <a:r>
              <a:rPr lang="de-DE"/>
              <a:t>Schriftgröße 20</a:t>
            </a:r>
          </a:p>
          <a:p>
            <a:pPr lvl="1"/>
            <a:r>
              <a:rPr lang="de-DE" dirty="0"/>
              <a:t>Zweite Ebene</a:t>
            </a:r>
          </a:p>
          <a:p>
            <a:pPr marL="0" marR="0" lvl="2" indent="-53975" algn="l" defTabSz="914368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tabLst/>
              <a:defRPr/>
            </a:pPr>
            <a:r>
              <a:rPr lang="de-DE" dirty="0"/>
              <a:t>Min. Schriftgröße 16 </a:t>
            </a:r>
            <a:br>
              <a:rPr lang="de-DE" dirty="0"/>
            </a:br>
            <a:r>
              <a:rPr lang="de-DE" dirty="0"/>
              <a:t>wenn es eng wird</a:t>
            </a:r>
          </a:p>
          <a:p>
            <a:pPr lvl="3"/>
            <a:r>
              <a:rPr lang="de-DE" dirty="0"/>
              <a:t>Dritte Ebene</a:t>
            </a:r>
          </a:p>
          <a:p>
            <a:pPr lvl="4"/>
            <a:r>
              <a:rPr lang="de-DE" dirty="0"/>
              <a:t>Vierte Ebene</a:t>
            </a:r>
          </a:p>
          <a:p>
            <a:pPr lvl="0"/>
            <a:endParaRPr lang="de-DE" dirty="0"/>
          </a:p>
        </p:txBody>
      </p:sp>
      <p:sp>
        <p:nvSpPr>
          <p:cNvPr id="27" name="Inhaltsplatzhalter 26"/>
          <p:cNvSpPr>
            <a:spLocks noGrp="1"/>
          </p:cNvSpPr>
          <p:nvPr>
            <p:ph sz="quarter" idx="15" hasCustomPrompt="1"/>
          </p:nvPr>
        </p:nvSpPr>
        <p:spPr>
          <a:xfrm>
            <a:off x="863599" y="1141412"/>
            <a:ext cx="7834314" cy="558801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lang="de-DE" sz="2000" b="1" i="0" kern="1200" baseline="0" dirty="0">
                <a:solidFill>
                  <a:schemeClr val="bg2"/>
                </a:solidFill>
                <a:latin typeface="Verdana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de-DE" dirty="0"/>
              <a:t>FOLIENÜBERSCHRIFT</a:t>
            </a:r>
          </a:p>
        </p:txBody>
      </p:sp>
      <p:sp>
        <p:nvSpPr>
          <p:cNvPr id="28" name="Datumsplatzhalter 27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de-DE"/>
              <a:t>TU Dresden, den 12.05.17</a:t>
            </a:r>
          </a:p>
        </p:txBody>
      </p:sp>
      <p:sp>
        <p:nvSpPr>
          <p:cNvPr id="29" name="Fußzeilenplatzhalter 28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Bachelorarbeit Verteidigung</a:t>
            </a:r>
            <a:endParaRPr lang="de-DE" dirty="0"/>
          </a:p>
        </p:txBody>
      </p:sp>
      <p:sp>
        <p:nvSpPr>
          <p:cNvPr id="30" name="Foliennummernplatzhalter 2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r>
              <a:rPr lang="de-DE"/>
              <a:t>Folie </a:t>
            </a:r>
            <a:fld id="{20336FBE-96EF-1B43-9998-83765DDB0397}" type="slidenum">
              <a:rPr lang="de-DE" smtClean="0"/>
              <a:pPr/>
              <a:t>‹Nr.›</a:t>
            </a:fld>
            <a:r>
              <a:rPr lang="de-DE"/>
              <a:t> von XYZ</a:t>
            </a:r>
            <a:endParaRPr lang="de-DE" dirty="0"/>
          </a:p>
        </p:txBody>
      </p:sp>
      <p:sp>
        <p:nvSpPr>
          <p:cNvPr id="7" name="Inhaltsplatzhalter 5"/>
          <p:cNvSpPr>
            <a:spLocks noGrp="1"/>
          </p:cNvSpPr>
          <p:nvPr>
            <p:ph sz="quarter" idx="19" hasCustomPrompt="1"/>
          </p:nvPr>
        </p:nvSpPr>
        <p:spPr>
          <a:xfrm>
            <a:off x="2836122" y="2056015"/>
            <a:ext cx="1909763" cy="403225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368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 sz="1600"/>
            </a:lvl1pPr>
            <a:lvl2pPr marL="285750" indent="-285750">
              <a:buFont typeface="Symbol" charset="2"/>
              <a:buChar char="-"/>
              <a:tabLst>
                <a:tab pos="127000" algn="l"/>
              </a:tabLst>
              <a:defRPr lang="de-DE" sz="1600" kern="1200" baseline="0" dirty="0" smtClean="0">
                <a:solidFill>
                  <a:srgbClr val="0B2A51"/>
                </a:solidFill>
                <a:latin typeface="Verdana" pitchFamily="34" charset="0"/>
                <a:ea typeface="+mn-ea"/>
                <a:cs typeface="+mn-cs"/>
              </a:defRPr>
            </a:lvl2pPr>
            <a:lvl3pPr marL="0" marR="0" indent="-53975" algn="l" defTabSz="914368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Symbol" charset="2"/>
              <a:buNone/>
              <a:tabLst/>
              <a:defRPr sz="1600"/>
            </a:lvl3pPr>
            <a:lvl4pPr marL="415925" indent="-127000">
              <a:buFont typeface="Symbol" charset="2"/>
              <a:buChar char="-"/>
              <a:tabLst/>
              <a:defRPr sz="1600"/>
            </a:lvl4pPr>
            <a:lvl5pPr marL="415925" indent="-127000">
              <a:tabLst/>
              <a:defRPr sz="1600"/>
            </a:lvl5pPr>
          </a:lstStyle>
          <a:p>
            <a:pPr lvl="0"/>
            <a:r>
              <a:rPr lang="de-DE"/>
              <a:t>Schriftgröße 20</a:t>
            </a:r>
          </a:p>
          <a:p>
            <a:pPr lvl="1"/>
            <a:r>
              <a:rPr lang="de-DE" dirty="0"/>
              <a:t>Zweite Ebene</a:t>
            </a:r>
          </a:p>
          <a:p>
            <a:pPr marL="0" marR="0" lvl="2" indent="-53975" algn="l" defTabSz="914368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tabLst/>
              <a:defRPr/>
            </a:pPr>
            <a:r>
              <a:rPr lang="de-DE" dirty="0"/>
              <a:t>Min. Schriftgröße 16 </a:t>
            </a:r>
            <a:br>
              <a:rPr lang="de-DE" dirty="0"/>
            </a:br>
            <a:r>
              <a:rPr lang="de-DE" dirty="0"/>
              <a:t>wenn es eng wird</a:t>
            </a:r>
          </a:p>
          <a:p>
            <a:pPr lvl="3"/>
            <a:r>
              <a:rPr lang="de-DE" dirty="0"/>
              <a:t>Dritte Ebene</a:t>
            </a:r>
          </a:p>
          <a:p>
            <a:pPr lvl="4"/>
            <a:r>
              <a:rPr lang="de-DE" dirty="0"/>
              <a:t>Vierte Ebene</a:t>
            </a:r>
          </a:p>
          <a:p>
            <a:pPr lvl="0"/>
            <a:endParaRPr lang="de-DE" dirty="0"/>
          </a:p>
        </p:txBody>
      </p:sp>
      <p:sp>
        <p:nvSpPr>
          <p:cNvPr id="8" name="Inhaltsplatzhalter 5"/>
          <p:cNvSpPr>
            <a:spLocks noGrp="1"/>
          </p:cNvSpPr>
          <p:nvPr>
            <p:ph sz="quarter" idx="20" hasCustomPrompt="1"/>
          </p:nvPr>
        </p:nvSpPr>
        <p:spPr>
          <a:xfrm>
            <a:off x="4808644" y="2056015"/>
            <a:ext cx="1909763" cy="403225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368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 sz="1600"/>
            </a:lvl1pPr>
            <a:lvl2pPr marL="285750" indent="-285750">
              <a:buFont typeface="Symbol" charset="2"/>
              <a:buChar char="-"/>
              <a:tabLst>
                <a:tab pos="127000" algn="l"/>
              </a:tabLst>
              <a:defRPr lang="de-DE" sz="1600" kern="1200" baseline="0" dirty="0" smtClean="0">
                <a:solidFill>
                  <a:srgbClr val="0B2A51"/>
                </a:solidFill>
                <a:latin typeface="Verdana" pitchFamily="34" charset="0"/>
                <a:ea typeface="+mn-ea"/>
                <a:cs typeface="+mn-cs"/>
              </a:defRPr>
            </a:lvl2pPr>
            <a:lvl3pPr marL="0" marR="0" indent="-53975" algn="l" defTabSz="914368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Symbol" charset="2"/>
              <a:buNone/>
              <a:tabLst/>
              <a:defRPr sz="1600"/>
            </a:lvl3pPr>
            <a:lvl4pPr marL="415925" indent="-127000">
              <a:buFont typeface="Symbol" charset="2"/>
              <a:buChar char="-"/>
              <a:tabLst/>
              <a:defRPr sz="1600"/>
            </a:lvl4pPr>
            <a:lvl5pPr marL="415925" indent="-127000">
              <a:tabLst/>
              <a:defRPr sz="1600"/>
            </a:lvl5pPr>
          </a:lstStyle>
          <a:p>
            <a:pPr lvl="0"/>
            <a:r>
              <a:rPr lang="de-DE"/>
              <a:t>Schriftgröße 20</a:t>
            </a:r>
          </a:p>
          <a:p>
            <a:pPr lvl="1"/>
            <a:r>
              <a:rPr lang="de-DE" dirty="0"/>
              <a:t>Zweite Ebene</a:t>
            </a:r>
          </a:p>
          <a:p>
            <a:pPr marL="0" marR="0" lvl="2" indent="-53975" algn="l" defTabSz="914368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tabLst/>
              <a:defRPr/>
            </a:pPr>
            <a:r>
              <a:rPr lang="de-DE" dirty="0"/>
              <a:t>Min. Schriftgröße 16 </a:t>
            </a:r>
            <a:br>
              <a:rPr lang="de-DE" dirty="0"/>
            </a:br>
            <a:r>
              <a:rPr lang="de-DE" dirty="0"/>
              <a:t>wenn es eng wird</a:t>
            </a:r>
          </a:p>
          <a:p>
            <a:pPr lvl="3"/>
            <a:r>
              <a:rPr lang="de-DE" dirty="0"/>
              <a:t>Dritte Ebene</a:t>
            </a:r>
          </a:p>
          <a:p>
            <a:pPr lvl="4"/>
            <a:r>
              <a:rPr lang="de-DE" dirty="0"/>
              <a:t>Vierte Ebene</a:t>
            </a:r>
          </a:p>
          <a:p>
            <a:pPr lvl="0"/>
            <a:endParaRPr lang="de-DE" dirty="0"/>
          </a:p>
        </p:txBody>
      </p:sp>
      <p:sp>
        <p:nvSpPr>
          <p:cNvPr id="9" name="Inhaltsplatzhalter 5"/>
          <p:cNvSpPr>
            <a:spLocks noGrp="1"/>
          </p:cNvSpPr>
          <p:nvPr>
            <p:ph sz="quarter" idx="21" hasCustomPrompt="1"/>
          </p:nvPr>
        </p:nvSpPr>
        <p:spPr>
          <a:xfrm>
            <a:off x="6781165" y="2056015"/>
            <a:ext cx="1909763" cy="403225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368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 sz="1600"/>
            </a:lvl1pPr>
            <a:lvl2pPr marL="285750" indent="-285750">
              <a:buFont typeface="Symbol" charset="2"/>
              <a:buChar char="-"/>
              <a:tabLst>
                <a:tab pos="127000" algn="l"/>
              </a:tabLst>
              <a:defRPr lang="de-DE" sz="1600" kern="1200" baseline="0" dirty="0" smtClean="0">
                <a:solidFill>
                  <a:srgbClr val="0B2A51"/>
                </a:solidFill>
                <a:latin typeface="Verdana" pitchFamily="34" charset="0"/>
                <a:ea typeface="+mn-ea"/>
                <a:cs typeface="+mn-cs"/>
              </a:defRPr>
            </a:lvl2pPr>
            <a:lvl3pPr marL="0" marR="0" indent="-53975" algn="l" defTabSz="914368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Symbol" charset="2"/>
              <a:buNone/>
              <a:tabLst/>
              <a:defRPr sz="1600"/>
            </a:lvl3pPr>
            <a:lvl4pPr marL="415925" indent="-127000">
              <a:buFont typeface="Symbol" charset="2"/>
              <a:buChar char="-"/>
              <a:tabLst/>
              <a:defRPr sz="1600"/>
            </a:lvl4pPr>
            <a:lvl5pPr marL="415925" indent="-127000">
              <a:tabLst/>
              <a:defRPr sz="1600"/>
            </a:lvl5pPr>
          </a:lstStyle>
          <a:p>
            <a:pPr lvl="0"/>
            <a:r>
              <a:rPr lang="de-DE"/>
              <a:t>Schriftgröße 20</a:t>
            </a:r>
          </a:p>
          <a:p>
            <a:pPr lvl="1"/>
            <a:r>
              <a:rPr lang="de-DE" dirty="0"/>
              <a:t>Zweite Ebene</a:t>
            </a:r>
          </a:p>
          <a:p>
            <a:pPr marL="0" marR="0" lvl="2" indent="-53975" algn="l" defTabSz="914368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tabLst/>
              <a:defRPr/>
            </a:pPr>
            <a:r>
              <a:rPr lang="de-DE" dirty="0"/>
              <a:t>Min. Schriftgröße 16 </a:t>
            </a:r>
            <a:br>
              <a:rPr lang="de-DE" dirty="0"/>
            </a:br>
            <a:r>
              <a:rPr lang="de-DE" dirty="0"/>
              <a:t>wenn es eng wird</a:t>
            </a:r>
          </a:p>
          <a:p>
            <a:pPr lvl="3"/>
            <a:r>
              <a:rPr lang="de-DE" dirty="0"/>
              <a:t>Dritte Ebene</a:t>
            </a:r>
          </a:p>
          <a:p>
            <a:pPr lvl="4"/>
            <a:r>
              <a:rPr lang="de-DE" dirty="0"/>
              <a:t>Vierte Ebene</a:t>
            </a:r>
          </a:p>
          <a:p>
            <a:pPr lv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72469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sz="quarter" idx="11" hasCustomPrompt="1"/>
          </p:nvPr>
        </p:nvSpPr>
        <p:spPr>
          <a:xfrm>
            <a:off x="863600" y="1141414"/>
            <a:ext cx="7832725" cy="558800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lang="de-DE" sz="2000" b="1" i="0" kern="1200" baseline="0" dirty="0" smtClean="0">
                <a:solidFill>
                  <a:schemeClr val="bg2"/>
                </a:solidFill>
                <a:latin typeface="Verdana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de-DE" dirty="0"/>
              <a:t>FOLIENÜBERSCHRIFT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de-DE"/>
              <a:t>TU Dresden, den 12.05.17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Bachelorarbeit Verteidigung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r>
              <a:rPr lang="de-DE"/>
              <a:t>Folie </a:t>
            </a:r>
            <a:fld id="{20336FBE-96EF-1B43-9998-83765DDB0397}" type="slidenum">
              <a:rPr lang="de-DE" smtClean="0"/>
              <a:pPr/>
              <a:t>‹Nr.›</a:t>
            </a:fld>
            <a:r>
              <a:rPr lang="de-DE"/>
              <a:t> von XYZ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27907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TU Dresden, den 12.05.17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Bachelorarbeit Verteidigung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Folie </a:t>
            </a:r>
            <a:fld id="{20336FBE-96EF-1B43-9998-83765DDB0397}" type="slidenum">
              <a:rPr lang="de-DE" smtClean="0"/>
              <a:pPr/>
              <a:t>‹Nr.›</a:t>
            </a:fld>
            <a:r>
              <a:rPr lang="de-DE"/>
              <a:t> von XYZ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97221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 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1258" y="260350"/>
            <a:ext cx="995198" cy="355600"/>
          </a:xfrm>
          <a:prstGeom prst="rect">
            <a:avLst/>
          </a:prstGeom>
        </p:spPr>
      </p:pic>
      <p:cxnSp>
        <p:nvCxnSpPr>
          <p:cNvPr id="9" name="Gerade Verbindung 8"/>
          <p:cNvCxnSpPr/>
          <p:nvPr/>
        </p:nvCxnSpPr>
        <p:spPr>
          <a:xfrm>
            <a:off x="-1" y="838200"/>
            <a:ext cx="9144000" cy="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Grafik 16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66700"/>
            <a:ext cx="1214116" cy="360000"/>
          </a:xfrm>
          <a:prstGeom prst="rect">
            <a:avLst/>
          </a:prstGeom>
        </p:spPr>
      </p:pic>
      <p:cxnSp>
        <p:nvCxnSpPr>
          <p:cNvPr id="11" name="Gerade Verbindung 10"/>
          <p:cNvCxnSpPr/>
          <p:nvPr/>
        </p:nvCxnSpPr>
        <p:spPr>
          <a:xfrm>
            <a:off x="-2" y="965200"/>
            <a:ext cx="9144001" cy="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atumsplatzhalter 7"/>
          <p:cNvSpPr>
            <a:spLocks noGrp="1"/>
          </p:cNvSpPr>
          <p:nvPr>
            <p:ph type="dt" sz="half" idx="2"/>
          </p:nvPr>
        </p:nvSpPr>
        <p:spPr>
          <a:xfrm>
            <a:off x="863600" y="6394450"/>
            <a:ext cx="1898652" cy="254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TU Dresden, den 12.05.17</a:t>
            </a:r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3"/>
          </p:nvPr>
        </p:nvSpPr>
        <p:spPr>
          <a:xfrm>
            <a:off x="2833688" y="6395720"/>
            <a:ext cx="3883025" cy="254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Bachelorarbeit Verteidigung</a:t>
            </a:r>
            <a:endParaRPr lang="de-DE" dirty="0"/>
          </a:p>
        </p:txBody>
      </p:sp>
      <p:sp>
        <p:nvSpPr>
          <p:cNvPr id="14" name="Foliennummernplatzhalter 13"/>
          <p:cNvSpPr>
            <a:spLocks noGrp="1"/>
          </p:cNvSpPr>
          <p:nvPr>
            <p:ph type="sldNum" sz="quarter" idx="4"/>
          </p:nvPr>
        </p:nvSpPr>
        <p:spPr>
          <a:xfrm>
            <a:off x="6788149" y="6394450"/>
            <a:ext cx="1908175" cy="254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/>
              <a:t>Folie </a:t>
            </a:r>
            <a:fld id="{20336FBE-96EF-1B43-9998-83765DDB0397}" type="slidenum">
              <a:rPr lang="de-DE" smtClean="0"/>
              <a:pPr/>
              <a:t>‹Nr.›</a:t>
            </a:fld>
            <a:r>
              <a:rPr lang="de-DE" dirty="0"/>
              <a:t> von XYZ</a:t>
            </a:r>
          </a:p>
        </p:txBody>
      </p:sp>
    </p:spTree>
    <p:extLst>
      <p:ext uri="{BB962C8B-B14F-4D97-AF65-F5344CB8AC3E}">
        <p14:creationId xmlns:p14="http://schemas.microsoft.com/office/powerpoint/2010/main" val="3975170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50" r:id="rId3"/>
    <p:sldLayoutId id="2147483654" r:id="rId4"/>
    <p:sldLayoutId id="2147483656" r:id="rId5"/>
    <p:sldLayoutId id="2147483657" r:id="rId6"/>
    <p:sldLayoutId id="2147483658" r:id="rId7"/>
    <p:sldLayoutId id="2147483655" r:id="rId8"/>
  </p:sldLayoutIdLst>
  <p:hf hdr="0" ftr="0"/>
  <p:txStyles>
    <p:titleStyle>
      <a:lvl1pPr algn="l" defTabSz="914368" rtl="0" eaLnBrk="1" latinLnBrk="0" hangingPunct="1">
        <a:spcBef>
          <a:spcPct val="0"/>
        </a:spcBef>
        <a:buNone/>
        <a:defRPr sz="2000" b="1" i="0" kern="1200" baseline="0">
          <a:solidFill>
            <a:schemeClr val="bg2"/>
          </a:solidFill>
          <a:latin typeface="Verdana" pitchFamily="34" charset="0"/>
          <a:ea typeface="+mj-ea"/>
          <a:cs typeface="+mj-cs"/>
        </a:defRPr>
      </a:lvl1pPr>
    </p:titleStyle>
    <p:bodyStyle>
      <a:lvl1pPr marL="0" indent="0" algn="l" defTabSz="914368" rtl="0" eaLnBrk="1" fontAlgn="t" latinLnBrk="0" hangingPunct="1">
        <a:spcBef>
          <a:spcPts val="0"/>
        </a:spcBef>
        <a:spcAft>
          <a:spcPts val="1200"/>
        </a:spcAft>
        <a:buFontTx/>
        <a:buNone/>
        <a:defRPr sz="1800" kern="1200" baseline="0">
          <a:solidFill>
            <a:srgbClr val="0B2A51"/>
          </a:solidFill>
          <a:latin typeface="Verdana" pitchFamily="34" charset="0"/>
          <a:ea typeface="+mn-ea"/>
          <a:cs typeface="+mn-cs"/>
        </a:defRPr>
      </a:lvl1pPr>
      <a:lvl2pPr marL="0" indent="-127000" algn="l" defTabSz="914368" rtl="0" eaLnBrk="1" fontAlgn="t" latinLnBrk="0" hangingPunct="1">
        <a:spcBef>
          <a:spcPts val="300"/>
        </a:spcBef>
        <a:buSzPct val="100000"/>
        <a:buFont typeface="Symbol" charset="2"/>
        <a:buChar char="-"/>
        <a:tabLst/>
        <a:defRPr sz="1800" kern="1200" baseline="0">
          <a:solidFill>
            <a:srgbClr val="0B2A51"/>
          </a:solidFill>
          <a:latin typeface="Verdana" pitchFamily="34" charset="0"/>
          <a:ea typeface="+mn-ea"/>
          <a:cs typeface="+mn-cs"/>
        </a:defRPr>
      </a:lvl2pPr>
      <a:lvl3pPr marL="787400" indent="-127000" algn="l" defTabSz="914368" rtl="0" eaLnBrk="1" fontAlgn="t" latinLnBrk="0" hangingPunct="1">
        <a:spcBef>
          <a:spcPts val="0"/>
        </a:spcBef>
        <a:spcAft>
          <a:spcPts val="300"/>
        </a:spcAft>
        <a:buSzPct val="100000"/>
        <a:buFont typeface="Symbol" charset="2"/>
        <a:buChar char="-"/>
        <a:tabLst/>
        <a:defRPr sz="1800" kern="1200" baseline="0">
          <a:solidFill>
            <a:srgbClr val="0B2A51"/>
          </a:solidFill>
          <a:latin typeface="Verdana" pitchFamily="34" charset="0"/>
          <a:ea typeface="+mn-ea"/>
          <a:cs typeface="+mn-cs"/>
        </a:defRPr>
      </a:lvl3pPr>
      <a:lvl4pPr marL="812800" indent="0" algn="l" defTabSz="914368" rtl="0" eaLnBrk="1" latinLnBrk="0" hangingPunct="1">
        <a:spcBef>
          <a:spcPts val="0"/>
        </a:spcBef>
        <a:buSzPct val="100000"/>
        <a:buFont typeface="AppleSymbols" charset="0"/>
        <a:buNone/>
        <a:tabLst/>
        <a:defRPr sz="1400" kern="1200" baseline="0">
          <a:solidFill>
            <a:srgbClr val="0B2A51"/>
          </a:solidFill>
          <a:latin typeface="Verdana" pitchFamily="34" charset="0"/>
          <a:ea typeface="+mn-ea"/>
          <a:cs typeface="+mn-cs"/>
        </a:defRPr>
      </a:lvl4pPr>
      <a:lvl5pPr marL="1435100" indent="-127000" algn="l" defTabSz="914368" rtl="0" eaLnBrk="1" latinLnBrk="0" hangingPunct="1">
        <a:spcBef>
          <a:spcPts val="0"/>
        </a:spcBef>
        <a:buSzPct val="170000"/>
        <a:buFont typeface="AppleSymbols" charset="0"/>
        <a:buChar char="⌞"/>
        <a:tabLst/>
        <a:defRPr sz="1400" kern="1200" baseline="0">
          <a:solidFill>
            <a:srgbClr val="0B2A51"/>
          </a:solidFill>
          <a:latin typeface="Verdana" pitchFamily="34" charset="0"/>
          <a:ea typeface="+mn-ea"/>
          <a:cs typeface="+mn-cs"/>
        </a:defRPr>
      </a:lvl5pPr>
      <a:lvl6pPr marL="2514512" indent="-228592" algn="l" defTabSz="91436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6" indent="-228592" algn="l" defTabSz="91436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80" indent="-228592" algn="l" defTabSz="91436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4" indent="-228592" algn="l" defTabSz="91436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8" algn="l" defTabSz="9143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2" algn="l" defTabSz="9143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7" algn="l" defTabSz="9143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20" algn="l" defTabSz="9143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3" algn="l" defTabSz="9143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8" algn="l" defTabSz="9143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73" algn="l" defTabSz="9143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719" userDrawn="1">
          <p15:clr>
            <a:srgbClr val="F26B43"/>
          </p15:clr>
        </p15:guide>
        <p15:guide id="2" pos="544" userDrawn="1">
          <p15:clr>
            <a:srgbClr val="F26B43"/>
          </p15:clr>
        </p15:guide>
        <p15:guide id="3" pos="915" userDrawn="1">
          <p15:clr>
            <a:srgbClr val="F26B43"/>
          </p15:clr>
        </p15:guide>
        <p15:guide id="4" pos="956" userDrawn="1">
          <p15:clr>
            <a:srgbClr val="F26B43"/>
          </p15:clr>
        </p15:guide>
        <p15:guide id="5" pos="1370" userDrawn="1">
          <p15:clr>
            <a:srgbClr val="F26B43"/>
          </p15:clr>
        </p15:guide>
        <p15:guide id="6" pos="1329" userDrawn="1">
          <p15:clr>
            <a:srgbClr val="F26B43"/>
          </p15:clr>
        </p15:guide>
        <p15:guide id="7" pos="1747" userDrawn="1">
          <p15:clr>
            <a:srgbClr val="F26B43"/>
          </p15:clr>
        </p15:guide>
        <p15:guide id="8" pos="1785" userDrawn="1">
          <p15:clr>
            <a:srgbClr val="F26B43"/>
          </p15:clr>
        </p15:guide>
        <p15:guide id="9" pos="2158" userDrawn="1">
          <p15:clr>
            <a:srgbClr val="F26B43"/>
          </p15:clr>
        </p15:guide>
        <p15:guide id="10" pos="2200" userDrawn="1">
          <p15:clr>
            <a:srgbClr val="F26B43"/>
          </p15:clr>
        </p15:guide>
        <p15:guide id="11" pos="2573" userDrawn="1">
          <p15:clr>
            <a:srgbClr val="F26B43"/>
          </p15:clr>
        </p15:guide>
        <p15:guide id="12" pos="2617" userDrawn="1">
          <p15:clr>
            <a:srgbClr val="F26B43"/>
          </p15:clr>
        </p15:guide>
        <p15:guide id="13" pos="2991" userDrawn="1">
          <p15:clr>
            <a:srgbClr val="F26B43"/>
          </p15:clr>
        </p15:guide>
        <p15:guide id="14" pos="3032" userDrawn="1">
          <p15:clr>
            <a:srgbClr val="F26B43"/>
          </p15:clr>
        </p15:guide>
        <p15:guide id="15" pos="3402" userDrawn="1">
          <p15:clr>
            <a:srgbClr val="F26B43"/>
          </p15:clr>
        </p15:guide>
        <p15:guide id="16" pos="3447" userDrawn="1">
          <p15:clr>
            <a:srgbClr val="F26B43"/>
          </p15:clr>
        </p15:guide>
        <p15:guide id="17" pos="3823" userDrawn="1">
          <p15:clr>
            <a:srgbClr val="F26B43"/>
          </p15:clr>
        </p15:guide>
        <p15:guide id="18" pos="3858" userDrawn="1">
          <p15:clr>
            <a:srgbClr val="F26B43"/>
          </p15:clr>
        </p15:guide>
        <p15:guide id="19" pos="4231" userDrawn="1">
          <p15:clr>
            <a:srgbClr val="F26B43"/>
          </p15:clr>
        </p15:guide>
        <p15:guide id="20" pos="4276" userDrawn="1">
          <p15:clr>
            <a:srgbClr val="F26B43"/>
          </p15:clr>
        </p15:guide>
        <p15:guide id="21" pos="4649" userDrawn="1">
          <p15:clr>
            <a:srgbClr val="F26B43"/>
          </p15:clr>
        </p15:guide>
        <p15:guide id="22" pos="4690" userDrawn="1">
          <p15:clr>
            <a:srgbClr val="F26B43"/>
          </p15:clr>
        </p15:guide>
        <p15:guide id="23" pos="5064" userDrawn="1">
          <p15:clr>
            <a:srgbClr val="F26B43"/>
          </p15:clr>
        </p15:guide>
        <p15:guide id="24" pos="5105" userDrawn="1">
          <p15:clr>
            <a:srgbClr val="F26B43"/>
          </p15:clr>
        </p15:guide>
        <p15:guide id="25" pos="5478" userDrawn="1">
          <p15:clr>
            <a:srgbClr val="F26B43"/>
          </p15:clr>
        </p15:guide>
        <p15:guide id="26" orient="horz" pos="4028" userDrawn="1">
          <p15:clr>
            <a:srgbClr val="F26B43"/>
          </p15:clr>
        </p15:guide>
        <p15:guide id="27" orient="horz" pos="1298" userDrawn="1">
          <p15:clr>
            <a:srgbClr val="F26B43"/>
          </p15:clr>
        </p15:guide>
        <p15:guide id="28" orient="horz" pos="3838" userDrawn="1">
          <p15:clr>
            <a:srgbClr val="F26B43"/>
          </p15:clr>
        </p15:guide>
        <p15:guide id="29" orient="horz" pos="391" userDrawn="1">
          <p15:clr>
            <a:srgbClr val="F26B43"/>
          </p15:clr>
        </p15:guide>
        <p15:guide id="30" orient="horz" pos="164" userDrawn="1">
          <p15:clr>
            <a:srgbClr val="F26B43"/>
          </p15:clr>
        </p15:guide>
        <p15:guide id="31" orient="horz" pos="2840" userDrawn="1">
          <p15:clr>
            <a:srgbClr val="F26B43"/>
          </p15:clr>
        </p15:guide>
        <p15:guide id="32" orient="horz" pos="2523" userDrawn="1">
          <p15:clr>
            <a:srgbClr val="F26B43"/>
          </p15:clr>
        </p15:guide>
        <p15:guide id="33" orient="horz" pos="2251" userDrawn="1">
          <p15:clr>
            <a:srgbClr val="F26B43"/>
          </p15:clr>
        </p15:guide>
        <p15:guide id="34" orient="horz" pos="107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sz="quarter" idx="12"/>
          </p:nvPr>
        </p:nvSpPr>
        <p:spPr>
          <a:xfrm>
            <a:off x="647564" y="2852936"/>
            <a:ext cx="7832725" cy="1511300"/>
          </a:xfrm>
        </p:spPr>
        <p:txBody>
          <a:bodyPr/>
          <a:lstStyle/>
          <a:p>
            <a:pPr algn="ctr"/>
            <a:r>
              <a:rPr lang="de-DE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</a:rPr>
              <a:t>Projekt: Android </a:t>
            </a:r>
            <a:r>
              <a:rPr lang="de-DE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</a:rPr>
              <a:t>app</a:t>
            </a:r>
            <a:endParaRPr lang="de-DE" b="0" cap="none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</a:endParaRPr>
          </a:p>
          <a:p>
            <a:pPr algn="ctr"/>
            <a:r>
              <a:rPr lang="de-DE" b="0" cap="none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</a:rPr>
              <a:t>„Wo liegt was?“</a:t>
            </a:r>
            <a:endParaRPr lang="de-DE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791580" y="764704"/>
            <a:ext cx="79928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solidFill>
                  <a:schemeClr val="bg1"/>
                </a:solidFill>
              </a:rPr>
              <a:t>Fakultät Informatik, Institut Angewandte Informatik, Professur Mensch-Computer-Interaktion</a:t>
            </a:r>
          </a:p>
        </p:txBody>
      </p:sp>
      <p:sp>
        <p:nvSpPr>
          <p:cNvPr id="7" name="Inhaltsplatzhalter 4"/>
          <p:cNvSpPr txBox="1">
            <a:spLocks/>
          </p:cNvSpPr>
          <p:nvPr/>
        </p:nvSpPr>
        <p:spPr>
          <a:xfrm>
            <a:off x="647564" y="5085184"/>
            <a:ext cx="7832725" cy="1232694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368" rtl="0" eaLnBrk="1" fontAlgn="t" latinLnBrk="0" hangingPunct="1">
              <a:spcBef>
                <a:spcPts val="0"/>
              </a:spcBef>
              <a:spcAft>
                <a:spcPts val="1200"/>
              </a:spcAft>
              <a:buFontTx/>
              <a:buNone/>
              <a:defRPr lang="de-DE" sz="3200" b="1" i="0" kern="1200" cap="all" baseline="0" dirty="0">
                <a:solidFill>
                  <a:schemeClr val="bg1"/>
                </a:solidFill>
                <a:latin typeface="Verdana" pitchFamily="34" charset="0"/>
                <a:ea typeface="+mj-ea"/>
                <a:cs typeface="+mj-cs"/>
              </a:defRPr>
            </a:lvl1pPr>
            <a:lvl2pPr marL="0" indent="-127000" algn="l" defTabSz="914368" rtl="0" eaLnBrk="1" fontAlgn="t" latinLnBrk="0" hangingPunct="1">
              <a:spcBef>
                <a:spcPts val="300"/>
              </a:spcBef>
              <a:buSzPct val="100000"/>
              <a:buFont typeface="Symbol" charset="2"/>
              <a:buChar char="-"/>
              <a:tabLst/>
              <a:defRPr sz="1800" kern="1200" baseline="0">
                <a:solidFill>
                  <a:srgbClr val="0B2A51"/>
                </a:solidFill>
                <a:latin typeface="Verdana" pitchFamily="34" charset="0"/>
                <a:ea typeface="+mn-ea"/>
                <a:cs typeface="+mn-cs"/>
              </a:defRPr>
            </a:lvl2pPr>
            <a:lvl3pPr marL="787400" indent="-127000" algn="l" defTabSz="914368" rtl="0" eaLnBrk="1" fontAlgn="t" latinLnBrk="0" hangingPunct="1">
              <a:spcBef>
                <a:spcPts val="0"/>
              </a:spcBef>
              <a:spcAft>
                <a:spcPts val="300"/>
              </a:spcAft>
              <a:buSzPct val="100000"/>
              <a:buFont typeface="Symbol" charset="2"/>
              <a:buChar char="-"/>
              <a:tabLst/>
              <a:defRPr sz="1800" kern="1200" baseline="0">
                <a:solidFill>
                  <a:srgbClr val="0B2A51"/>
                </a:solidFill>
                <a:latin typeface="Verdana" pitchFamily="34" charset="0"/>
                <a:ea typeface="+mn-ea"/>
                <a:cs typeface="+mn-cs"/>
              </a:defRPr>
            </a:lvl3pPr>
            <a:lvl4pPr marL="812800" indent="0" algn="l" defTabSz="914368" rtl="0" eaLnBrk="1" latinLnBrk="0" hangingPunct="1">
              <a:spcBef>
                <a:spcPts val="0"/>
              </a:spcBef>
              <a:buSzPct val="100000"/>
              <a:buFont typeface="AppleSymbols" charset="0"/>
              <a:buNone/>
              <a:tabLst/>
              <a:defRPr sz="1400" kern="1200" baseline="0">
                <a:solidFill>
                  <a:srgbClr val="0B2A51"/>
                </a:solidFill>
                <a:latin typeface="Verdana" pitchFamily="34" charset="0"/>
                <a:ea typeface="+mn-ea"/>
                <a:cs typeface="+mn-cs"/>
              </a:defRPr>
            </a:lvl4pPr>
            <a:lvl5pPr marL="1435100" indent="-127000" algn="l" defTabSz="914368" rtl="0" eaLnBrk="1" latinLnBrk="0" hangingPunct="1">
              <a:spcBef>
                <a:spcPts val="0"/>
              </a:spcBef>
              <a:buSzPct val="170000"/>
              <a:buFont typeface="AppleSymbols" charset="0"/>
              <a:buChar char="⌞"/>
              <a:tabLst/>
              <a:defRPr sz="1400" kern="1200" baseline="0">
                <a:solidFill>
                  <a:srgbClr val="0B2A51"/>
                </a:solidFill>
                <a:latin typeface="Verdana" pitchFamily="34" charset="0"/>
                <a:ea typeface="+mn-ea"/>
                <a:cs typeface="+mn-cs"/>
              </a:defRPr>
            </a:lvl5pPr>
            <a:lvl6pPr marL="2514512" indent="-228592" algn="l" defTabSz="91436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6" indent="-228592" algn="l" defTabSz="91436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80" indent="-228592" algn="l" defTabSz="91436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4" indent="-228592" algn="l" defTabSz="91436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sz="1800" b="0" cap="none" dirty="0">
              <a:ln w="12700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endParaRPr lang="de-DE" sz="1800" b="0" cap="none" dirty="0">
              <a:ln w="12700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r>
              <a:rPr lang="de-DE" sz="1800" b="0" cap="none" dirty="0">
                <a:ln w="12700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Dresden, den </a:t>
            </a:r>
            <a:r>
              <a:rPr lang="de-DE" sz="1800" dirty="0"/>
              <a:t>16.11.2017</a:t>
            </a:r>
            <a:endParaRPr lang="de-DE" sz="1800" b="0" cap="none" dirty="0">
              <a:ln w="12700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45425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73213DEE-403C-4518-B118-67E2FD3EB569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2899695" y="2060575"/>
            <a:ext cx="3760535" cy="4032250"/>
          </a:xfr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A7BB80C-1678-4CF0-A7C7-5A70453AA964}"/>
              </a:ext>
            </a:extLst>
          </p:cNvPr>
          <p:cNvSpPr>
            <a:spLocks noGrp="1"/>
          </p:cNvSpPr>
          <p:nvPr>
            <p:ph sz="quarter" idx="19"/>
          </p:nvPr>
        </p:nvSpPr>
        <p:spPr/>
        <p:txBody>
          <a:bodyPr/>
          <a:lstStyle/>
          <a:p>
            <a:r>
              <a:rPr lang="de-DE" dirty="0"/>
              <a:t>Layout und Funktionen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C6B2D84-88D3-4A40-BF58-20CFEB4E5E3E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de-DE" dirty="0"/>
              <a:t>TU Dresden, den 16.11.2017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F7E4432-75E9-4D47-88E0-6E4CF1DB8A9A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r>
              <a:rPr lang="de-DE" dirty="0"/>
              <a:t>Folie </a:t>
            </a:r>
            <a:fld id="{20336FBE-96EF-1B43-9998-83765DDB0397}" type="slidenum">
              <a:rPr lang="de-DE" smtClean="0"/>
              <a:pPr/>
              <a:t>2</a:t>
            </a:fld>
            <a:r>
              <a:rPr lang="de-DE" dirty="0"/>
              <a:t> von 3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F8F13D32-9589-42E2-94F6-45099DE3DD26}"/>
              </a:ext>
            </a:extLst>
          </p:cNvPr>
          <p:cNvSpPr txBox="1"/>
          <p:nvPr/>
        </p:nvSpPr>
        <p:spPr>
          <a:xfrm>
            <a:off x="791580" y="764704"/>
            <a:ext cx="79928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solidFill>
                  <a:schemeClr val="tx2"/>
                </a:solidFill>
              </a:rPr>
              <a:t>Fakultät Informatik, Institut Angewandte Informatik, Professur Mensch-Computer-Interaktion</a:t>
            </a:r>
          </a:p>
        </p:txBody>
      </p:sp>
    </p:spTree>
    <p:extLst>
      <p:ext uri="{BB962C8B-B14F-4D97-AF65-F5344CB8AC3E}">
        <p14:creationId xmlns:p14="http://schemas.microsoft.com/office/powerpoint/2010/main" val="2303655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40AD9410-1A32-4301-9F10-E809FF6DC788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Hilfefunktion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Button neben der Stadt für zusätzliche Informationen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Sound bei neuem Rekord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Städte selbst hinzufügen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Bild durch Karte ersetzen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Verschiedene Sprachen bedienen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F046E69-40D5-42B7-B89D-F1A7E2BD7482}"/>
              </a:ext>
            </a:extLst>
          </p:cNvPr>
          <p:cNvSpPr>
            <a:spLocks noGrp="1"/>
          </p:cNvSpPr>
          <p:nvPr>
            <p:ph sz="quarter" idx="19"/>
          </p:nvPr>
        </p:nvSpPr>
        <p:spPr/>
        <p:txBody>
          <a:bodyPr/>
          <a:lstStyle/>
          <a:p>
            <a:r>
              <a:rPr lang="de-DE" dirty="0"/>
              <a:t>Erweiterungen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9A8E362-C4AF-48FA-8EA1-A4A91FDCB47E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de-DE" dirty="0"/>
              <a:t>TU Dresden, den 16.11.2017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FFFDDC1-E283-4312-A620-0CD5DAD6B14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r>
              <a:rPr lang="de-DE" dirty="0"/>
              <a:t>Folie </a:t>
            </a:r>
            <a:fld id="{20336FBE-96EF-1B43-9998-83765DDB0397}" type="slidenum">
              <a:rPr lang="de-DE" smtClean="0"/>
              <a:pPr/>
              <a:t>3</a:t>
            </a:fld>
            <a:r>
              <a:rPr lang="de-DE" dirty="0"/>
              <a:t> von 3</a:t>
            </a:r>
          </a:p>
        </p:txBody>
      </p:sp>
    </p:spTree>
    <p:extLst>
      <p:ext uri="{BB962C8B-B14F-4D97-AF65-F5344CB8AC3E}">
        <p14:creationId xmlns:p14="http://schemas.microsoft.com/office/powerpoint/2010/main" val="397050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de-DE" dirty="0"/>
              <a:t>TU Dresden, den 16.11.2017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r>
              <a:rPr lang="de-DE" dirty="0"/>
              <a:t>Folie </a:t>
            </a:r>
            <a:fld id="{20336FBE-96EF-1B43-9998-83765DDB0397}" type="slidenum">
              <a:rPr lang="de-DE" smtClean="0"/>
              <a:pPr/>
              <a:t>4</a:t>
            </a:fld>
            <a:r>
              <a:rPr lang="de-DE" dirty="0"/>
              <a:t> von 4</a:t>
            </a:r>
          </a:p>
        </p:txBody>
      </p:sp>
      <p:pic>
        <p:nvPicPr>
          <p:cNvPr id="12" name="Picture 2" descr="D:\michael kaden\1_1_WEBPOOL\web-content\1_basiselemente\01_logo\br_logo_blau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987910"/>
            <a:ext cx="5181600" cy="177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itel 1"/>
          <p:cNvSpPr txBox="1">
            <a:spLocks/>
          </p:cNvSpPr>
          <p:nvPr/>
        </p:nvSpPr>
        <p:spPr>
          <a:xfrm>
            <a:off x="0" y="1808051"/>
            <a:ext cx="9144000" cy="504825"/>
          </a:xfrm>
          <a:prstGeom prst="rect">
            <a:avLst/>
          </a:prstGeom>
        </p:spPr>
        <p:txBody>
          <a:bodyPr/>
          <a:lstStyle>
            <a:lvl1pPr algn="l" defTabSz="914368" rtl="0" eaLnBrk="1" latinLnBrk="0" hangingPunct="1">
              <a:spcBef>
                <a:spcPct val="0"/>
              </a:spcBef>
              <a:buNone/>
              <a:defRPr sz="2000" b="1" i="0" kern="1200" baseline="0">
                <a:solidFill>
                  <a:schemeClr val="bg2"/>
                </a:solidFill>
                <a:latin typeface="Verdana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de-DE" altLang="de-DE" sz="2800" dirty="0"/>
              <a:t>Vielen Dank für Ihre Aufmerksamkeit!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0A23EFE-439E-4444-B76D-CDBDE51B82F3}"/>
              </a:ext>
            </a:extLst>
          </p:cNvPr>
          <p:cNvSpPr txBox="1"/>
          <p:nvPr/>
        </p:nvSpPr>
        <p:spPr>
          <a:xfrm>
            <a:off x="791580" y="764704"/>
            <a:ext cx="79928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solidFill>
                  <a:schemeClr val="tx2"/>
                </a:solidFill>
              </a:rPr>
              <a:t>Fakultät Informatik, Institut Angewandte Informatik, Professur Mensch-Computer-Interaktion</a:t>
            </a:r>
          </a:p>
        </p:txBody>
      </p:sp>
    </p:spTree>
    <p:extLst>
      <p:ext uri="{BB962C8B-B14F-4D97-AF65-F5344CB8AC3E}">
        <p14:creationId xmlns:p14="http://schemas.microsoft.com/office/powerpoint/2010/main" val="3816593590"/>
      </p:ext>
    </p:extLst>
  </p:cSld>
  <p:clrMapOvr>
    <a:masterClrMapping/>
  </p:clrMapOvr>
</p:sld>
</file>

<file path=ppt/theme/theme1.xml><?xml version="1.0" encoding="utf-8"?>
<a:theme xmlns:a="http://schemas.openxmlformats.org/drawingml/2006/main" name="160728_Praesentation_4zu3">
  <a:themeElements>
    <a:clrScheme name="TU Dresden">
      <a:dk1>
        <a:srgbClr val="083963"/>
      </a:dk1>
      <a:lt1>
        <a:srgbClr val="FFFFFF"/>
      </a:lt1>
      <a:dk2>
        <a:srgbClr val="000000"/>
      </a:dk2>
      <a:lt2>
        <a:srgbClr val="9A9A9A"/>
      </a:lt2>
      <a:accent1>
        <a:srgbClr val="0058A3"/>
      </a:accent1>
      <a:accent2>
        <a:srgbClr val="51287E"/>
      </a:accent2>
      <a:accent3>
        <a:srgbClr val="801978"/>
      </a:accent3>
      <a:accent4>
        <a:srgbClr val="5EB245"/>
      </a:accent4>
      <a:accent5>
        <a:srgbClr val="008A59"/>
      </a:accent5>
      <a:accent6>
        <a:srgbClr val="E77A13"/>
      </a:accent6>
      <a:hlink>
        <a:srgbClr val="FF2500"/>
      </a:hlink>
      <a:folHlink>
        <a:srgbClr val="954F7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101</Words>
  <Application>Microsoft Office PowerPoint</Application>
  <PresentationFormat>Bildschirmpräsentation (4:3)</PresentationFormat>
  <Paragraphs>25</Paragraphs>
  <Slides>4</Slides>
  <Notes>2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11" baseType="lpstr">
      <vt:lpstr>AppleSymbols</vt:lpstr>
      <vt:lpstr>Arial</vt:lpstr>
      <vt:lpstr>Calibri</vt:lpstr>
      <vt:lpstr>LucidaGrande</vt:lpstr>
      <vt:lpstr>Symbol</vt:lpstr>
      <vt:lpstr>Verdana</vt:lpstr>
      <vt:lpstr>160728_Praesentation_4zu3</vt:lpstr>
      <vt:lpstr>PowerPoint-Präsentation</vt:lpstr>
      <vt:lpstr>PowerPoint-Präsentation</vt:lpstr>
      <vt:lpstr>PowerPoint-Präsentation</vt:lpstr>
      <vt:lpstr>PowerPoint-Präsentation</vt:lpstr>
    </vt:vector>
  </TitlesOfParts>
  <Company>TUD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CD-Polizei</dc:creator>
  <cp:lastModifiedBy>ms888389</cp:lastModifiedBy>
  <cp:revision>238</cp:revision>
  <cp:lastPrinted>2017-03-23T07:37:44Z</cp:lastPrinted>
  <dcterms:created xsi:type="dcterms:W3CDTF">2011-09-19T08:56:31Z</dcterms:created>
  <dcterms:modified xsi:type="dcterms:W3CDTF">2017-11-17T08:24:35Z</dcterms:modified>
</cp:coreProperties>
</file>