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showGuides="1">
      <p:cViewPr varScale="1">
        <p:scale>
          <a:sx n="96" d="100"/>
          <a:sy n="96" d="100"/>
        </p:scale>
        <p:origin x="86"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Tambekar" userId="1b716f3cc99361ef" providerId="LiveId" clId="{E199CBAA-D4FA-4805-877A-AAE65AC497F4}"/>
    <pc:docChg chg="undo custSel addSld modSld">
      <pc:chgData name="Nilesh Tambekar" userId="1b716f3cc99361ef" providerId="LiveId" clId="{E199CBAA-D4FA-4805-877A-AAE65AC497F4}" dt="2025-01-07T07:15:48.573" v="257"/>
      <pc:docMkLst>
        <pc:docMk/>
      </pc:docMkLst>
      <pc:sldChg chg="modSp mod">
        <pc:chgData name="Nilesh Tambekar" userId="1b716f3cc99361ef" providerId="LiveId" clId="{E199CBAA-D4FA-4805-877A-AAE65AC497F4}" dt="2025-01-07T06:55:28.792" v="3" actId="255"/>
        <pc:sldMkLst>
          <pc:docMk/>
          <pc:sldMk cId="2832857947" sldId="256"/>
        </pc:sldMkLst>
        <pc:spChg chg="mod">
          <ac:chgData name="Nilesh Tambekar" userId="1b716f3cc99361ef" providerId="LiveId" clId="{E199CBAA-D4FA-4805-877A-AAE65AC497F4}" dt="2025-01-07T06:55:28.792" v="3" actId="255"/>
          <ac:spMkLst>
            <pc:docMk/>
            <pc:sldMk cId="2832857947" sldId="256"/>
            <ac:spMk id="2" creationId="{B33693E8-98FF-3F61-4FE8-C543FB2ED9E0}"/>
          </ac:spMkLst>
        </pc:spChg>
      </pc:sldChg>
      <pc:sldChg chg="modSp mod">
        <pc:chgData name="Nilesh Tambekar" userId="1b716f3cc99361ef" providerId="LiveId" clId="{E199CBAA-D4FA-4805-877A-AAE65AC497F4}" dt="2025-01-07T07:07:23.958" v="15"/>
        <pc:sldMkLst>
          <pc:docMk/>
          <pc:sldMk cId="2918584581" sldId="257"/>
        </pc:sldMkLst>
        <pc:spChg chg="mod">
          <ac:chgData name="Nilesh Tambekar" userId="1b716f3cc99361ef" providerId="LiveId" clId="{E199CBAA-D4FA-4805-877A-AAE65AC497F4}" dt="2025-01-07T07:04:50.584" v="5"/>
          <ac:spMkLst>
            <pc:docMk/>
            <pc:sldMk cId="2918584581" sldId="257"/>
            <ac:spMk id="2" creationId="{F146F40E-A444-C4C7-CC0E-0C12D6C9386F}"/>
          </ac:spMkLst>
        </pc:spChg>
        <pc:spChg chg="mod">
          <ac:chgData name="Nilesh Tambekar" userId="1b716f3cc99361ef" providerId="LiveId" clId="{E199CBAA-D4FA-4805-877A-AAE65AC497F4}" dt="2025-01-07T07:07:23.958" v="15"/>
          <ac:spMkLst>
            <pc:docMk/>
            <pc:sldMk cId="2918584581" sldId="257"/>
            <ac:spMk id="3" creationId="{BE74BA2B-649A-6E8A-03DC-15010C3D51DD}"/>
          </ac:spMkLst>
        </pc:spChg>
      </pc:sldChg>
      <pc:sldChg chg="addSp delSp modSp mod">
        <pc:chgData name="Nilesh Tambekar" userId="1b716f3cc99361ef" providerId="LiveId" clId="{E199CBAA-D4FA-4805-877A-AAE65AC497F4}" dt="2025-01-07T07:12:06.317" v="142" actId="5793"/>
        <pc:sldMkLst>
          <pc:docMk/>
          <pc:sldMk cId="1663778083" sldId="258"/>
        </pc:sldMkLst>
        <pc:spChg chg="mod">
          <ac:chgData name="Nilesh Tambekar" userId="1b716f3cc99361ef" providerId="LiveId" clId="{E199CBAA-D4FA-4805-877A-AAE65AC497F4}" dt="2025-01-07T07:07:58.817" v="42"/>
          <ac:spMkLst>
            <pc:docMk/>
            <pc:sldMk cId="1663778083" sldId="258"/>
            <ac:spMk id="2" creationId="{E577136F-82C3-6458-0CC8-0D00DBCB6224}"/>
          </ac:spMkLst>
        </pc:spChg>
        <pc:spChg chg="add mod">
          <ac:chgData name="Nilesh Tambekar" userId="1b716f3cc99361ef" providerId="LiveId" clId="{E199CBAA-D4FA-4805-877A-AAE65AC497F4}" dt="2025-01-07T07:12:06.317" v="142" actId="5793"/>
          <ac:spMkLst>
            <pc:docMk/>
            <pc:sldMk cId="1663778083" sldId="258"/>
            <ac:spMk id="4" creationId="{02E3E982-3A23-88B9-497D-16F90CB39CB3}"/>
          </ac:spMkLst>
        </pc:spChg>
      </pc:sldChg>
      <pc:sldChg chg="addSp delSp modSp mod">
        <pc:chgData name="Nilesh Tambekar" userId="1b716f3cc99361ef" providerId="LiveId" clId="{E199CBAA-D4FA-4805-877A-AAE65AC497F4}" dt="2025-01-07T07:11:46.426" v="138" actId="5793"/>
        <pc:sldMkLst>
          <pc:docMk/>
          <pc:sldMk cId="63922585" sldId="259"/>
        </pc:sldMkLst>
        <pc:spChg chg="mod">
          <ac:chgData name="Nilesh Tambekar" userId="1b716f3cc99361ef" providerId="LiveId" clId="{E199CBAA-D4FA-4805-877A-AAE65AC497F4}" dt="2025-01-07T07:10:52.404" v="61"/>
          <ac:spMkLst>
            <pc:docMk/>
            <pc:sldMk cId="63922585" sldId="259"/>
            <ac:spMk id="2" creationId="{8EB249EA-33E8-F916-748D-CAB396319934}"/>
          </ac:spMkLst>
        </pc:spChg>
        <pc:spChg chg="add mod">
          <ac:chgData name="Nilesh Tambekar" userId="1b716f3cc99361ef" providerId="LiveId" clId="{E199CBAA-D4FA-4805-877A-AAE65AC497F4}" dt="2025-01-07T07:11:46.426" v="138" actId="5793"/>
          <ac:spMkLst>
            <pc:docMk/>
            <pc:sldMk cId="63922585" sldId="259"/>
            <ac:spMk id="4" creationId="{6A6A4CC0-E820-80DA-9485-60FA4E3D6A5D}"/>
          </ac:spMkLst>
        </pc:spChg>
      </pc:sldChg>
      <pc:sldChg chg="addSp delSp modSp new mod">
        <pc:chgData name="Nilesh Tambekar" userId="1b716f3cc99361ef" providerId="LiveId" clId="{E199CBAA-D4FA-4805-877A-AAE65AC497F4}" dt="2025-01-07T07:14:33.355" v="254" actId="20577"/>
        <pc:sldMkLst>
          <pc:docMk/>
          <pc:sldMk cId="3816167041" sldId="260"/>
        </pc:sldMkLst>
        <pc:spChg chg="mod">
          <ac:chgData name="Nilesh Tambekar" userId="1b716f3cc99361ef" providerId="LiveId" clId="{E199CBAA-D4FA-4805-877A-AAE65AC497F4}" dt="2025-01-07T07:13:12.160" v="144"/>
          <ac:spMkLst>
            <pc:docMk/>
            <pc:sldMk cId="3816167041" sldId="260"/>
            <ac:spMk id="2" creationId="{B2775A4F-AC95-4E07-F1CE-6359B6752C06}"/>
          </ac:spMkLst>
        </pc:spChg>
        <pc:spChg chg="add mod">
          <ac:chgData name="Nilesh Tambekar" userId="1b716f3cc99361ef" providerId="LiveId" clId="{E199CBAA-D4FA-4805-877A-AAE65AC497F4}" dt="2025-01-07T07:14:33.355" v="254" actId="20577"/>
          <ac:spMkLst>
            <pc:docMk/>
            <pc:sldMk cId="3816167041" sldId="260"/>
            <ac:spMk id="4" creationId="{C441F925-BB70-1805-FB33-EA1DBC0142EB}"/>
          </ac:spMkLst>
        </pc:spChg>
      </pc:sldChg>
      <pc:sldChg chg="modSp new mod">
        <pc:chgData name="Nilesh Tambekar" userId="1b716f3cc99361ef" providerId="LiveId" clId="{E199CBAA-D4FA-4805-877A-AAE65AC497F4}" dt="2025-01-07T07:15:48.573" v="257"/>
        <pc:sldMkLst>
          <pc:docMk/>
          <pc:sldMk cId="707721052" sldId="261"/>
        </pc:sldMkLst>
        <pc:spChg chg="mod">
          <ac:chgData name="Nilesh Tambekar" userId="1b716f3cc99361ef" providerId="LiveId" clId="{E199CBAA-D4FA-4805-877A-AAE65AC497F4}" dt="2025-01-07T07:15:29.407" v="256"/>
          <ac:spMkLst>
            <pc:docMk/>
            <pc:sldMk cId="707721052" sldId="261"/>
            <ac:spMk id="2" creationId="{BA17527E-A727-85B5-D3E0-8E1438B0C4E7}"/>
          </ac:spMkLst>
        </pc:spChg>
        <pc:spChg chg="mod">
          <ac:chgData name="Nilesh Tambekar" userId="1b716f3cc99361ef" providerId="LiveId" clId="{E199CBAA-D4FA-4805-877A-AAE65AC497F4}" dt="2025-01-07T07:15:48.573" v="257"/>
          <ac:spMkLst>
            <pc:docMk/>
            <pc:sldMk cId="707721052" sldId="261"/>
            <ac:spMk id="3" creationId="{591E003D-AC56-D2A9-0A10-011A5434B65A}"/>
          </ac:spMkLst>
        </pc:spChg>
      </pc:sldChg>
    </pc:docChg>
  </pc:docChgLst>
  <pc:docChgLst>
    <pc:chgData name="Nilesh Tambekar" userId="1b716f3cc99361ef" providerId="LiveId" clId="{81209084-03DA-43FA-98E0-0A9236C93D70}"/>
    <pc:docChg chg="undo custSel modSld">
      <pc:chgData name="Nilesh Tambekar" userId="1b716f3cc99361ef" providerId="LiveId" clId="{81209084-03DA-43FA-98E0-0A9236C93D70}" dt="2025-01-27T07:43:21.229" v="366" actId="20577"/>
      <pc:docMkLst>
        <pc:docMk/>
      </pc:docMkLst>
      <pc:sldChg chg="modSp mod">
        <pc:chgData name="Nilesh Tambekar" userId="1b716f3cc99361ef" providerId="LiveId" clId="{81209084-03DA-43FA-98E0-0A9236C93D70}" dt="2025-01-27T07:27:29.527" v="26" actId="207"/>
        <pc:sldMkLst>
          <pc:docMk/>
          <pc:sldMk cId="2832857947" sldId="256"/>
        </pc:sldMkLst>
        <pc:spChg chg="mod">
          <ac:chgData name="Nilesh Tambekar" userId="1b716f3cc99361ef" providerId="LiveId" clId="{81209084-03DA-43FA-98E0-0A9236C93D70}" dt="2025-01-27T07:27:29.527" v="26" actId="207"/>
          <ac:spMkLst>
            <pc:docMk/>
            <pc:sldMk cId="2832857947" sldId="256"/>
            <ac:spMk id="2" creationId="{B33693E8-98FF-3F61-4FE8-C543FB2ED9E0}"/>
          </ac:spMkLst>
        </pc:spChg>
      </pc:sldChg>
      <pc:sldChg chg="addSp modSp mod">
        <pc:chgData name="Nilesh Tambekar" userId="1b716f3cc99361ef" providerId="LiveId" clId="{81209084-03DA-43FA-98E0-0A9236C93D70}" dt="2025-01-27T07:29:12.484" v="32"/>
        <pc:sldMkLst>
          <pc:docMk/>
          <pc:sldMk cId="2918584581" sldId="257"/>
        </pc:sldMkLst>
        <pc:spChg chg="mod">
          <ac:chgData name="Nilesh Tambekar" userId="1b716f3cc99361ef" providerId="LiveId" clId="{81209084-03DA-43FA-98E0-0A9236C93D70}" dt="2025-01-27T07:29:12.484" v="32"/>
          <ac:spMkLst>
            <pc:docMk/>
            <pc:sldMk cId="2918584581" sldId="257"/>
            <ac:spMk id="3" creationId="{BE74BA2B-649A-6E8A-03DC-15010C3D51DD}"/>
          </ac:spMkLst>
        </pc:spChg>
        <pc:spChg chg="add">
          <ac:chgData name="Nilesh Tambekar" userId="1b716f3cc99361ef" providerId="LiveId" clId="{81209084-03DA-43FA-98E0-0A9236C93D70}" dt="2025-01-27T07:28:35.531" v="28"/>
          <ac:spMkLst>
            <pc:docMk/>
            <pc:sldMk cId="2918584581" sldId="257"/>
            <ac:spMk id="4" creationId="{19483702-15E2-F091-D861-8DAADBE072B3}"/>
          </ac:spMkLst>
        </pc:spChg>
        <pc:spChg chg="add">
          <ac:chgData name="Nilesh Tambekar" userId="1b716f3cc99361ef" providerId="LiveId" clId="{81209084-03DA-43FA-98E0-0A9236C93D70}" dt="2025-01-27T07:28:35.531" v="28"/>
          <ac:spMkLst>
            <pc:docMk/>
            <pc:sldMk cId="2918584581" sldId="257"/>
            <ac:spMk id="5" creationId="{70200693-61FC-30CD-B21A-58B644018CE9}"/>
          </ac:spMkLst>
        </pc:spChg>
        <pc:spChg chg="add">
          <ac:chgData name="Nilesh Tambekar" userId="1b716f3cc99361ef" providerId="LiveId" clId="{81209084-03DA-43FA-98E0-0A9236C93D70}" dt="2025-01-27T07:28:35.531" v="28"/>
          <ac:spMkLst>
            <pc:docMk/>
            <pc:sldMk cId="2918584581" sldId="257"/>
            <ac:spMk id="6" creationId="{144ACBEA-0D58-6F96-2A5D-BADDC84D35DD}"/>
          </ac:spMkLst>
        </pc:spChg>
        <pc:spChg chg="add">
          <ac:chgData name="Nilesh Tambekar" userId="1b716f3cc99361ef" providerId="LiveId" clId="{81209084-03DA-43FA-98E0-0A9236C93D70}" dt="2025-01-27T07:28:42.199" v="30"/>
          <ac:spMkLst>
            <pc:docMk/>
            <pc:sldMk cId="2918584581" sldId="257"/>
            <ac:spMk id="7" creationId="{758694F1-C6AF-7216-7C81-DEFEF4B63B41}"/>
          </ac:spMkLst>
        </pc:spChg>
        <pc:spChg chg="add">
          <ac:chgData name="Nilesh Tambekar" userId="1b716f3cc99361ef" providerId="LiveId" clId="{81209084-03DA-43FA-98E0-0A9236C93D70}" dt="2025-01-27T07:28:42.199" v="30"/>
          <ac:spMkLst>
            <pc:docMk/>
            <pc:sldMk cId="2918584581" sldId="257"/>
            <ac:spMk id="8" creationId="{C5BA3CBF-F068-5070-B18B-FEB0158E251D}"/>
          </ac:spMkLst>
        </pc:spChg>
        <pc:spChg chg="add">
          <ac:chgData name="Nilesh Tambekar" userId="1b716f3cc99361ef" providerId="LiveId" clId="{81209084-03DA-43FA-98E0-0A9236C93D70}" dt="2025-01-27T07:28:42.199" v="30"/>
          <ac:spMkLst>
            <pc:docMk/>
            <pc:sldMk cId="2918584581" sldId="257"/>
            <ac:spMk id="9" creationId="{546D0A35-ABA3-10F5-B375-B4DE133E8C6B}"/>
          </ac:spMkLst>
        </pc:spChg>
      </pc:sldChg>
      <pc:sldChg chg="modSp mod">
        <pc:chgData name="Nilesh Tambekar" userId="1b716f3cc99361ef" providerId="LiveId" clId="{81209084-03DA-43FA-98E0-0A9236C93D70}" dt="2025-01-27T07:34:31.054" v="131" actId="20577"/>
        <pc:sldMkLst>
          <pc:docMk/>
          <pc:sldMk cId="1663778083" sldId="258"/>
        </pc:sldMkLst>
        <pc:spChg chg="mod">
          <ac:chgData name="Nilesh Tambekar" userId="1b716f3cc99361ef" providerId="LiveId" clId="{81209084-03DA-43FA-98E0-0A9236C93D70}" dt="2025-01-27T07:34:31.054" v="131" actId="20577"/>
          <ac:spMkLst>
            <pc:docMk/>
            <pc:sldMk cId="1663778083" sldId="258"/>
            <ac:spMk id="4" creationId="{02E3E982-3A23-88B9-497D-16F90CB39CB3}"/>
          </ac:spMkLst>
        </pc:spChg>
      </pc:sldChg>
      <pc:sldChg chg="modSp mod">
        <pc:chgData name="Nilesh Tambekar" userId="1b716f3cc99361ef" providerId="LiveId" clId="{81209084-03DA-43FA-98E0-0A9236C93D70}" dt="2025-01-27T07:39:46.550" v="317" actId="20577"/>
        <pc:sldMkLst>
          <pc:docMk/>
          <pc:sldMk cId="63922585" sldId="259"/>
        </pc:sldMkLst>
        <pc:spChg chg="mod">
          <ac:chgData name="Nilesh Tambekar" userId="1b716f3cc99361ef" providerId="LiveId" clId="{81209084-03DA-43FA-98E0-0A9236C93D70}" dt="2025-01-27T07:39:46.550" v="317" actId="20577"/>
          <ac:spMkLst>
            <pc:docMk/>
            <pc:sldMk cId="63922585" sldId="259"/>
            <ac:spMk id="4" creationId="{6A6A4CC0-E820-80DA-9485-60FA4E3D6A5D}"/>
          </ac:spMkLst>
        </pc:spChg>
      </pc:sldChg>
      <pc:sldChg chg="modSp mod">
        <pc:chgData name="Nilesh Tambekar" userId="1b716f3cc99361ef" providerId="LiveId" clId="{81209084-03DA-43FA-98E0-0A9236C93D70}" dt="2025-01-27T07:40:50.304" v="344" actId="20577"/>
        <pc:sldMkLst>
          <pc:docMk/>
          <pc:sldMk cId="3816167041" sldId="260"/>
        </pc:sldMkLst>
        <pc:spChg chg="mod">
          <ac:chgData name="Nilesh Tambekar" userId="1b716f3cc99361ef" providerId="LiveId" clId="{81209084-03DA-43FA-98E0-0A9236C93D70}" dt="2025-01-27T07:40:50.304" v="344" actId="20577"/>
          <ac:spMkLst>
            <pc:docMk/>
            <pc:sldMk cId="3816167041" sldId="260"/>
            <ac:spMk id="4" creationId="{C441F925-BB70-1805-FB33-EA1DBC0142EB}"/>
          </ac:spMkLst>
        </pc:spChg>
      </pc:sldChg>
      <pc:sldChg chg="addSp modSp mod">
        <pc:chgData name="Nilesh Tambekar" userId="1b716f3cc99361ef" providerId="LiveId" clId="{81209084-03DA-43FA-98E0-0A9236C93D70}" dt="2025-01-27T07:43:21.229" v="366" actId="20577"/>
        <pc:sldMkLst>
          <pc:docMk/>
          <pc:sldMk cId="707721052" sldId="261"/>
        </pc:sldMkLst>
        <pc:spChg chg="mod">
          <ac:chgData name="Nilesh Tambekar" userId="1b716f3cc99361ef" providerId="LiveId" clId="{81209084-03DA-43FA-98E0-0A9236C93D70}" dt="2025-01-27T07:43:21.229" v="366" actId="20577"/>
          <ac:spMkLst>
            <pc:docMk/>
            <pc:sldMk cId="707721052" sldId="261"/>
            <ac:spMk id="3" creationId="{591E003D-AC56-D2A9-0A10-011A5434B65A}"/>
          </ac:spMkLst>
        </pc:spChg>
        <pc:spChg chg="add">
          <ac:chgData name="Nilesh Tambekar" userId="1b716f3cc99361ef" providerId="LiveId" clId="{81209084-03DA-43FA-98E0-0A9236C93D70}" dt="2025-01-27T07:42:39.578" v="354"/>
          <ac:spMkLst>
            <pc:docMk/>
            <pc:sldMk cId="707721052" sldId="261"/>
            <ac:spMk id="4" creationId="{44808656-4E8A-026D-2DEF-5CD06CBB38BF}"/>
          </ac:spMkLst>
        </pc:spChg>
        <pc:spChg chg="add">
          <ac:chgData name="Nilesh Tambekar" userId="1b716f3cc99361ef" providerId="LiveId" clId="{81209084-03DA-43FA-98E0-0A9236C93D70}" dt="2025-01-27T07:42:45.448" v="356"/>
          <ac:spMkLst>
            <pc:docMk/>
            <pc:sldMk cId="707721052" sldId="261"/>
            <ac:spMk id="5" creationId="{183FE129-7804-775C-CD63-8F31D95637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3AA08-3577-4BAB-8EC4-0F0A13C5B2F2}" type="datetimeFigureOut">
              <a:rPr lang="en-IN" smtClean="0"/>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F69C9-D092-4835-84DB-E3078B8F4889}" type="slidenum">
              <a:rPr lang="en-IN" smtClean="0"/>
              <a:t>‹#›</a:t>
            </a:fld>
            <a:endParaRPr lang="en-IN"/>
          </a:p>
        </p:txBody>
      </p:sp>
    </p:spTree>
    <p:extLst>
      <p:ext uri="{BB962C8B-B14F-4D97-AF65-F5344CB8AC3E}">
        <p14:creationId xmlns:p14="http://schemas.microsoft.com/office/powerpoint/2010/main" val="175923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8F69C9-D092-4835-84DB-E3078B8F4889}" type="slidenum">
              <a:rPr lang="en-IN" smtClean="0"/>
              <a:t>2</a:t>
            </a:fld>
            <a:endParaRPr lang="en-IN"/>
          </a:p>
        </p:txBody>
      </p:sp>
    </p:spTree>
    <p:extLst>
      <p:ext uri="{BB962C8B-B14F-4D97-AF65-F5344CB8AC3E}">
        <p14:creationId xmlns:p14="http://schemas.microsoft.com/office/powerpoint/2010/main" val="143496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8F69C9-D092-4835-84DB-E3078B8F4889}" type="slidenum">
              <a:rPr lang="en-IN" smtClean="0"/>
              <a:t>6</a:t>
            </a:fld>
            <a:endParaRPr lang="en-IN"/>
          </a:p>
        </p:txBody>
      </p:sp>
    </p:spTree>
    <p:extLst>
      <p:ext uri="{BB962C8B-B14F-4D97-AF65-F5344CB8AC3E}">
        <p14:creationId xmlns:p14="http://schemas.microsoft.com/office/powerpoint/2010/main" val="91004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254541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370870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3948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223707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633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3627764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186920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113556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267412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E5DE9-0BA0-4930-8B2C-4451C8903B77}"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52730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E5DE9-0BA0-4930-8B2C-4451C8903B77}"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380260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E5DE9-0BA0-4930-8B2C-4451C8903B77}" type="datetimeFigureOut">
              <a:rPr lang="en-IN" smtClean="0"/>
              <a:t>27-01-2025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391097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E5DE9-0BA0-4930-8B2C-4451C8903B77}" type="datetimeFigureOut">
              <a:rPr lang="en-IN" smtClean="0"/>
              <a:t>27-01-2025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296824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E5DE9-0BA0-4930-8B2C-4451C8903B77}" type="datetimeFigureOut">
              <a:rPr lang="en-IN" smtClean="0"/>
              <a:t>27-01-2025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141721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E5DE9-0BA0-4930-8B2C-4451C8903B77}"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114744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E5DE9-0BA0-4930-8B2C-4451C8903B77}"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4C837-1B06-4FC5-AD8F-5475DCF40E29}" type="slidenum">
              <a:rPr lang="en-IN" smtClean="0"/>
              <a:t>‹#›</a:t>
            </a:fld>
            <a:endParaRPr lang="en-IN"/>
          </a:p>
        </p:txBody>
      </p:sp>
    </p:spTree>
    <p:extLst>
      <p:ext uri="{BB962C8B-B14F-4D97-AF65-F5344CB8AC3E}">
        <p14:creationId xmlns:p14="http://schemas.microsoft.com/office/powerpoint/2010/main" val="257147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9E5DE9-0BA0-4930-8B2C-4451C8903B77}" type="datetimeFigureOut">
              <a:rPr lang="en-IN" smtClean="0"/>
              <a:t>27-01-2025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04C837-1B06-4FC5-AD8F-5475DCF40E29}" type="slidenum">
              <a:rPr lang="en-IN" smtClean="0"/>
              <a:t>‹#›</a:t>
            </a:fld>
            <a:endParaRPr lang="en-IN"/>
          </a:p>
        </p:txBody>
      </p:sp>
    </p:spTree>
    <p:extLst>
      <p:ext uri="{BB962C8B-B14F-4D97-AF65-F5344CB8AC3E}">
        <p14:creationId xmlns:p14="http://schemas.microsoft.com/office/powerpoint/2010/main" val="385339451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93E8-98FF-3F61-4FE8-C543FB2ED9E0}"/>
              </a:ext>
            </a:extLst>
          </p:cNvPr>
          <p:cNvSpPr>
            <a:spLocks noGrp="1"/>
          </p:cNvSpPr>
          <p:nvPr>
            <p:ph type="ctrTitle"/>
          </p:nvPr>
        </p:nvSpPr>
        <p:spPr>
          <a:xfrm>
            <a:off x="1524000" y="2676697"/>
            <a:ext cx="9144000" cy="2094807"/>
          </a:xfrm>
        </p:spPr>
        <p:txBody>
          <a:bodyPr>
            <a:normAutofit/>
          </a:bodyPr>
          <a:lstStyle/>
          <a:p>
            <a:r>
              <a:rPr lang="en-IN" sz="4400" b="1" dirty="0">
                <a:solidFill>
                  <a:schemeClr val="tx1"/>
                </a:solidFill>
              </a:rPr>
              <a:t>Spring Boot Blog App APIs</a:t>
            </a:r>
            <a:br>
              <a:rPr lang="en-IN" sz="4400" b="1" dirty="0">
                <a:solidFill>
                  <a:schemeClr val="tx1"/>
                </a:solidFill>
              </a:rPr>
            </a:br>
            <a:r>
              <a:rPr lang="en-US" sz="2000" dirty="0">
                <a:solidFill>
                  <a:schemeClr val="tx1"/>
                </a:solidFill>
              </a:rPr>
              <a:t>Efficient and Scalable API Design</a:t>
            </a:r>
            <a:br>
              <a:rPr lang="en-US" sz="800" dirty="0"/>
            </a:br>
            <a:br>
              <a:rPr lang="en-IN" sz="1400" b="1" dirty="0"/>
            </a:br>
            <a:endParaRPr lang="en-IN" sz="4400" dirty="0">
              <a:solidFill>
                <a:schemeClr val="tx2"/>
              </a:solidFill>
            </a:endParaRPr>
          </a:p>
        </p:txBody>
      </p:sp>
    </p:spTree>
    <p:extLst>
      <p:ext uri="{BB962C8B-B14F-4D97-AF65-F5344CB8AC3E}">
        <p14:creationId xmlns:p14="http://schemas.microsoft.com/office/powerpoint/2010/main" val="283285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F40E-A444-C4C7-CC0E-0C12D6C9386F}"/>
              </a:ext>
            </a:extLst>
          </p:cNvPr>
          <p:cNvSpPr>
            <a:spLocks noGrp="1"/>
          </p:cNvSpPr>
          <p:nvPr>
            <p:ph type="title"/>
          </p:nvPr>
        </p:nvSpPr>
        <p:spPr>
          <a:xfrm>
            <a:off x="838200" y="365126"/>
            <a:ext cx="10515600" cy="1014788"/>
          </a:xfrm>
        </p:spPr>
        <p:txBody>
          <a:bodyPr>
            <a:normAutofit fontScale="90000"/>
          </a:bodyPr>
          <a:lstStyle/>
          <a:p>
            <a:br>
              <a:rPr lang="en-IN" sz="2400" b="1" i="0" dirty="0">
                <a:effectLst/>
                <a:latin typeface="__Inter_d65c78"/>
              </a:rPr>
            </a:br>
            <a:r>
              <a:rPr lang="en-IN" dirty="0"/>
              <a:t>Introduction and Main</a:t>
            </a:r>
            <a:br>
              <a:rPr lang="en-IN" sz="3600" b="1" i="0" dirty="0">
                <a:effectLst/>
                <a:latin typeface="__Inter_d65c78"/>
              </a:rPr>
            </a:br>
            <a:endParaRPr lang="en-IN" sz="3600" dirty="0"/>
          </a:p>
        </p:txBody>
      </p:sp>
      <p:sp>
        <p:nvSpPr>
          <p:cNvPr id="3" name="Content Placeholder 2">
            <a:extLst>
              <a:ext uri="{FF2B5EF4-FFF2-40B4-BE49-F238E27FC236}">
                <a16:creationId xmlns:a16="http://schemas.microsoft.com/office/drawing/2014/main" id="{BE74BA2B-649A-6E8A-03DC-15010C3D51DD}"/>
              </a:ext>
            </a:extLst>
          </p:cNvPr>
          <p:cNvSpPr>
            <a:spLocks noGrp="1"/>
          </p:cNvSpPr>
          <p:nvPr>
            <p:ph idx="1"/>
          </p:nvPr>
        </p:nvSpPr>
        <p:spPr/>
        <p:txBody>
          <a:bodyPr>
            <a:noAutofit/>
          </a:bodyPr>
          <a:lstStyle/>
          <a:p>
            <a:pPr marL="0" indent="0">
              <a:buNone/>
            </a:pPr>
            <a:r>
              <a:rPr lang="en-US" sz="1600" b="1" dirty="0"/>
              <a:t>Objective:</a:t>
            </a:r>
            <a:r>
              <a:rPr lang="en-US" sz="1600" dirty="0"/>
              <a:t> Spring Boot Blog App is a backend API solution designed to manage blog-related operations efficiently. It includes features such as user authentication, blog CRUD operations, commenting, and advanced search functionalities. Built with scalability and security in mind, the system leverages Spring Boot's powerful framework to deliver high performance and maintainability.</a:t>
            </a:r>
          </a:p>
          <a:p>
            <a:r>
              <a:rPr lang="en-US" sz="1600" b="1" dirty="0"/>
              <a:t>Target Audience</a:t>
            </a:r>
          </a:p>
          <a:p>
            <a:pPr>
              <a:buFont typeface="Arial" panose="020B0604020202020204" pitchFamily="34" charset="0"/>
              <a:buChar char="•"/>
            </a:pPr>
            <a:r>
              <a:rPr lang="en-US" sz="1600" dirty="0"/>
              <a:t>Developers and teams building modern blog applications.</a:t>
            </a:r>
          </a:p>
          <a:p>
            <a:pPr>
              <a:buFont typeface="Arial" panose="020B0604020202020204" pitchFamily="34" charset="0"/>
              <a:buChar char="•"/>
            </a:pPr>
            <a:r>
              <a:rPr lang="en-US" sz="1600" dirty="0"/>
              <a:t>Organizations managing content-heavy platforms.</a:t>
            </a:r>
          </a:p>
          <a:p>
            <a:pPr>
              <a:buFont typeface="Arial" panose="020B0604020202020204" pitchFamily="34" charset="0"/>
              <a:buChar char="•"/>
            </a:pPr>
            <a:r>
              <a:rPr lang="en-US" sz="1600" dirty="0"/>
              <a:t>Tech enthusiasts exploring API development and security best practices.</a:t>
            </a:r>
          </a:p>
          <a:p>
            <a:pPr marL="0" indent="0">
              <a:buNone/>
            </a:pPr>
            <a:endParaRPr lang="en-IN" sz="1600" dirty="0"/>
          </a:p>
        </p:txBody>
      </p:sp>
    </p:spTree>
    <p:extLst>
      <p:ext uri="{BB962C8B-B14F-4D97-AF65-F5344CB8AC3E}">
        <p14:creationId xmlns:p14="http://schemas.microsoft.com/office/powerpoint/2010/main" val="291858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136F-82C3-6458-0CC8-0D00DBCB6224}"/>
              </a:ext>
            </a:extLst>
          </p:cNvPr>
          <p:cNvSpPr>
            <a:spLocks noGrp="1"/>
          </p:cNvSpPr>
          <p:nvPr>
            <p:ph type="title"/>
          </p:nvPr>
        </p:nvSpPr>
        <p:spPr/>
        <p:txBody>
          <a:bodyPr>
            <a:normAutofit fontScale="90000"/>
          </a:bodyPr>
          <a:lstStyle/>
          <a:p>
            <a:br>
              <a:rPr lang="en-IN" b="1" i="0" dirty="0">
                <a:effectLst/>
                <a:latin typeface="__Inter_d65c78"/>
              </a:rPr>
            </a:br>
            <a:r>
              <a:rPr lang="en-IN" dirty="0"/>
              <a:t>Features</a:t>
            </a:r>
            <a:br>
              <a:rPr lang="en-IN" b="1" i="0" dirty="0">
                <a:effectLst/>
                <a:latin typeface="__Inter_d65c78"/>
              </a:rPr>
            </a:br>
            <a:endParaRPr lang="en-IN" dirty="0"/>
          </a:p>
        </p:txBody>
      </p:sp>
      <p:sp>
        <p:nvSpPr>
          <p:cNvPr id="4" name="Rectangle 1">
            <a:extLst>
              <a:ext uri="{FF2B5EF4-FFF2-40B4-BE49-F238E27FC236}">
                <a16:creationId xmlns:a16="http://schemas.microsoft.com/office/drawing/2014/main" id="{02E3E982-3A23-88B9-497D-16F90CB39CB3}"/>
              </a:ext>
            </a:extLst>
          </p:cNvPr>
          <p:cNvSpPr>
            <a:spLocks noGrp="1" noChangeArrowheads="1"/>
          </p:cNvSpPr>
          <p:nvPr>
            <p:ph idx="1"/>
          </p:nvPr>
        </p:nvSpPr>
        <p:spPr bwMode="auto">
          <a:xfrm>
            <a:off x="677334" y="2359474"/>
            <a:ext cx="11841703" cy="3483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Font typeface="Arial" panose="020B0604020202020204" pitchFamily="34" charset="0"/>
              <a:buChar char="•"/>
            </a:pPr>
            <a:r>
              <a:rPr lang="en-US" b="1" dirty="0"/>
              <a:t>User Authentication and Authorization:</a:t>
            </a:r>
            <a:r>
              <a:rPr lang="en-US" dirty="0"/>
              <a:t> Secure login and role-based access using JWT.</a:t>
            </a:r>
          </a:p>
          <a:p>
            <a:pPr>
              <a:buFont typeface="Arial" panose="020B0604020202020204" pitchFamily="34" charset="0"/>
              <a:buChar char="•"/>
            </a:pPr>
            <a:r>
              <a:rPr lang="en-US" b="1" dirty="0"/>
              <a:t>Blog Management:</a:t>
            </a:r>
            <a:r>
              <a:rPr lang="en-US" dirty="0"/>
              <a:t> Comprehensive CRUD operations for creating, reading, updating, and deleting blog posts.</a:t>
            </a:r>
          </a:p>
          <a:p>
            <a:pPr>
              <a:buFont typeface="Arial" panose="020B0604020202020204" pitchFamily="34" charset="0"/>
              <a:buChar char="•"/>
            </a:pPr>
            <a:r>
              <a:rPr lang="en-US" b="1" dirty="0"/>
              <a:t>Comment System:</a:t>
            </a:r>
            <a:r>
              <a:rPr lang="en-US" dirty="0"/>
              <a:t> Users can add, view, and manage comments on blog posts.</a:t>
            </a:r>
          </a:p>
          <a:p>
            <a:pPr>
              <a:buFont typeface="Arial" panose="020B0604020202020204" pitchFamily="34" charset="0"/>
              <a:buChar char="•"/>
            </a:pPr>
            <a:r>
              <a:rPr lang="en-US" b="1" dirty="0"/>
              <a:t>Search and Filtering:</a:t>
            </a:r>
            <a:r>
              <a:rPr lang="en-US" dirty="0"/>
              <a:t> Advanced search by User_id or Post_id.</a:t>
            </a:r>
          </a:p>
          <a:p>
            <a:pPr>
              <a:buFont typeface="Arial" panose="020B0604020202020204" pitchFamily="34" charset="0"/>
              <a:buChar char="•"/>
            </a:pPr>
            <a:r>
              <a:rPr lang="en-US" b="1" dirty="0"/>
              <a:t>Scalability:</a:t>
            </a:r>
            <a:r>
              <a:rPr lang="en-US" dirty="0"/>
              <a:t> Modular architecture with API versioning to support future enhancements.</a:t>
            </a:r>
          </a:p>
          <a:p>
            <a:pPr>
              <a:buFont typeface="Arial" panose="020B0604020202020204" pitchFamily="34" charset="0"/>
              <a:buChar char="•"/>
            </a:pPr>
            <a:r>
              <a:rPr lang="en-US" b="1" dirty="0"/>
              <a:t>Security:</a:t>
            </a:r>
            <a:r>
              <a:rPr lang="en-US" dirty="0"/>
              <a:t> Implements best practices, including password encryption and secure data handling.</a:t>
            </a:r>
          </a:p>
          <a:p>
            <a:pPr>
              <a:buFont typeface="Arial" panose="020B0604020202020204" pitchFamily="34" charset="0"/>
              <a:buChar char="•"/>
            </a:pPr>
            <a:r>
              <a:rPr lang="en-US" b="1" dirty="0"/>
              <a:t>Documentation and Testing:</a:t>
            </a:r>
            <a:r>
              <a:rPr lang="en-US" dirty="0"/>
              <a:t> APIs documented using Swagger/</a:t>
            </a:r>
            <a:r>
              <a:rPr lang="en-US" dirty="0" err="1"/>
              <a:t>OpenAPI</a:t>
            </a:r>
            <a:r>
              <a:rPr lang="en-US" dirty="0"/>
              <a:t> and thoroughly</a:t>
            </a:r>
          </a:p>
          <a:p>
            <a:pPr marL="0" indent="0">
              <a:buNone/>
            </a:pPr>
            <a:r>
              <a:rPr lang="en-US" dirty="0"/>
              <a:t> tested with JUnit and Postman.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377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49EA-33E8-F916-748D-CAB396319934}"/>
              </a:ext>
            </a:extLst>
          </p:cNvPr>
          <p:cNvSpPr>
            <a:spLocks noGrp="1"/>
          </p:cNvSpPr>
          <p:nvPr>
            <p:ph type="title"/>
          </p:nvPr>
        </p:nvSpPr>
        <p:spPr/>
        <p:txBody>
          <a:bodyPr>
            <a:normAutofit fontScale="90000"/>
          </a:bodyPr>
          <a:lstStyle/>
          <a:p>
            <a:br>
              <a:rPr lang="en-US" b="1" i="0" dirty="0">
                <a:effectLst/>
                <a:latin typeface="__Inter_d65c78"/>
              </a:rPr>
            </a:br>
            <a:r>
              <a:rPr lang="en-IN" dirty="0"/>
              <a:t>System Architecture</a:t>
            </a:r>
            <a:br>
              <a:rPr lang="en-US" b="1" i="0" dirty="0">
                <a:effectLst/>
                <a:latin typeface="__Inter_d65c78"/>
              </a:rPr>
            </a:br>
            <a:endParaRPr lang="en-IN" dirty="0"/>
          </a:p>
        </p:txBody>
      </p:sp>
      <p:sp>
        <p:nvSpPr>
          <p:cNvPr id="4" name="Rectangle 1">
            <a:extLst>
              <a:ext uri="{FF2B5EF4-FFF2-40B4-BE49-F238E27FC236}">
                <a16:creationId xmlns:a16="http://schemas.microsoft.com/office/drawing/2014/main" id="{6A6A4CC0-E820-80DA-9485-60FA4E3D6A5D}"/>
              </a:ext>
            </a:extLst>
          </p:cNvPr>
          <p:cNvSpPr>
            <a:spLocks noGrp="1" noChangeArrowheads="1"/>
          </p:cNvSpPr>
          <p:nvPr>
            <p:ph idx="1"/>
          </p:nvPr>
        </p:nvSpPr>
        <p:spPr bwMode="auto">
          <a:xfrm>
            <a:off x="677334" y="2700592"/>
            <a:ext cx="905311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mj-lt"/>
              </a:rPr>
              <a:t>The application follows a layered architecture using the following components:</a:t>
            </a:r>
          </a:p>
          <a:p>
            <a:pPr>
              <a:buFont typeface="Arial" panose="020B0604020202020204" pitchFamily="34" charset="0"/>
              <a:buChar char="•"/>
            </a:pPr>
            <a:r>
              <a:rPr lang="en-US" dirty="0"/>
              <a:t>Controller Layer: Handles HTTP requests and routes them to appropriate services.</a:t>
            </a:r>
          </a:p>
          <a:p>
            <a:pPr>
              <a:buFont typeface="Arial" panose="020B0604020202020204" pitchFamily="34" charset="0"/>
              <a:buChar char="•"/>
            </a:pPr>
            <a:r>
              <a:rPr kumimoji="0" lang="en-US" altLang="en-US" i="0" u="none" strike="noStrike" cap="none" normalizeH="0" baseline="0" dirty="0">
                <a:ln>
                  <a:noFill/>
                </a:ln>
                <a:solidFill>
                  <a:schemeClr val="tx1"/>
                </a:solidFill>
                <a:effectLst/>
                <a:latin typeface="+mj-lt"/>
              </a:rPr>
              <a:t>Beans (Entities): Represent domain objects like User,Post,and Comments</a:t>
            </a:r>
            <a:r>
              <a:rPr lang="en-US" altLang="en-US" dirty="0">
                <a:solidFill>
                  <a:schemeClr val="tx1"/>
                </a:solidFill>
                <a:latin typeface="+mj-lt"/>
              </a:rPr>
              <a:t>.</a:t>
            </a:r>
            <a:endParaRPr lang="en-US" dirty="0"/>
          </a:p>
          <a:p>
            <a:pPr>
              <a:buFont typeface="Arial" panose="020B0604020202020204" pitchFamily="34" charset="0"/>
              <a:buChar char="•"/>
            </a:pPr>
            <a:r>
              <a:rPr lang="en-US" dirty="0"/>
              <a:t>Service Layer: Contains business logic and orchestrates data flow.</a:t>
            </a:r>
          </a:p>
          <a:p>
            <a:pPr>
              <a:buFont typeface="Arial" panose="020B0604020202020204" pitchFamily="34" charset="0"/>
              <a:buChar char="•"/>
            </a:pPr>
            <a:r>
              <a:rPr lang="en-US" dirty="0"/>
              <a:t>Repository Layer: Interacts with the database using JPA and Hibernate.</a:t>
            </a:r>
          </a:p>
          <a:p>
            <a:pPr>
              <a:buFont typeface="Arial" panose="020B0604020202020204" pitchFamily="34" charset="0"/>
              <a:buChar char="•"/>
            </a:pPr>
            <a:r>
              <a:rPr lang="en-US" dirty="0"/>
              <a:t>Database: Stores user information, blog posts, comments, and metadata</a:t>
            </a:r>
          </a:p>
          <a:p>
            <a:pPr>
              <a:buFont typeface="Arial" panose="020B0604020202020204" pitchFamily="34" charset="0"/>
              <a:buChar char="•"/>
            </a:pPr>
            <a:r>
              <a:rPr kumimoji="0" lang="en-US" altLang="en-US" i="0" u="none" strike="noStrike" cap="none" normalizeH="0" baseline="0" dirty="0">
                <a:ln>
                  <a:noFill/>
                </a:ln>
                <a:solidFill>
                  <a:schemeClr val="tx1"/>
                </a:solidFill>
                <a:effectLst/>
                <a:latin typeface="+mj-lt"/>
              </a:rPr>
              <a:t>Main Application: The entry point for launching the console application.</a:t>
            </a:r>
          </a:p>
        </p:txBody>
      </p:sp>
    </p:spTree>
    <p:extLst>
      <p:ext uri="{BB962C8B-B14F-4D97-AF65-F5344CB8AC3E}">
        <p14:creationId xmlns:p14="http://schemas.microsoft.com/office/powerpoint/2010/main" val="6392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5A4F-AC95-4E07-F1CE-6359B6752C06}"/>
              </a:ext>
            </a:extLst>
          </p:cNvPr>
          <p:cNvSpPr>
            <a:spLocks noGrp="1"/>
          </p:cNvSpPr>
          <p:nvPr>
            <p:ph type="title"/>
          </p:nvPr>
        </p:nvSpPr>
        <p:spPr/>
        <p:txBody>
          <a:bodyPr/>
          <a:lstStyle/>
          <a:p>
            <a:r>
              <a:rPr lang="en-IN" dirty="0"/>
              <a:t>Technologies Used</a:t>
            </a:r>
          </a:p>
        </p:txBody>
      </p:sp>
      <p:sp>
        <p:nvSpPr>
          <p:cNvPr id="4" name="Rectangle 1">
            <a:extLst>
              <a:ext uri="{FF2B5EF4-FFF2-40B4-BE49-F238E27FC236}">
                <a16:creationId xmlns:a16="http://schemas.microsoft.com/office/drawing/2014/main" id="{C441F925-BB70-1805-FB33-EA1DBC0142EB}"/>
              </a:ext>
            </a:extLst>
          </p:cNvPr>
          <p:cNvSpPr>
            <a:spLocks noGrp="1" noChangeArrowheads="1"/>
          </p:cNvSpPr>
          <p:nvPr>
            <p:ph idx="1"/>
          </p:nvPr>
        </p:nvSpPr>
        <p:spPr bwMode="auto">
          <a:xfrm>
            <a:off x="677334" y="2967331"/>
            <a:ext cx="4540089" cy="22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a:buFont typeface="Arial" panose="020B0604020202020204" pitchFamily="34" charset="0"/>
              <a:buChar char="•"/>
            </a:pPr>
            <a:r>
              <a:rPr lang="en-IN" dirty="0"/>
              <a:t>Spring Boot Framework</a:t>
            </a:r>
          </a:p>
          <a:p>
            <a:pPr>
              <a:buFont typeface="Arial" panose="020B0604020202020204" pitchFamily="34" charset="0"/>
              <a:buChar char="•"/>
            </a:pPr>
            <a:r>
              <a:rPr lang="en-IN" dirty="0"/>
              <a:t>Hibernate/JPA for ORM</a:t>
            </a:r>
          </a:p>
          <a:p>
            <a:pPr>
              <a:buFont typeface="Arial" panose="020B0604020202020204" pitchFamily="34" charset="0"/>
              <a:buChar char="•"/>
            </a:pPr>
            <a:r>
              <a:rPr lang="en-IN" dirty="0"/>
              <a:t>MySQL Workbench for data persistence</a:t>
            </a:r>
          </a:p>
          <a:p>
            <a:pPr>
              <a:buFont typeface="Arial" panose="020B0604020202020204" pitchFamily="34" charset="0"/>
              <a:buChar char="•"/>
            </a:pPr>
            <a:r>
              <a:rPr lang="en-IN" dirty="0"/>
              <a:t>RESTful APIs for communication.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81616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27E-A727-85B5-D3E0-8E1438B0C4E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91E003D-AC56-D2A9-0A10-011A5434B65A}"/>
              </a:ext>
            </a:extLst>
          </p:cNvPr>
          <p:cNvSpPr>
            <a:spLocks noGrp="1"/>
          </p:cNvSpPr>
          <p:nvPr>
            <p:ph idx="1"/>
          </p:nvPr>
        </p:nvSpPr>
        <p:spPr/>
        <p:txBody>
          <a:bodyPr/>
          <a:lstStyle/>
          <a:p>
            <a:pPr>
              <a:buFont typeface="Arial" panose="020B0604020202020204" pitchFamily="34" charset="0"/>
              <a:buChar char="•"/>
            </a:pPr>
            <a:r>
              <a:rPr lang="en-IN" b="1" dirty="0"/>
              <a:t>Summary:</a:t>
            </a:r>
            <a:endParaRPr lang="en-US" dirty="0"/>
          </a:p>
          <a:p>
            <a:pPr>
              <a:buFont typeface="Arial" panose="020B0604020202020204" pitchFamily="34" charset="0"/>
              <a:buChar char="•"/>
            </a:pPr>
            <a:r>
              <a:rPr lang="en-US" dirty="0"/>
              <a:t>The Spring Boot Blog App APIs provide a robust and scalable solution for managing blogs and user interactions.</a:t>
            </a:r>
          </a:p>
          <a:p>
            <a:pPr>
              <a:buFont typeface="Arial" panose="020B0604020202020204" pitchFamily="34" charset="0"/>
              <a:buChar char="•"/>
            </a:pPr>
            <a:r>
              <a:rPr lang="en-US" dirty="0"/>
              <a:t>The layered architecture ensures modularity, maintainability, and scalability for future enhancements.</a:t>
            </a:r>
          </a:p>
          <a:p>
            <a:pPr>
              <a:buFont typeface="Arial" panose="020B0604020202020204" pitchFamily="34" charset="0"/>
              <a:buChar char="•"/>
            </a:pPr>
            <a:r>
              <a:rPr lang="en-US" dirty="0"/>
              <a:t>The system prioritizes security through JWT, encrypted passwords, and data validation.</a:t>
            </a:r>
          </a:p>
          <a:p>
            <a:pPr>
              <a:buFont typeface="Arial" panose="020B0604020202020204" pitchFamily="34" charset="0"/>
              <a:buChar char="•"/>
            </a:pPr>
            <a:r>
              <a:rPr lang="en-IN" b="1" dirty="0"/>
              <a:t>Takeaway:</a:t>
            </a:r>
            <a:endParaRPr lang="en-US" dirty="0"/>
          </a:p>
          <a:p>
            <a:pPr>
              <a:buFont typeface="Arial" panose="020B0604020202020204" pitchFamily="34" charset="0"/>
              <a:buChar char="•"/>
            </a:pPr>
            <a:r>
              <a:rPr lang="en-US" dirty="0"/>
              <a:t>This application serves as a blueprint for building secure, efficient, and user-friendly API-based systems using Spring Boot.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07721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TotalTime>
  <Words>397</Words>
  <Application>Microsoft Office PowerPoint</Application>
  <PresentationFormat>Widescreen</PresentationFormat>
  <Paragraphs>39</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__Inter_d65c78</vt:lpstr>
      <vt:lpstr>Arial</vt:lpstr>
      <vt:lpstr>Calibri</vt:lpstr>
      <vt:lpstr>Trebuchet MS</vt:lpstr>
      <vt:lpstr>Wingdings 3</vt:lpstr>
      <vt:lpstr>Facet</vt:lpstr>
      <vt:lpstr>Spring Boot Blog App APIs Efficient and Scalable API Design  </vt:lpstr>
      <vt:lpstr> Introduction and Main </vt:lpstr>
      <vt:lpstr> Features </vt:lpstr>
      <vt:lpstr> System Architecture </vt:lpstr>
      <vt:lpstr>Technologies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Nilesh Tambekar</dc:creator>
  <cp:lastModifiedBy>Nilesh Tambekar</cp:lastModifiedBy>
  <cp:revision>1</cp:revision>
  <dcterms:created xsi:type="dcterms:W3CDTF">2024-12-04T10:04:35Z</dcterms:created>
  <dcterms:modified xsi:type="dcterms:W3CDTF">2025-01-27T10:03:06Z</dcterms:modified>
</cp:coreProperties>
</file>