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918"/>
        <p:guide pos="3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517c44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7517c44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551ab6de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551ab6de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7517c44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7517c44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517c44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7517c44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551ab6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b551ab6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b551ab6d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b551ab6d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551ab6d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551ab6d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7517c44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7517c44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517c448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7517c448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Improving the profitability of the Bikeshare program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4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Abdulwahab Yisau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B7B7B7"/>
                </a:solidFill>
              </a:rPr>
              <a:t>July 2022</a:t>
            </a:r>
            <a:endParaRPr sz="19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616650" y="976150"/>
            <a:ext cx="1910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Incentives Proposal</a:t>
            </a:r>
            <a:endParaRPr b="1" sz="1600"/>
          </a:p>
        </p:txBody>
      </p:sp>
      <p:sp>
        <p:nvSpPr>
          <p:cNvPr id="125" name="Google Shape;125;p22"/>
          <p:cNvSpPr txBox="1"/>
          <p:nvPr/>
        </p:nvSpPr>
        <p:spPr>
          <a:xfrm>
            <a:off x="1030950" y="1857250"/>
            <a:ext cx="7082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Implement a time-limit on rides for Casual riders and none for Annual membership.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030950" y="2479500"/>
            <a:ext cx="7082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Limited amount of Classic bikes should be made available for Casual riders.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030950" y="2889950"/>
            <a:ext cx="7082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Docked bikes should be exclusive to the Annual membership.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3568350" y="2356200"/>
            <a:ext cx="2007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431600"/>
            <a:chOff x="385200" y="1956000"/>
            <a:chExt cx="2192100" cy="14316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10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Increasing the profitability of the company’s bikeshare program.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008300"/>
            <a:chOff x="3976900" y="1956000"/>
            <a:chExt cx="4094100" cy="10083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Converting a number of casual riders to annual members.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43325" y="2373600"/>
            <a:ext cx="2376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Analytical Goals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355925" y="1936638"/>
            <a:ext cx="5185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the differences between casual riders and annual member</a:t>
            </a: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ships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355925" y="2618238"/>
            <a:ext cx="5185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Propose incentives for annual memberships based on the differences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43325" y="2373600"/>
            <a:ext cx="2376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Analytical Goals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355925" y="1936638"/>
            <a:ext cx="5185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the differences between casual riders and annual memberships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355925" y="2618238"/>
            <a:ext cx="5185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Propose incentives for annual memberships based on the differences</a:t>
            </a:r>
            <a:endParaRPr b="1" sz="13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624700" y="4213525"/>
            <a:ext cx="3500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Total number of rides by each bike from June 2021 - June 2022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50200" y="1216125"/>
            <a:ext cx="302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Insights: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Docked bikes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used by 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 riders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Docked bikes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has the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least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amount of rides.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700" y="1216125"/>
            <a:ext cx="5309650" cy="29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50200" y="2861475"/>
            <a:ext cx="3026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Are 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docked bikes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relevant?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088475" y="4070450"/>
            <a:ext cx="4667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minutes per ride per day for each membership type from June 2021 - June 2022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21600" y="1144600"/>
            <a:ext cx="35145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Insights: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Docked bikes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have the 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highest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average minutes per ride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475" y="1144600"/>
            <a:ext cx="4888801" cy="29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21600" y="2410800"/>
            <a:ext cx="351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Answer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Yes, 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Docked bikes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are relevant because they are the 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most enjoyed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type of bike.(Average minute per ride = 110 minutes)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640050" y="2104200"/>
            <a:ext cx="7863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But,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Docked Bikes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do not give us a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proper comparison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between the two membership types (Casual riders and Annual memberships) as it is only being used by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 Riders.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4088475" y="4070450"/>
            <a:ext cx="4667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minutes per ride per day for each membership type from June 2021 - June 2022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21600" y="1144600"/>
            <a:ext cx="35145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Insights: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 riders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prefer Classic bikes to Electric bikes.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21600" y="2410800"/>
            <a:ext cx="3514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100" y="1144600"/>
            <a:ext cx="4903101" cy="26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43325" y="2373600"/>
            <a:ext cx="2376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Analytical Goals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355925" y="1936638"/>
            <a:ext cx="5185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Identify the differences between casual riders and annual memberships</a:t>
            </a:r>
            <a:endParaRPr b="1" sz="13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355925" y="2618238"/>
            <a:ext cx="5185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Propose incentives for annual memberships based on the differences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