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3A279AD-CBFD-4056-9A38-378DA29C8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/>
              <a:t>Proiect MDS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86E71347-2CA4-49D8-A9F2-644016B22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o-RO"/>
              <a:t>Agusoaei Alexandru</a:t>
            </a:r>
          </a:p>
          <a:p>
            <a:r>
              <a:rPr lang="ro-RO"/>
              <a:t>Jalba cosmin</a:t>
            </a:r>
          </a:p>
          <a:p>
            <a:r>
              <a:rPr lang="ro-RO"/>
              <a:t>Ciorita elena alexandra</a:t>
            </a:r>
          </a:p>
        </p:txBody>
      </p:sp>
    </p:spTree>
    <p:extLst>
      <p:ext uri="{BB962C8B-B14F-4D97-AF65-F5344CB8AC3E}">
        <p14:creationId xmlns:p14="http://schemas.microsoft.com/office/powerpoint/2010/main" val="372514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8CA11E4-C36B-4C00-B246-BCA646CC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378" y="327213"/>
            <a:ext cx="3632199" cy="623047"/>
          </a:xfrm>
        </p:spPr>
        <p:txBody>
          <a:bodyPr/>
          <a:lstStyle/>
          <a:p>
            <a:r>
              <a:rPr lang="ro-RO" sz="3200"/>
              <a:t>Ideea proiectului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184F3ABD-D8E5-4EF9-95D4-18573C1F2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24" y="1212476"/>
            <a:ext cx="10400552" cy="4433047"/>
          </a:xfrm>
        </p:spPr>
        <p:txBody>
          <a:bodyPr>
            <a:normAutofit/>
          </a:bodyPr>
          <a:lstStyle/>
          <a:p>
            <a:r>
              <a:rPr lang="ro-RO"/>
              <a:t>📌 Descriere proiect: Agenție de Turism Digitală cu Chatbot Inteligent. Acest proiect propune digitalizarea completă a unei agenții de turism tradiționale, transformând-o într-o platformă web modernă, intuitivă și interactivă. Utilizatorii pot vizualiza și salva destinații, consulta recomandări personalizate pe baza preferințelor anterioare, și beneficia de suport instantaneu printr-un chatbot inteligent integrat. Scopul principal este de a automatiza și eficientiza procesul de informare, rezervare și interacțiune cu clienții, eliminând timpul pierdut în agenții fizice.</a:t>
            </a:r>
          </a:p>
          <a:p>
            <a:r>
              <a:rPr lang="ro-RO"/>
              <a:t>🎯 Problema rezolvată:Agențiile de turism clasice se confruntă cu limitări legate de disponibilitate, comunicare lentă și lipsa personalizării. Acest proiect oferă o soluție digitală scalabilă, accesibilă 24/7, care reduce dependența de interacțiunile umane și crește satisfacția clienților prin recomandări automate și asistență rapidă.</a:t>
            </a:r>
          </a:p>
        </p:txBody>
      </p:sp>
    </p:spTree>
    <p:extLst>
      <p:ext uri="{BB962C8B-B14F-4D97-AF65-F5344CB8AC3E}">
        <p14:creationId xmlns:p14="http://schemas.microsoft.com/office/powerpoint/2010/main" val="3876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B5E3493-7EA1-4E5F-AC7E-A0162C5DC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0889" y="363071"/>
            <a:ext cx="2610222" cy="730624"/>
          </a:xfrm>
        </p:spPr>
        <p:txBody>
          <a:bodyPr/>
          <a:lstStyle/>
          <a:p>
            <a:r>
              <a:rPr lang="ro-RO" sz="3200"/>
              <a:t>Arhitectură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6D7C183D-FA21-4EC9-BD24-19CEEDB14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8183" y="1093696"/>
            <a:ext cx="5927164" cy="5239868"/>
          </a:xfrm>
        </p:spPr>
        <p:txBody>
          <a:bodyPr>
            <a:noAutofit/>
          </a:bodyPr>
          <a:lstStyle/>
          <a:p>
            <a:r>
              <a:rPr lang="ro-RO" b="1"/>
              <a:t>🔹 1. Frontend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/>
              <a:t>Realizat în React.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/>
              <a:t>Pagini precum: Home, Login, Signup, Destinations, Points of Interest.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/>
              <a:t>Consumă API-uri din backend pentru a prelua și trimite date.</a:t>
            </a:r>
          </a:p>
          <a:p>
            <a:r>
              <a:rPr lang="ro-RO" b="1"/>
              <a:t>🔹 2.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/>
              <a:t>Realizat în Ruby on Rails.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/>
              <a:t>Expune rute API (/map, /my-likes, /vacation,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/>
              <a:t>Găzduiește logica pentru recomandări personalizate.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D1154017-0025-4BDE-9025-66C7D6F53D4E}"/>
              </a:ext>
            </a:extLst>
          </p:cNvPr>
          <p:cNvSpPr txBox="1"/>
          <p:nvPr/>
        </p:nvSpPr>
        <p:spPr>
          <a:xfrm>
            <a:off x="6633883" y="1719506"/>
            <a:ext cx="499857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/>
              <a:t>🔹 3. Bază de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/>
              <a:t>PostgreSQL.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/>
              <a:t>Conține: utilizatori, destinații, hoteluri, puncte de interes.</a:t>
            </a:r>
          </a:p>
          <a:p>
            <a:endParaRPr lang="ro-RO" b="1"/>
          </a:p>
          <a:p>
            <a:r>
              <a:rPr lang="ro-RO" b="1"/>
              <a:t>🔹 4. Chatbot inteligent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/>
              <a:t>Poate comunica cu baza de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/>
              <a:t>Poartă conversații cu utilizatorul, înțelege întrebări și oferă recomandări.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1600"/>
          </a:p>
          <a:p>
            <a:r>
              <a:rPr lang="ro-RO" sz="1600" b="1"/>
              <a:t>🔹 </a:t>
            </a:r>
            <a:r>
              <a:rPr lang="ro-RO" b="1"/>
              <a:t>5. Autentificare și sesiuni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/>
              <a:t>Salvare token JWT sau în sesiune.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/>
              <a:t>Verificare utilizator logat pentru a salva/retrage destinații.</a:t>
            </a:r>
          </a:p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7627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7C4ACAC-1C16-4D4D-8794-6B50286F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989" y="345141"/>
            <a:ext cx="3533587" cy="730624"/>
          </a:xfrm>
        </p:spPr>
        <p:txBody>
          <a:bodyPr/>
          <a:lstStyle/>
          <a:p>
            <a:r>
              <a:rPr lang="ro-RO" sz="3200"/>
              <a:t>Aspecte tehnice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7BCBFFE-39E2-48DF-89CD-9A20302EA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0107" y="1667435"/>
            <a:ext cx="8825659" cy="36889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Structurarea Frontend-ului pe componente.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Gestio</a:t>
            </a:r>
            <a:r>
              <a:rPr lang="ro-RO" dirty="0" smtClean="0"/>
              <a:t>n</a:t>
            </a:r>
            <a:r>
              <a:rPr lang="en-US" dirty="0" smtClean="0"/>
              <a:t>are </a:t>
            </a:r>
            <a:r>
              <a:rPr lang="en-US" dirty="0" err="1" smtClean="0"/>
              <a:t>eficient</a:t>
            </a:r>
            <a:r>
              <a:rPr lang="ro-RO" dirty="0" smtClean="0"/>
              <a:t>ă a datelor și prelucrarea lor in backend.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Utilizarea API-urilor externe pentru a popula baza de date cu date reale.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Algoritmi simpli de filtrare pe conținut (buget, oras, tip vacanță).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Chabot inteligent care interacționează eficient cu user-ul.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UI Experience si posibilitatea de a customiza platforma de către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Folosirea unei hărți pentru vizualizarea datelor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Provocari</a:t>
            </a:r>
            <a:r>
              <a:rPr lang="ro-RO" dirty="0"/>
              <a:t>: menținerea unui cod curat și reutilizabil, adaptare în timp real la preferințele utilizatorului.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39960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6CC08BA-0598-4737-ACDF-BAB23EB3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5543" y="389965"/>
            <a:ext cx="6617446" cy="730624"/>
          </a:xfrm>
        </p:spPr>
        <p:txBody>
          <a:bodyPr/>
          <a:lstStyle/>
          <a:p>
            <a:r>
              <a:rPr lang="ro-RO" sz="3200"/>
              <a:t>Ce mai avem de implementat?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09659D2-6C78-40D1-AA1B-89F2E5A3AF5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092202" y="1905506"/>
            <a:ext cx="960711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o-RO" altLang="ro-RO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Afișare meteo în timp real</a:t>
            </a:r>
            <a: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pentru destinațiile selectate (integrare API meteo).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o-RO" altLang="ro-RO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Vizualizare trasee și informații despre zboruri</a:t>
            </a:r>
            <a: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(ex: plecări, sosiri, costuri estimative).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o-RO" altLang="ro-RO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Îmbunătățirea chatbot-ului inteligent</a:t>
            </a:r>
            <a: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1085850" lvl="2" indent="-1714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ro-RO" altLang="ro-RO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Răspunsuri mai variate și naturale.</a:t>
            </a:r>
          </a:p>
          <a:p>
            <a:pPr marL="1085850" lvl="2" indent="-1714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ro-RO" altLang="ro-RO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Includerea întrebărilor despre vreme, zboruri și pachete turistice.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ro-RO" altLang="ro-RO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ro-RO" altLang="ro-RO" b="1"/>
              <a:t>S</a:t>
            </a:r>
            <a:r>
              <a:rPr kumimoji="0" lang="ro-RO" altLang="ro-RO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alvarea conversațiilor cu chatbotul</a:t>
            </a:r>
            <a: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pentru personalizarea ulterioară.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o-RO" altLang="ro-RO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Optimizare sistem de recomandări</a:t>
            </a:r>
            <a: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(mai precis, mai relevant).</a:t>
            </a:r>
          </a:p>
        </p:txBody>
      </p:sp>
    </p:spTree>
    <p:extLst>
      <p:ext uri="{BB962C8B-B14F-4D97-AF65-F5344CB8AC3E}">
        <p14:creationId xmlns:p14="http://schemas.microsoft.com/office/powerpoint/2010/main" val="1247080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172</TotalTime>
  <Words>439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Proiect MDS</vt:lpstr>
      <vt:lpstr>Ideea proiectului</vt:lpstr>
      <vt:lpstr>Arhitectură</vt:lpstr>
      <vt:lpstr>Aspecte tehnice</vt:lpstr>
      <vt:lpstr>Ce mai avem de implementat?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MDS</dc:title>
  <dc:creator>ELENA-ALEXANDRA CIORITA</dc:creator>
  <cp:lastModifiedBy>Agu</cp:lastModifiedBy>
  <cp:revision>8</cp:revision>
  <dcterms:created xsi:type="dcterms:W3CDTF">2025-05-06T19:03:51Z</dcterms:created>
  <dcterms:modified xsi:type="dcterms:W3CDTF">2025-05-07T13:34:22Z</dcterms:modified>
</cp:coreProperties>
</file>