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0" r:id="rId5"/>
    <p:sldId id="257" r:id="rId6"/>
    <p:sldId id="258" r:id="rId7"/>
    <p:sldId id="266" r:id="rId8"/>
    <p:sldId id="259" r:id="rId9"/>
    <p:sldId id="263" r:id="rId10"/>
    <p:sldId id="269" r:id="rId11"/>
    <p:sldId id="264" r:id="rId12"/>
    <p:sldId id="265" r:id="rId13"/>
    <p:sldId id="267" r:id="rId14"/>
    <p:sldId id="271" r:id="rId15"/>
    <p:sldId id="268" r:id="rId16"/>
    <p:sldId id="261" r:id="rId17"/>
    <p:sldId id="272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74" autoAdjust="0"/>
  </p:normalViewPr>
  <p:slideViewPr>
    <p:cSldViewPr snapToGrid="0">
      <p:cViewPr>
        <p:scale>
          <a:sx n="66" d="100"/>
          <a:sy n="66" d="100"/>
        </p:scale>
        <p:origin x="1301" y="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image" Target="../media/image1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8.png"/><Relationship Id="rId5" Type="http://schemas.openxmlformats.org/officeDocument/2006/relationships/tags" Target="../tags/tag18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7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8.png"/><Relationship Id="rId5" Type="http://schemas.openxmlformats.org/officeDocument/2006/relationships/tags" Target="../tags/tag27.xml"/><Relationship Id="rId10" Type="http://schemas.openxmlformats.org/officeDocument/2006/relationships/image" Target="../media/image15.jpe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CA0724-2E10-4E9D-AEEC-C9B9C9C090CE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B4C1FF-F235-40B5-8AC2-97F410D97E2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C74D10-8274-4A99-901F-0EB03E7706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22463" y="3835853"/>
                <a:ext cx="630364" cy="343578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273DA2-8694-4812-9E58-590BA9F328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220764"/>
            <a:ext cx="1784381" cy="6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A4370-E27E-4BF5-B4C4-5A746C15BF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1981163"/>
            <a:ext cx="2326857" cy="60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DFFBB9-E736-401A-B6AC-4FE8344D1F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20" y="2726739"/>
            <a:ext cx="3574859" cy="608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0885CA0-A682-43B5-AB07-8C30646A7510}"/>
              </a:ext>
            </a:extLst>
          </p:cNvPr>
          <p:cNvSpPr/>
          <p:nvPr/>
        </p:nvSpPr>
        <p:spPr bwMode="auto">
          <a:xfrm>
            <a:off x="4932485" y="2700923"/>
            <a:ext cx="668215" cy="666531"/>
          </a:xfrm>
          <a:prstGeom prst="ellipse">
            <a:avLst/>
          </a:prstGeom>
          <a:noFill/>
          <a:ln w="38100">
            <a:solidFill>
              <a:srgbClr val="C00000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0C8923-86E9-47D3-BAAC-A80CA366AA58}"/>
              </a:ext>
            </a:extLst>
          </p:cNvPr>
          <p:cNvSpPr/>
          <p:nvPr/>
        </p:nvSpPr>
        <p:spPr>
          <a:xfrm>
            <a:off x="5398476" y="3006969"/>
            <a:ext cx="1002323" cy="516293"/>
          </a:xfrm>
          <a:prstGeom prst="arc">
            <a:avLst>
              <a:gd name="adj1" fmla="val 1659419"/>
              <a:gd name="adj2" fmla="val 10109513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2202866-C392-4C2A-AF1A-234DC65BFFFA}"/>
              </a:ext>
            </a:extLst>
          </p:cNvPr>
          <p:cNvSpPr/>
          <p:nvPr/>
        </p:nvSpPr>
        <p:spPr>
          <a:xfrm rot="16200000">
            <a:off x="6186875" y="2928317"/>
            <a:ext cx="182977" cy="8183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CA9C29-D83D-4889-A42A-DC7184B861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3758814"/>
            <a:ext cx="3184764" cy="60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00E912-E973-4352-8A96-7877DE1ECB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4420302"/>
            <a:ext cx="2748954" cy="60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D85780-F3FD-4E7B-BB47-CB6FD6EC211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9" y="5245076"/>
            <a:ext cx="1500953" cy="25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3C0F2D-DF4E-40F5-9CDE-1193E8AA7A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18" y="5717850"/>
            <a:ext cx="1569524" cy="2194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A3E52-50D4-4E05-9FDB-3F3BFB1570AA}"/>
              </a:ext>
            </a:extLst>
          </p:cNvPr>
          <p:cNvSpPr txBox="1"/>
          <p:nvPr/>
        </p:nvSpPr>
        <p:spPr>
          <a:xfrm>
            <a:off x="2590121" y="1212018"/>
            <a:ext cx="1721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Simplified </a:t>
            </a:r>
          </a:p>
          <a:p>
            <a:pPr algn="r"/>
            <a:r>
              <a:rPr lang="en-US" dirty="0"/>
              <a:t>energy equation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7EDC5E-3969-4041-8183-3AF2FCED7C95}"/>
              </a:ext>
            </a:extLst>
          </p:cNvPr>
          <p:cNvSpPr txBox="1"/>
          <p:nvPr/>
        </p:nvSpPr>
        <p:spPr>
          <a:xfrm>
            <a:off x="2603137" y="4381971"/>
            <a:ext cx="170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Just adding </a:t>
            </a:r>
          </a:p>
          <a:p>
            <a:pPr algn="r"/>
            <a:r>
              <a:rPr lang="en-US" dirty="0"/>
              <a:t>K = 1 to the sum</a:t>
            </a:r>
          </a:p>
        </p:txBody>
      </p:sp>
    </p:spTree>
    <p:extLst>
      <p:ext uri="{BB962C8B-B14F-4D97-AF65-F5344CB8AC3E}">
        <p14:creationId xmlns:p14="http://schemas.microsoft.com/office/powerpoint/2010/main" val="2638637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B0F5147-A6E5-47DA-9DA3-1B1FD1CB320C}"/>
              </a:ext>
            </a:extLst>
          </p:cNvPr>
          <p:cNvGrpSpPr/>
          <p:nvPr/>
        </p:nvGrpSpPr>
        <p:grpSpPr>
          <a:xfrm>
            <a:off x="1887728" y="1491105"/>
            <a:ext cx="7343648" cy="3075815"/>
            <a:chOff x="3310128" y="1643505"/>
            <a:chExt cx="7343648" cy="30758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9F5E01-DA0F-4130-B3DB-FA212B581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992" y="1944206"/>
              <a:ext cx="3986784" cy="277511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4FF3C1-A77C-400B-BFFE-4B2510EF2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0128" y="2139696"/>
              <a:ext cx="3986784" cy="2542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BFC5C4-5874-45E1-A755-073AB1322611}"/>
                </a:ext>
              </a:extLst>
            </p:cNvPr>
            <p:cNvSpPr/>
            <p:nvPr/>
          </p:nvSpPr>
          <p:spPr bwMode="auto">
            <a:xfrm>
              <a:off x="6868160" y="2377440"/>
              <a:ext cx="314960" cy="154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BECB641-A1E8-4B00-99A0-0A510B32D90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8996" y="1643505"/>
              <a:ext cx="1302856" cy="56076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D81BBBD-7863-4B02-8780-C45512645B2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473" y="1707812"/>
              <a:ext cx="1126094" cy="56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024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177DD6F-9046-4907-8403-DD999F53E093}"/>
              </a:ext>
            </a:extLst>
          </p:cNvPr>
          <p:cNvGrpSpPr/>
          <p:nvPr/>
        </p:nvGrpSpPr>
        <p:grpSpPr>
          <a:xfrm>
            <a:off x="3547746" y="1972759"/>
            <a:ext cx="3623238" cy="2958544"/>
            <a:chOff x="3547746" y="1972759"/>
            <a:chExt cx="3623238" cy="2958544"/>
          </a:xfrm>
        </p:grpSpPr>
        <p:grpSp>
          <p:nvGrpSpPr>
            <p:cNvPr id="39" name="Group 5">
              <a:extLst>
                <a:ext uri="{FF2B5EF4-FFF2-40B4-BE49-F238E27FC236}">
                  <a16:creationId xmlns:a16="http://schemas.microsoft.com/office/drawing/2014/main" id="{B4A5E74A-F685-4A8B-8983-D69E7D16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37" y="2342091"/>
              <a:ext cx="663575" cy="2589212"/>
              <a:chOff x="4136" y="724"/>
              <a:chExt cx="418" cy="2058"/>
            </a:xfrm>
          </p:grpSpPr>
          <p:sp>
            <p:nvSpPr>
              <p:cNvPr id="53" name="Line 6">
                <a:extLst>
                  <a:ext uri="{FF2B5EF4-FFF2-40B4-BE49-F238E27FC236}">
                    <a16:creationId xmlns:a16="http://schemas.microsoft.com/office/drawing/2014/main" id="{E500AD9C-100F-41B7-8626-B7DCD710A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4" y="724"/>
                <a:ext cx="0" cy="205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7">
                <a:extLst>
                  <a:ext uri="{FF2B5EF4-FFF2-40B4-BE49-F238E27FC236}">
                    <a16:creationId xmlns:a16="http://schemas.microsoft.com/office/drawing/2014/main" id="{B098D106-5B69-4E23-B69E-6485F0DFB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36" y="724"/>
                <a:ext cx="0" cy="205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2893E1DA-6066-490C-A86F-5E43EA01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2600853"/>
              <a:ext cx="130175" cy="21574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D98474E9-42BA-44B9-B047-9D11EB8DE4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0625" y="2611966"/>
              <a:ext cx="153987" cy="2084387"/>
              <a:chOff x="3703" y="1140"/>
              <a:chExt cx="144" cy="1959"/>
            </a:xfrm>
          </p:grpSpPr>
          <p:sp>
            <p:nvSpPr>
              <p:cNvPr id="58" name="Line 10">
                <a:extLst>
                  <a:ext uri="{FF2B5EF4-FFF2-40B4-BE49-F238E27FC236}">
                    <a16:creationId xmlns:a16="http://schemas.microsoft.com/office/drawing/2014/main" id="{C2E30CD5-2B3B-40E8-9555-7123A8E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524"/>
                <a:ext cx="0" cy="15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1">
                <a:extLst>
                  <a:ext uri="{FF2B5EF4-FFF2-40B4-BE49-F238E27FC236}">
                    <a16:creationId xmlns:a16="http://schemas.microsoft.com/office/drawing/2014/main" id="{CA4483FA-AD84-46BF-A26C-6DF1B81D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6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C7EEEE05-E1AD-47D9-9651-6637058084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52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CEC715B1-32E1-47A7-90DA-76830D059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42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A5F51B71-6F1F-4E20-83B2-E76806DF1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33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5">
                <a:extLst>
                  <a:ext uri="{FF2B5EF4-FFF2-40B4-BE49-F238E27FC236}">
                    <a16:creationId xmlns:a16="http://schemas.microsoft.com/office/drawing/2014/main" id="{631A132A-D507-4DEE-B823-362D1A4E5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6">
                <a:extLst>
                  <a:ext uri="{FF2B5EF4-FFF2-40B4-BE49-F238E27FC236}">
                    <a16:creationId xmlns:a16="http://schemas.microsoft.com/office/drawing/2014/main" id="{7C294B60-AE90-4EED-BB84-434DAEB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7">
                <a:extLst>
                  <a:ext uri="{FF2B5EF4-FFF2-40B4-BE49-F238E27FC236}">
                    <a16:creationId xmlns:a16="http://schemas.microsoft.com/office/drawing/2014/main" id="{682011B1-DBAF-4324-B038-2DDBD05C7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8">
                <a:extLst>
                  <a:ext uri="{FF2B5EF4-FFF2-40B4-BE49-F238E27FC236}">
                    <a16:creationId xmlns:a16="http://schemas.microsoft.com/office/drawing/2014/main" id="{F1B889DD-33DC-4D14-84DF-2CBDFE80F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9">
                <a:extLst>
                  <a:ext uri="{FF2B5EF4-FFF2-40B4-BE49-F238E27FC236}">
                    <a16:creationId xmlns:a16="http://schemas.microsoft.com/office/drawing/2014/main" id="{2B8E1D35-76AD-4CF9-B45C-5AA228616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20">
                <a:extLst>
                  <a:ext uri="{FF2B5EF4-FFF2-40B4-BE49-F238E27FC236}">
                    <a16:creationId xmlns:a16="http://schemas.microsoft.com/office/drawing/2014/main" id="{6ED7472D-CA5E-4BB4-8B41-38F7FD3F3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1">
                <a:extLst>
                  <a:ext uri="{FF2B5EF4-FFF2-40B4-BE49-F238E27FC236}">
                    <a16:creationId xmlns:a16="http://schemas.microsoft.com/office/drawing/2014/main" id="{5FF3EF17-E1D8-4A47-AB52-5F5B4AE70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22A9A627-AC9F-47BF-8D6B-597DBA9BF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A1380A6A-6DC2-48FF-B1A1-ABAD1A1C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57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4">
                <a:extLst>
                  <a:ext uri="{FF2B5EF4-FFF2-40B4-BE49-F238E27FC236}">
                    <a16:creationId xmlns:a16="http://schemas.microsoft.com/office/drawing/2014/main" id="{311E1CCE-7127-4B58-9796-D2BA3581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47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5">
                <a:extLst>
                  <a:ext uri="{FF2B5EF4-FFF2-40B4-BE49-F238E27FC236}">
                    <a16:creationId xmlns:a16="http://schemas.microsoft.com/office/drawing/2014/main" id="{BB54FD37-582C-4742-AD44-3BCC00808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37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6">
                <a:extLst>
                  <a:ext uri="{FF2B5EF4-FFF2-40B4-BE49-F238E27FC236}">
                    <a16:creationId xmlns:a16="http://schemas.microsoft.com/office/drawing/2014/main" id="{8171B161-3012-4929-B92D-3EE616E94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28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7">
                <a:extLst>
                  <a:ext uri="{FF2B5EF4-FFF2-40B4-BE49-F238E27FC236}">
                    <a16:creationId xmlns:a16="http://schemas.microsoft.com/office/drawing/2014/main" id="{27844857-0E85-40D4-A1CF-3755E682D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8">
                <a:extLst>
                  <a:ext uri="{FF2B5EF4-FFF2-40B4-BE49-F238E27FC236}">
                    <a16:creationId xmlns:a16="http://schemas.microsoft.com/office/drawing/2014/main" id="{31D76BEA-1B9C-47AD-8CE1-04BA38CF1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9">
                <a:extLst>
                  <a:ext uri="{FF2B5EF4-FFF2-40B4-BE49-F238E27FC236}">
                    <a16:creationId xmlns:a16="http://schemas.microsoft.com/office/drawing/2014/main" id="{413F00DA-C624-4483-8AA7-4E33BAF66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30">
                <a:extLst>
                  <a:ext uri="{FF2B5EF4-FFF2-40B4-BE49-F238E27FC236}">
                    <a16:creationId xmlns:a16="http://schemas.microsoft.com/office/drawing/2014/main" id="{61103B31-58F9-4135-B077-A827B887E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1">
                <a:extLst>
                  <a:ext uri="{FF2B5EF4-FFF2-40B4-BE49-F238E27FC236}">
                    <a16:creationId xmlns:a16="http://schemas.microsoft.com/office/drawing/2014/main" id="{A3F88DA3-2885-4567-B946-52A70DBF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2">
                <a:extLst>
                  <a:ext uri="{FF2B5EF4-FFF2-40B4-BE49-F238E27FC236}">
                    <a16:creationId xmlns:a16="http://schemas.microsoft.com/office/drawing/2014/main" id="{36FF6D91-A4E2-4994-B6FE-63881E99D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3">
                <a:extLst>
                  <a:ext uri="{FF2B5EF4-FFF2-40B4-BE49-F238E27FC236}">
                    <a16:creationId xmlns:a16="http://schemas.microsoft.com/office/drawing/2014/main" id="{5DD72185-58A1-4E32-B139-ACBF9C171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2" name="Line 34">
                <a:extLst>
                  <a:ext uri="{FF2B5EF4-FFF2-40B4-BE49-F238E27FC236}">
                    <a16:creationId xmlns:a16="http://schemas.microsoft.com/office/drawing/2014/main" id="{60C6444D-19C6-4107-879C-7FD54E6AF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114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Line 35">
                <a:extLst>
                  <a:ext uri="{FF2B5EF4-FFF2-40B4-BE49-F238E27FC236}">
                    <a16:creationId xmlns:a16="http://schemas.microsoft.com/office/drawing/2014/main" id="{571F985F-9732-46BF-9EC6-F1B06F6A6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23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36">
                <a:extLst>
                  <a:ext uri="{FF2B5EF4-FFF2-40B4-BE49-F238E27FC236}">
                    <a16:creationId xmlns:a16="http://schemas.microsoft.com/office/drawing/2014/main" id="{A7B207E1-EC32-4B7F-BBD7-79F49906E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13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37">
                <a:extLst>
                  <a:ext uri="{FF2B5EF4-FFF2-40B4-BE49-F238E27FC236}">
                    <a16:creationId xmlns:a16="http://schemas.microsoft.com/office/drawing/2014/main" id="{5EC7B84C-757F-4780-B6AB-BE722F3CD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04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38">
                <a:extLst>
                  <a:ext uri="{FF2B5EF4-FFF2-40B4-BE49-F238E27FC236}">
                    <a16:creationId xmlns:a16="http://schemas.microsoft.com/office/drawing/2014/main" id="{A43F5C47-8688-4360-B635-1C60B94A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94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Line 39">
                <a:extLst>
                  <a:ext uri="{FF2B5EF4-FFF2-40B4-BE49-F238E27FC236}">
                    <a16:creationId xmlns:a16="http://schemas.microsoft.com/office/drawing/2014/main" id="{0F4D7608-1AB9-4C58-B852-D3AD053BD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85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Line 40">
                <a:extLst>
                  <a:ext uri="{FF2B5EF4-FFF2-40B4-BE49-F238E27FC236}">
                    <a16:creationId xmlns:a16="http://schemas.microsoft.com/office/drawing/2014/main" id="{94D76871-C9EE-4379-92EF-855ECBF9A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75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Line 41">
                <a:extLst>
                  <a:ext uri="{FF2B5EF4-FFF2-40B4-BE49-F238E27FC236}">
                    <a16:creationId xmlns:a16="http://schemas.microsoft.com/office/drawing/2014/main" id="{87D1647E-FCD0-4DF3-AE2B-C5F2A4B2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65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Line 42">
                <a:extLst>
                  <a:ext uri="{FF2B5EF4-FFF2-40B4-BE49-F238E27FC236}">
                    <a16:creationId xmlns:a16="http://schemas.microsoft.com/office/drawing/2014/main" id="{5E54BF85-835E-4008-81FF-84AB50946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56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1876EEAC-338A-4AFF-8052-428AB71CA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46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44">
                <a:extLst>
                  <a:ext uri="{FF2B5EF4-FFF2-40B4-BE49-F238E27FC236}">
                    <a16:creationId xmlns:a16="http://schemas.microsoft.com/office/drawing/2014/main" id="{739A9801-D1C9-431A-89DB-F941D3D7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37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45">
                <a:extLst>
                  <a:ext uri="{FF2B5EF4-FFF2-40B4-BE49-F238E27FC236}">
                    <a16:creationId xmlns:a16="http://schemas.microsoft.com/office/drawing/2014/main" id="{EEB099DE-BF72-459F-9428-C1676F52B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2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46">
                <a:extLst>
                  <a:ext uri="{FF2B5EF4-FFF2-40B4-BE49-F238E27FC236}">
                    <a16:creationId xmlns:a16="http://schemas.microsoft.com/office/drawing/2014/main" id="{52ABA70D-1E5C-444F-ADB4-1D78598C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11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47">
                <a:extLst>
                  <a:ext uri="{FF2B5EF4-FFF2-40B4-BE49-F238E27FC236}">
                    <a16:creationId xmlns:a16="http://schemas.microsoft.com/office/drawing/2014/main" id="{ED62C349-09A7-4591-9DEE-730FFA634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18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Line 48">
                <a:extLst>
                  <a:ext uri="{FF2B5EF4-FFF2-40B4-BE49-F238E27FC236}">
                    <a16:creationId xmlns:a16="http://schemas.microsoft.com/office/drawing/2014/main" id="{40B7D425-5E9F-4C34-ACAB-931B44052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09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49">
                <a:extLst>
                  <a:ext uri="{FF2B5EF4-FFF2-40B4-BE49-F238E27FC236}">
                    <a16:creationId xmlns:a16="http://schemas.microsoft.com/office/drawing/2014/main" id="{3017962C-C797-494A-AA6C-E79A9BBE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99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50">
                <a:extLst>
                  <a:ext uri="{FF2B5EF4-FFF2-40B4-BE49-F238E27FC236}">
                    <a16:creationId xmlns:a16="http://schemas.microsoft.com/office/drawing/2014/main" id="{6D0F970C-644A-4C08-9576-F8A730C6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9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51">
                <a:extLst>
                  <a:ext uri="{FF2B5EF4-FFF2-40B4-BE49-F238E27FC236}">
                    <a16:creationId xmlns:a16="http://schemas.microsoft.com/office/drawing/2014/main" id="{FF4A68B4-1C55-4815-9DCA-E73C9084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80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Line 52">
                <a:extLst>
                  <a:ext uri="{FF2B5EF4-FFF2-40B4-BE49-F238E27FC236}">
                    <a16:creationId xmlns:a16="http://schemas.microsoft.com/office/drawing/2014/main" id="{9543D6BC-42EE-47CB-936D-745A3CFD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70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53">
                <a:extLst>
                  <a:ext uri="{FF2B5EF4-FFF2-40B4-BE49-F238E27FC236}">
                    <a16:creationId xmlns:a16="http://schemas.microsoft.com/office/drawing/2014/main" id="{327CD0D6-24AB-488A-B7EE-F794A623A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61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Line 54">
                <a:extLst>
                  <a:ext uri="{FF2B5EF4-FFF2-40B4-BE49-F238E27FC236}">
                    <a16:creationId xmlns:a16="http://schemas.microsoft.com/office/drawing/2014/main" id="{870FC749-464A-4D5A-B59B-6BE49F678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51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Line 55">
                <a:extLst>
                  <a:ext uri="{FF2B5EF4-FFF2-40B4-BE49-F238E27FC236}">
                    <a16:creationId xmlns:a16="http://schemas.microsoft.com/office/drawing/2014/main" id="{9F88452E-3EFC-4E84-89E1-69288D9F5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41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56">
                <a:extLst>
                  <a:ext uri="{FF2B5EF4-FFF2-40B4-BE49-F238E27FC236}">
                    <a16:creationId xmlns:a16="http://schemas.microsoft.com/office/drawing/2014/main" id="{EDF96AD9-40BF-4294-B992-6082D18A3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32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Line 57">
                <a:extLst>
                  <a:ext uri="{FF2B5EF4-FFF2-40B4-BE49-F238E27FC236}">
                    <a16:creationId xmlns:a16="http://schemas.microsoft.com/office/drawing/2014/main" id="{570800DB-9255-4814-882E-808C2E626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12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Line 58">
                <a:extLst>
                  <a:ext uri="{FF2B5EF4-FFF2-40B4-BE49-F238E27FC236}">
                    <a16:creationId xmlns:a16="http://schemas.microsoft.com/office/drawing/2014/main" id="{F6BBCD63-DC45-43C1-893E-5745F8959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Line 59">
                <a:extLst>
                  <a:ext uri="{FF2B5EF4-FFF2-40B4-BE49-F238E27FC236}">
                    <a16:creationId xmlns:a16="http://schemas.microsoft.com/office/drawing/2014/main" id="{9102F750-54EE-41FF-BB18-8AA0E0BF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30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Line 60">
                <a:extLst>
                  <a:ext uri="{FF2B5EF4-FFF2-40B4-BE49-F238E27FC236}">
                    <a16:creationId xmlns:a16="http://schemas.microsoft.com/office/drawing/2014/main" id="{A46C02F8-D57F-495C-8BF9-FA6D33428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9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Line 61">
                <a:extLst>
                  <a:ext uri="{FF2B5EF4-FFF2-40B4-BE49-F238E27FC236}">
                    <a16:creationId xmlns:a16="http://schemas.microsoft.com/office/drawing/2014/main" id="{09B1A023-C9C2-4C00-A4FF-7B072453F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8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62">
                <a:extLst>
                  <a:ext uri="{FF2B5EF4-FFF2-40B4-BE49-F238E27FC236}">
                    <a16:creationId xmlns:a16="http://schemas.microsoft.com/office/drawing/2014/main" id="{7E44D953-F913-42EB-B901-045ACB6C8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3" y="27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Line 63">
                <a:extLst>
                  <a:ext uri="{FF2B5EF4-FFF2-40B4-BE49-F238E27FC236}">
                    <a16:creationId xmlns:a16="http://schemas.microsoft.com/office/drawing/2014/main" id="{5669863A-8311-4400-8E26-6689BE4F4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30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64">
                <a:extLst>
                  <a:ext uri="{FF2B5EF4-FFF2-40B4-BE49-F238E27FC236}">
                    <a16:creationId xmlns:a16="http://schemas.microsoft.com/office/drawing/2014/main" id="{99F33B82-2561-405B-B4E3-C1E79E86B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9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65">
                <a:extLst>
                  <a:ext uri="{FF2B5EF4-FFF2-40B4-BE49-F238E27FC236}">
                    <a16:creationId xmlns:a16="http://schemas.microsoft.com/office/drawing/2014/main" id="{25187F9F-D7F7-4E63-A49F-EAF735F2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8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Line 66">
                <a:extLst>
                  <a:ext uri="{FF2B5EF4-FFF2-40B4-BE49-F238E27FC236}">
                    <a16:creationId xmlns:a16="http://schemas.microsoft.com/office/drawing/2014/main" id="{E34F278E-4B19-4FB6-A0C7-C00910A34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7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67">
                <a:extLst>
                  <a:ext uri="{FF2B5EF4-FFF2-40B4-BE49-F238E27FC236}">
                    <a16:creationId xmlns:a16="http://schemas.microsoft.com/office/drawing/2014/main" id="{28DB275A-2A9F-4220-98F6-F8668E121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9" y="26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68">
              <a:extLst>
                <a:ext uri="{FF2B5EF4-FFF2-40B4-BE49-F238E27FC236}">
                  <a16:creationId xmlns:a16="http://schemas.microsoft.com/office/drawing/2014/main" id="{80469D03-890E-40D0-957B-E74AB98824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648728"/>
              <a:ext cx="620712" cy="88900"/>
              <a:chOff x="4147" y="3703"/>
              <a:chExt cx="391" cy="56"/>
            </a:xfrm>
          </p:grpSpPr>
          <p:sp>
            <p:nvSpPr>
              <p:cNvPr id="117" name="Oval 69">
                <a:extLst>
                  <a:ext uri="{FF2B5EF4-FFF2-40B4-BE49-F238E27FC236}">
                    <a16:creationId xmlns:a16="http://schemas.microsoft.com/office/drawing/2014/main" id="{097946BD-F13D-407C-80A4-B5307C0E6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Oval 70">
                <a:extLst>
                  <a:ext uri="{FF2B5EF4-FFF2-40B4-BE49-F238E27FC236}">
                    <a16:creationId xmlns:a16="http://schemas.microsoft.com/office/drawing/2014/main" id="{6927B5C8-4185-46AD-9459-6AD118AA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Oval 71">
                <a:extLst>
                  <a:ext uri="{FF2B5EF4-FFF2-40B4-BE49-F238E27FC236}">
                    <a16:creationId xmlns:a16="http://schemas.microsoft.com/office/drawing/2014/main" id="{75220FCE-49E5-4916-8F05-AC51DCC98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Oval 72">
                <a:extLst>
                  <a:ext uri="{FF2B5EF4-FFF2-40B4-BE49-F238E27FC236}">
                    <a16:creationId xmlns:a16="http://schemas.microsoft.com/office/drawing/2014/main" id="{6D7C9E57-B844-464F-9D78-945E313AC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Oval 73">
                <a:extLst>
                  <a:ext uri="{FF2B5EF4-FFF2-40B4-BE49-F238E27FC236}">
                    <a16:creationId xmlns:a16="http://schemas.microsoft.com/office/drawing/2014/main" id="{F1900C79-F86C-40A4-8A53-B7F4525DB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2" y="3703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2" name="Group 74">
              <a:extLst>
                <a:ext uri="{FF2B5EF4-FFF2-40B4-BE49-F238E27FC236}">
                  <a16:creationId xmlns:a16="http://schemas.microsoft.com/office/drawing/2014/main" id="{2A550751-6CCE-4064-ACC8-258AC5CCB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445528"/>
              <a:ext cx="355600" cy="88900"/>
              <a:chOff x="4235" y="3596"/>
              <a:chExt cx="224" cy="56"/>
            </a:xfrm>
          </p:grpSpPr>
          <p:sp>
            <p:nvSpPr>
              <p:cNvPr id="123" name="Oval 75">
                <a:extLst>
                  <a:ext uri="{FF2B5EF4-FFF2-40B4-BE49-F238E27FC236}">
                    <a16:creationId xmlns:a16="http://schemas.microsoft.com/office/drawing/2014/main" id="{8CE7E8C9-7F49-492D-9722-CBD251A5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Oval 76">
                <a:extLst>
                  <a:ext uri="{FF2B5EF4-FFF2-40B4-BE49-F238E27FC236}">
                    <a16:creationId xmlns:a16="http://schemas.microsoft.com/office/drawing/2014/main" id="{2E97E9CE-D780-4F6F-8006-F2208E08F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Oval 77">
                <a:extLst>
                  <a:ext uri="{FF2B5EF4-FFF2-40B4-BE49-F238E27FC236}">
                    <a16:creationId xmlns:a16="http://schemas.microsoft.com/office/drawing/2014/main" id="{C937D37F-ECDD-40B1-B7AB-54AA523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359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6" name="Group 78">
              <a:extLst>
                <a:ext uri="{FF2B5EF4-FFF2-40B4-BE49-F238E27FC236}">
                  <a16:creationId xmlns:a16="http://schemas.microsoft.com/office/drawing/2014/main" id="{84C4B934-1579-420D-A29E-B479D325B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0" y="4243916"/>
              <a:ext cx="355600" cy="88900"/>
              <a:chOff x="4233" y="3461"/>
              <a:chExt cx="224" cy="56"/>
            </a:xfrm>
          </p:grpSpPr>
          <p:sp>
            <p:nvSpPr>
              <p:cNvPr id="127" name="Oval 79">
                <a:extLst>
                  <a:ext uri="{FF2B5EF4-FFF2-40B4-BE49-F238E27FC236}">
                    <a16:creationId xmlns:a16="http://schemas.microsoft.com/office/drawing/2014/main" id="{8305C657-D2FA-4C02-B5C5-87FE713B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Oval 80">
                <a:extLst>
                  <a:ext uri="{FF2B5EF4-FFF2-40B4-BE49-F238E27FC236}">
                    <a16:creationId xmlns:a16="http://schemas.microsoft.com/office/drawing/2014/main" id="{510AED44-045C-4198-8E8B-3F14E2EC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Oval 81">
                <a:extLst>
                  <a:ext uri="{FF2B5EF4-FFF2-40B4-BE49-F238E27FC236}">
                    <a16:creationId xmlns:a16="http://schemas.microsoft.com/office/drawing/2014/main" id="{B860383C-C9D8-4263-93F7-1556198A6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46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0" name="Group 82">
              <a:extLst>
                <a:ext uri="{FF2B5EF4-FFF2-40B4-BE49-F238E27FC236}">
                  <a16:creationId xmlns:a16="http://schemas.microsoft.com/office/drawing/2014/main" id="{CCC348FF-E876-4482-9765-4588CDD0A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4042303"/>
              <a:ext cx="222250" cy="88900"/>
              <a:chOff x="4231" y="3326"/>
              <a:chExt cx="140" cy="56"/>
            </a:xfrm>
          </p:grpSpPr>
          <p:sp>
            <p:nvSpPr>
              <p:cNvPr id="131" name="Oval 83">
                <a:extLst>
                  <a:ext uri="{FF2B5EF4-FFF2-40B4-BE49-F238E27FC236}">
                    <a16:creationId xmlns:a16="http://schemas.microsoft.com/office/drawing/2014/main" id="{4138FEA8-9E9E-42DE-86E5-25B9D3F90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Oval 84">
                <a:extLst>
                  <a:ext uri="{FF2B5EF4-FFF2-40B4-BE49-F238E27FC236}">
                    <a16:creationId xmlns:a16="http://schemas.microsoft.com/office/drawing/2014/main" id="{4A6219A8-F3E0-4096-9877-B72AA46AD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332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3" name="Group 85">
              <a:extLst>
                <a:ext uri="{FF2B5EF4-FFF2-40B4-BE49-F238E27FC236}">
                  <a16:creationId xmlns:a16="http://schemas.microsoft.com/office/drawing/2014/main" id="{FFBA3961-5107-4D8F-B29D-8E588269E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839103"/>
              <a:ext cx="222250" cy="88900"/>
              <a:chOff x="4229" y="3191"/>
              <a:chExt cx="140" cy="56"/>
            </a:xfrm>
          </p:grpSpPr>
          <p:sp>
            <p:nvSpPr>
              <p:cNvPr id="134" name="Oval 86">
                <a:extLst>
                  <a:ext uri="{FF2B5EF4-FFF2-40B4-BE49-F238E27FC236}">
                    <a16:creationId xmlns:a16="http://schemas.microsoft.com/office/drawing/2014/main" id="{39C5A783-32CC-4FAE-9135-A329D162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Oval 87">
                <a:extLst>
                  <a:ext uri="{FF2B5EF4-FFF2-40B4-BE49-F238E27FC236}">
                    <a16:creationId xmlns:a16="http://schemas.microsoft.com/office/drawing/2014/main" id="{50AB2E00-90C1-43D5-AEAC-B516A7ED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3191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6" name="Group 88">
              <a:extLst>
                <a:ext uri="{FF2B5EF4-FFF2-40B4-BE49-F238E27FC236}">
                  <a16:creationId xmlns:a16="http://schemas.microsoft.com/office/drawing/2014/main" id="{8A069A92-C383-44C8-836C-AE153E6BB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0037" y="3637491"/>
              <a:ext cx="222250" cy="88900"/>
              <a:chOff x="4227" y="3056"/>
              <a:chExt cx="140" cy="56"/>
            </a:xfrm>
          </p:grpSpPr>
          <p:sp>
            <p:nvSpPr>
              <p:cNvPr id="137" name="Oval 89">
                <a:extLst>
                  <a:ext uri="{FF2B5EF4-FFF2-40B4-BE49-F238E27FC236}">
                    <a16:creationId xmlns:a16="http://schemas.microsoft.com/office/drawing/2014/main" id="{AEBBFBE8-A3D5-44C2-BD7C-4C8DAC872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Oval 90">
                <a:extLst>
                  <a:ext uri="{FF2B5EF4-FFF2-40B4-BE49-F238E27FC236}">
                    <a16:creationId xmlns:a16="http://schemas.microsoft.com/office/drawing/2014/main" id="{E5E141F3-79E6-4A52-939B-A140C90A7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1" y="3056"/>
                <a:ext cx="56" cy="5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Oval 91">
              <a:extLst>
                <a:ext uri="{FF2B5EF4-FFF2-40B4-BE49-F238E27FC236}">
                  <a16:creationId xmlns:a16="http://schemas.microsoft.com/office/drawing/2014/main" id="{1075CB81-4E25-4D2A-80FB-A8B81C38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4358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Oval 92">
              <a:extLst>
                <a:ext uri="{FF2B5EF4-FFF2-40B4-BE49-F238E27FC236}">
                  <a16:creationId xmlns:a16="http://schemas.microsoft.com/office/drawing/2014/main" id="{7D124F4E-9396-43FC-85CC-80B41CA2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232678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Oval 93">
              <a:extLst>
                <a:ext uri="{FF2B5EF4-FFF2-40B4-BE49-F238E27FC236}">
                  <a16:creationId xmlns:a16="http://schemas.microsoft.com/office/drawing/2014/main" id="{01366309-24FA-43FF-BB92-6048E9850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3031066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E88BC974-3DD3-4F1D-82E3-D49DB842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829453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Oval 95">
              <a:extLst>
                <a:ext uri="{FF2B5EF4-FFF2-40B4-BE49-F238E27FC236}">
                  <a16:creationId xmlns:a16="http://schemas.microsoft.com/office/drawing/2014/main" id="{AE26E951-7958-4967-BB34-2C37BB2E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6712" y="2627841"/>
              <a:ext cx="88900" cy="88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44" name="Picture 2" descr="Related image">
              <a:extLst>
                <a:ext uri="{FF2B5EF4-FFF2-40B4-BE49-F238E27FC236}">
                  <a16:creationId xmlns:a16="http://schemas.microsoft.com/office/drawing/2014/main" id="{EF498EC5-BF9D-4DAA-9ECF-C43F201CC1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62"/>
            <a:stretch/>
          </p:blipFill>
          <p:spPr bwMode="auto">
            <a:xfrm>
              <a:off x="3547746" y="2342091"/>
              <a:ext cx="1943058" cy="256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98F61A-33D6-4B0C-859E-3BD49ABAEC96}"/>
                </a:ext>
              </a:extLst>
            </p:cNvPr>
            <p:cNvSpPr txBox="1"/>
            <p:nvPr/>
          </p:nvSpPr>
          <p:spPr>
            <a:xfrm>
              <a:off x="3926484" y="1972759"/>
              <a:ext cx="1185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Sutro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Weir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95F626-036F-468A-ABFB-54920C95869B}"/>
                </a:ext>
              </a:extLst>
            </p:cNvPr>
            <p:cNvSpPr txBox="1"/>
            <p:nvPr/>
          </p:nvSpPr>
          <p:spPr>
            <a:xfrm>
              <a:off x="6345117" y="1992447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07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"/>
  <p:tag name="LAY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&#10;\Delta h&#10;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878.1403"/>
  <p:tag name="LATEXADDIN" val="\documentclass{article}&#10;\usepackage{amsmath}&#10;\usepackage{xcolor}&#10;\pagestyle{empty}&#10;\begin{document}&#10;&#10;\definecolor{Monred}{RGB}{172,0,0}&#10;&#10;&#10;$$\Delta h = \frac{V_{out}^2}{2g} + h_L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45.107"/>
  <p:tag name="LATEXADDIN" val="\documentclass{article}&#10;\usepackage{amsmath}&#10;\usepackage{xcolor}&#10;\pagestyle{empty}&#10;\begin{document}&#10;&#10;\definecolor{Monred}{RGB}{172,0,0}&#10;&#10;&#10;$$\Delta h = \frac{V_{out}^2}{2g} + h_e + h_f$$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759.28"/>
  <p:tag name="LATEXADDIN" val="\documentclass{article}&#10;\usepackage{amsmath}&#10;\usepackage{xcolor}&#10;\pagestyle{empty}&#10;\begin{document}&#10;&#10;\definecolor{Monred}{RGB}{172,0,0}&#10;&#10;&#10;$$\Delta h = \frac{V_{out}^2}{2g} + \left( \sum K \right) \frac{V_{out}^2}{2g} + h_f$$&#10;&#10;\end{document}"/>
  <p:tag name="IGUANATEXSIZE" val="20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567.304"/>
  <p:tag name="LATEXADDIN" val="\documentclass{article}&#10;\usepackage{amsmath}&#10;\usepackage{xcolor}&#10;\pagestyle{empty}&#10;\begin{document}&#10;&#10;\definecolor{Monred}{RGB}{172,0,0}&#10;&#10;&#10;$$\Delta h = \left( \sum K + 1 \right) \frac{V_{out}^2}{2g} + h_f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52.831"/>
  <p:tag name="LATEXADDIN" val="\documentclass{article}&#10;\usepackage{amsmath}&#10;\usepackage{xcolor}&#10;\pagestyle{empty}&#10;\begin{document}&#10;&#10;\definecolor{Monred}{RGB}{172,0,0}&#10;&#10;&#10;$$\Delta h = \left( \sum K \right) \frac{V_{out}^2}{2g} + h_f$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38.6577"/>
  <p:tag name="LATEXADDIN" val="\documentclass{article}&#10;\usepackage{amsmath}&#10;\usepackage{xcolor}&#10;\pagestyle{empty}&#10;\begin{document}&#10;&#10;\definecolor{Monred}{RGB}{172,0,0}&#10;&#10;&#10;$$\Delta h = h_e + h_f$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72.4034"/>
  <p:tag name="LATEXADDIN" val="\documentclass{article}&#10;\usepackage{amsmath}&#10;\usepackage{xcolor}&#10;\pagestyle{empty}&#10;\begin{document}&#10;&#10;\definecolor{Monred}{RGB}{172,0,0}&#10;&#10;&#10;$$\Delta h = h_L \,\,\, ????$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641.1699"/>
  <p:tag name="LATEXADDIN" val="\documentclass{article}&#10;\usepackage{amsmath}&#10;\usepackage{xcolor}&#10;\pagestyle{empty}&#10;\begin{document}&#10;&#10;\definecolor{Monred}{RGB}{172,0,0}&#10;&#10;$$\frac{h_{Tank}}{h_0} = \frac{1}{50}$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554.1807"/>
  <p:tag name="LATEXADDIN" val="\documentclass{article}&#10;\usepackage{amsmath}&#10;\usepackage{xcolor}&#10;\pagestyle{empty}&#10;\begin{document}&#10;&#10;\definecolor{Monred}{RGB}{172,0,0}&#10;&#10;$$\frac{h_{Tank}}{h_0} = 1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141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85</cp:revision>
  <dcterms:created xsi:type="dcterms:W3CDTF">2018-04-01T13:05:30Z</dcterms:created>
  <dcterms:modified xsi:type="dcterms:W3CDTF">2018-04-30T11:09:36Z</dcterms:modified>
</cp:coreProperties>
</file>