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79" d="100"/>
          <a:sy n="79" d="100"/>
        </p:scale>
        <p:origin x="101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5.png"/><Relationship Id="rId5" Type="http://schemas.openxmlformats.org/officeDocument/2006/relationships/tags" Target="../tags/tag9.xml"/><Relationship Id="rId10" Type="http://schemas.openxmlformats.org/officeDocument/2006/relationships/image" Target="../media/image4.jpeg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98496F-2218-43C9-AD47-E570F766DA4C}"/>
              </a:ext>
            </a:extLst>
          </p:cNvPr>
          <p:cNvGrpSpPr/>
          <p:nvPr/>
        </p:nvGrpSpPr>
        <p:grpSpPr>
          <a:xfrm>
            <a:off x="555898" y="743331"/>
            <a:ext cx="8025059" cy="4548752"/>
            <a:chOff x="555898" y="743331"/>
            <a:chExt cx="8025059" cy="45487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41BC69-5D4F-4425-BD63-1FC2FB66291A}"/>
                </a:ext>
              </a:extLst>
            </p:cNvPr>
            <p:cNvGrpSpPr/>
            <p:nvPr/>
          </p:nvGrpSpPr>
          <p:grpSpPr>
            <a:xfrm>
              <a:off x="555898" y="1237572"/>
              <a:ext cx="3643288" cy="3952907"/>
              <a:chOff x="555898" y="1237572"/>
              <a:chExt cx="3643288" cy="3952907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4478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123757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06EF90B-2C25-4D69-9449-019C0BD35A85}"/>
                </a:ext>
              </a:extLst>
            </p:cNvPr>
            <p:cNvGrpSpPr/>
            <p:nvPr/>
          </p:nvGrpSpPr>
          <p:grpSpPr>
            <a:xfrm>
              <a:off x="5025246" y="1237572"/>
              <a:ext cx="2971800" cy="3952907"/>
              <a:chOff x="838200" y="1237572"/>
              <a:chExt cx="2971800" cy="3952907"/>
            </a:xfrm>
          </p:grpSpPr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4478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1100471" y="12375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4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69FC2D8-0390-48FB-A375-EB9B58BAA77D}"/>
                </a:ext>
              </a:extLst>
            </p:cNvPr>
            <p:cNvSpPr/>
            <p:nvPr/>
          </p:nvSpPr>
          <p:spPr bwMode="auto">
            <a:xfrm rot="5400000">
              <a:off x="7631100" y="4974910"/>
              <a:ext cx="268607" cy="9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D1AE7EA1-56B1-486B-BEF5-11432587E4A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13248" y="774198"/>
              <a:ext cx="290826" cy="34971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3E037F-588D-4F2C-ADBF-A524E0847950}"/>
                </a:ext>
              </a:extLst>
            </p:cNvPr>
            <p:cNvSpPr/>
            <p:nvPr/>
          </p:nvSpPr>
          <p:spPr bwMode="auto">
            <a:xfrm>
              <a:off x="6448425" y="743331"/>
              <a:ext cx="219075" cy="9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3544637" y="4749167"/>
              <a:ext cx="620057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02177F7C-3FD9-4342-9167-329B031E6D16}"/>
                </a:ext>
              </a:extLst>
            </p:cNvPr>
            <p:cNvSpPr/>
            <p:nvPr/>
          </p:nvSpPr>
          <p:spPr>
            <a:xfrm rot="10800000">
              <a:off x="6767123" y="743331"/>
              <a:ext cx="337767" cy="3504378"/>
            </a:xfrm>
            <a:prstGeom prst="leftBrace">
              <a:avLst>
                <a:gd name="adj1" fmla="val 32109"/>
                <a:gd name="adj2" fmla="val 9032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F1C4079-2A4C-4750-BC9B-53C87B87BBC4}"/>
                </a:ext>
              </a:extLst>
            </p:cNvPr>
            <p:cNvSpPr txBox="1"/>
            <p:nvPr/>
          </p:nvSpPr>
          <p:spPr>
            <a:xfrm>
              <a:off x="7144911" y="834771"/>
              <a:ext cx="1436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Pipe stub</a:t>
              </a:r>
            </a:p>
          </p:txBody>
        </p:sp>
        <p:sp>
          <p:nvSpPr>
            <p:cNvPr id="103" name="Left Brace 102">
              <a:extLst>
                <a:ext uri="{FF2B5EF4-FFF2-40B4-BE49-F238E27FC236}">
                  <a16:creationId xmlns:a16="http://schemas.microsoft.com/office/drawing/2014/main" id="{E1AE29F3-2B12-4136-8604-14DF3A742274}"/>
                </a:ext>
              </a:extLst>
            </p:cNvPr>
            <p:cNvSpPr/>
            <p:nvPr/>
          </p:nvSpPr>
          <p:spPr>
            <a:xfrm>
              <a:off x="5984857" y="4124601"/>
              <a:ext cx="337767" cy="624565"/>
            </a:xfrm>
            <a:prstGeom prst="leftBrace">
              <a:avLst>
                <a:gd name="adj1" fmla="val 32109"/>
                <a:gd name="adj2" fmla="val 8228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8EE5136-B0DE-40E1-BA7D-61BAC884AD98}"/>
                </a:ext>
              </a:extLst>
            </p:cNvPr>
            <p:cNvSpPr txBox="1"/>
            <p:nvPr/>
          </p:nvSpPr>
          <p:spPr>
            <a:xfrm>
              <a:off x="4717694" y="4398533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Pipe coupling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49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57</cp:revision>
  <dcterms:created xsi:type="dcterms:W3CDTF">2018-04-01T13:05:30Z</dcterms:created>
  <dcterms:modified xsi:type="dcterms:W3CDTF">2018-04-23T12:20:04Z</dcterms:modified>
</cp:coreProperties>
</file>