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66" r:id="rId6"/>
    <p:sldId id="259" r:id="rId7"/>
    <p:sldId id="263" r:id="rId8"/>
    <p:sldId id="269" r:id="rId9"/>
    <p:sldId id="264" r:id="rId10"/>
    <p:sldId id="265" r:id="rId11"/>
    <p:sldId id="267" r:id="rId12"/>
    <p:sldId id="268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8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6.png"/><Relationship Id="rId5" Type="http://schemas.openxmlformats.org/officeDocument/2006/relationships/tags" Target="../tags/tag17.xml"/><Relationship Id="rId10" Type="http://schemas.openxmlformats.org/officeDocument/2006/relationships/image" Target="../media/image13.jpeg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9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389C75-2F09-4EAA-9186-12F16B48BF85}"/>
              </a:ext>
            </a:extLst>
          </p:cNvPr>
          <p:cNvGrpSpPr/>
          <p:nvPr/>
        </p:nvGrpSpPr>
        <p:grpSpPr>
          <a:xfrm>
            <a:off x="1476635" y="842426"/>
            <a:ext cx="9766268" cy="5846492"/>
            <a:chOff x="2541890" y="657676"/>
            <a:chExt cx="9766268" cy="584649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E004FE-7E9E-4840-8BDD-27A3A5095700}"/>
                </a:ext>
              </a:extLst>
            </p:cNvPr>
            <p:cNvGrpSpPr/>
            <p:nvPr/>
          </p:nvGrpSpPr>
          <p:grpSpPr>
            <a:xfrm>
              <a:off x="2541890" y="1008034"/>
              <a:ext cx="7254834" cy="4572185"/>
              <a:chOff x="1547720" y="1378874"/>
              <a:chExt cx="7254834" cy="457218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8D0F686-BD75-4C2A-A32C-447084CDF18B}"/>
                  </a:ext>
                </a:extLst>
              </p:cNvPr>
              <p:cNvGrpSpPr/>
              <p:nvPr/>
            </p:nvGrpSpPr>
            <p:grpSpPr>
              <a:xfrm>
                <a:off x="1547720" y="1471716"/>
                <a:ext cx="7254834" cy="4479343"/>
                <a:chOff x="2616200" y="1995489"/>
                <a:chExt cx="9677172" cy="5491160"/>
              </a:xfrm>
            </p:grpSpPr>
            <p:sp>
              <p:nvSpPr>
                <p:cNvPr id="23" name="Freeform 2397">
                  <a:extLst>
                    <a:ext uri="{FF2B5EF4-FFF2-40B4-BE49-F238E27FC236}">
                      <a16:creationId xmlns:a16="http://schemas.microsoft.com/office/drawing/2014/main" id="{1017739F-9FF0-4A80-80F9-85EAC2AA6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2817814"/>
                  <a:ext cx="4322763" cy="3016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396">
                  <a:extLst>
                    <a:ext uri="{FF2B5EF4-FFF2-40B4-BE49-F238E27FC236}">
                      <a16:creationId xmlns:a16="http://schemas.microsoft.com/office/drawing/2014/main" id="{D2FFE8C9-DD30-43C4-BBD8-A4A8AB42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1995489"/>
                  <a:ext cx="4322763" cy="383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399">
                  <a:extLst>
                    <a:ext uri="{FF2B5EF4-FFF2-40B4-BE49-F238E27FC236}">
                      <a16:creationId xmlns:a16="http://schemas.microsoft.com/office/drawing/2014/main" id="{4142C53E-A8C5-4F7A-82EE-F40282FFC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2465388"/>
                  <a:ext cx="3046413" cy="9699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2401">
                  <a:extLst>
                    <a:ext uri="{FF2B5EF4-FFF2-40B4-BE49-F238E27FC236}">
                      <a16:creationId xmlns:a16="http://schemas.microsoft.com/office/drawing/2014/main" id="{8EC8D623-B676-49EF-959B-798AEBF6A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3046413"/>
                  <a:ext cx="3046413" cy="3889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400">
                  <a:extLst>
                    <a:ext uri="{FF2B5EF4-FFF2-40B4-BE49-F238E27FC236}">
                      <a16:creationId xmlns:a16="http://schemas.microsoft.com/office/drawing/2014/main" id="{749913FF-963D-4880-801B-5DC0E104E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4389" y="3367088"/>
                  <a:ext cx="160337" cy="15716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402">
                  <a:extLst>
                    <a:ext uri="{FF2B5EF4-FFF2-40B4-BE49-F238E27FC236}">
                      <a16:creationId xmlns:a16="http://schemas.microsoft.com/office/drawing/2014/main" id="{4CB05190-B914-4F8F-9BEA-C67FFAD5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906" y="2119313"/>
                  <a:ext cx="0" cy="6937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403">
                  <a:extLst>
                    <a:ext uri="{FF2B5EF4-FFF2-40B4-BE49-F238E27FC236}">
                      <a16:creationId xmlns:a16="http://schemas.microsoft.com/office/drawing/2014/main" id="{5BBC87CE-B8CE-4E59-B0EE-58EE94CD8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8706431" y="3028949"/>
                  <a:ext cx="0" cy="6937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Rectangle 2407">
                  <a:extLst>
                    <a:ext uri="{FF2B5EF4-FFF2-40B4-BE49-F238E27FC236}">
                      <a16:creationId xmlns:a16="http://schemas.microsoft.com/office/drawing/2014/main" id="{A6599C06-044E-4F99-B5F2-A839AE16C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463" y="3011488"/>
                  <a:ext cx="215900" cy="364807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9" name="Group 2412">
                  <a:extLst>
                    <a:ext uri="{FF2B5EF4-FFF2-40B4-BE49-F238E27FC236}">
                      <a16:creationId xmlns:a16="http://schemas.microsoft.com/office/drawing/2014/main" id="{C32742F8-04CA-4E69-8046-DEAC2BF4D1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9713" y="3084513"/>
                  <a:ext cx="279400" cy="3379787"/>
                  <a:chOff x="2281" y="1943"/>
                  <a:chExt cx="167" cy="1474"/>
                </a:xfrm>
              </p:grpSpPr>
              <p:sp>
                <p:nvSpPr>
                  <p:cNvPr id="41" name="Line 2408">
                    <a:extLst>
                      <a:ext uri="{FF2B5EF4-FFF2-40B4-BE49-F238E27FC236}">
                        <a16:creationId xmlns:a16="http://schemas.microsoft.com/office/drawing/2014/main" id="{E2A916F6-34AE-4DE3-9AB9-47D869A797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1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2409">
                    <a:extLst>
                      <a:ext uri="{FF2B5EF4-FFF2-40B4-BE49-F238E27FC236}">
                        <a16:creationId xmlns:a16="http://schemas.microsoft.com/office/drawing/2014/main" id="{F4368D36-03C8-460B-B889-F82DACE4A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2410">
                  <a:extLst>
                    <a:ext uri="{FF2B5EF4-FFF2-40B4-BE49-F238E27FC236}">
                      <a16:creationId xmlns:a16="http://schemas.microsoft.com/office/drawing/2014/main" id="{E872F515-8C36-43CD-B770-9672D48A1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714" y="5881628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2411">
                  <a:extLst>
                    <a:ext uri="{FF2B5EF4-FFF2-40B4-BE49-F238E27FC236}">
                      <a16:creationId xmlns:a16="http://schemas.microsoft.com/office/drawing/2014/main" id="{D05DBF6F-7702-434C-B64E-862FFF268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101" y="2951163"/>
                  <a:ext cx="117475" cy="4535486"/>
                </a:xfrm>
                <a:custGeom>
                  <a:avLst/>
                  <a:gdLst/>
                  <a:ahLst/>
                  <a:cxnLst>
                    <a:cxn ang="0">
                      <a:pos x="74" y="56"/>
                    </a:cxn>
                    <a:cxn ang="0">
                      <a:pos x="15" y="187"/>
                    </a:cxn>
                    <a:cxn ang="0">
                      <a:pos x="6" y="2474"/>
                    </a:cxn>
                    <a:cxn ang="0">
                      <a:pos x="50" y="2483"/>
                    </a:cxn>
                    <a:cxn ang="0">
                      <a:pos x="59" y="1549"/>
                    </a:cxn>
                    <a:cxn ang="0">
                      <a:pos x="50" y="100"/>
                    </a:cxn>
                  </a:cxnLst>
                  <a:rect l="0" t="0" r="r" b="b"/>
                  <a:pathLst>
                    <a:path w="74" h="2857">
                      <a:moveTo>
                        <a:pt x="74" y="56"/>
                      </a:moveTo>
                      <a:cubicBezTo>
                        <a:pt x="64" y="78"/>
                        <a:pt x="14" y="0"/>
                        <a:pt x="15" y="187"/>
                      </a:cubicBezTo>
                      <a:cubicBezTo>
                        <a:pt x="16" y="374"/>
                        <a:pt x="0" y="2091"/>
                        <a:pt x="6" y="2474"/>
                      </a:cubicBezTo>
                      <a:cubicBezTo>
                        <a:pt x="12" y="2857"/>
                        <a:pt x="41" y="2637"/>
                        <a:pt x="50" y="2483"/>
                      </a:cubicBezTo>
                      <a:cubicBezTo>
                        <a:pt x="59" y="2329"/>
                        <a:pt x="59" y="1946"/>
                        <a:pt x="59" y="1549"/>
                      </a:cubicBezTo>
                      <a:cubicBezTo>
                        <a:pt x="59" y="1152"/>
                        <a:pt x="58" y="626"/>
                        <a:pt x="50" y="10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414">
                  <a:extLst>
                    <a:ext uri="{FF2B5EF4-FFF2-40B4-BE49-F238E27FC236}">
                      <a16:creationId xmlns:a16="http://schemas.microsoft.com/office/drawing/2014/main" id="{066EE571-BD08-4C7D-9AFD-D019A3153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1925" y="3021013"/>
                  <a:ext cx="57814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415">
                  <a:extLst>
                    <a:ext uri="{FF2B5EF4-FFF2-40B4-BE49-F238E27FC236}">
                      <a16:creationId xmlns:a16="http://schemas.microsoft.com/office/drawing/2014/main" id="{51450C8A-8E55-4E55-B8F5-41C7EBAB0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2938" y="2816225"/>
                  <a:ext cx="34260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27DA9B-B377-4690-A90F-C7D284B96C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369" y="2147588"/>
                <a:ext cx="271506" cy="147983"/>
              </a:xfrm>
              <a:prstGeom prst="rect">
                <a:avLst/>
              </a:prstGeom>
            </p:spPr>
          </p:pic>
          <p:sp>
            <p:nvSpPr>
              <p:cNvPr id="139" name="Left Brace 138">
                <a:extLst>
                  <a:ext uri="{FF2B5EF4-FFF2-40B4-BE49-F238E27FC236}">
                    <a16:creationId xmlns:a16="http://schemas.microsoft.com/office/drawing/2014/main" id="{9F0C1DCB-8C3E-444B-AB90-75BB1325C284}"/>
                  </a:ext>
                </a:extLst>
              </p:cNvPr>
              <p:cNvSpPr/>
              <p:nvPr/>
            </p:nvSpPr>
            <p:spPr>
              <a:xfrm rot="5400000">
                <a:off x="3022738" y="428775"/>
                <a:ext cx="525931" cy="2426129"/>
              </a:xfrm>
              <a:prstGeom prst="leftBrace">
                <a:avLst>
                  <a:gd name="adj1" fmla="val 8333"/>
                  <a:gd name="adj2" fmla="val 513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26524F8-7EB2-41D8-AAFB-7A29FDAD2330}"/>
                </a:ext>
              </a:extLst>
            </p:cNvPr>
            <p:cNvGrpSpPr/>
            <p:nvPr/>
          </p:nvGrpSpPr>
          <p:grpSpPr>
            <a:xfrm>
              <a:off x="5424716" y="777250"/>
              <a:ext cx="6883442" cy="5726918"/>
              <a:chOff x="7061444" y="1743431"/>
              <a:chExt cx="5246713" cy="4699779"/>
            </a:xfrm>
          </p:grpSpPr>
          <p:sp>
            <p:nvSpPr>
              <p:cNvPr id="52" name="Rectangle 2400" descr="Granite">
                <a:extLst>
                  <a:ext uri="{FF2B5EF4-FFF2-40B4-BE49-F238E27FC236}">
                    <a16:creationId xmlns:a16="http://schemas.microsoft.com/office/drawing/2014/main" id="{9E7430DA-505B-402B-B797-9FAB5835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978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2401" descr="Granite">
                <a:extLst>
                  <a:ext uri="{FF2B5EF4-FFF2-40B4-BE49-F238E27FC236}">
                    <a16:creationId xmlns:a16="http://schemas.microsoft.com/office/drawing/2014/main" id="{9F88DA03-A972-47D9-8EFF-6809F15D2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807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Freeform 2404" descr="Granite">
                <a:extLst>
                  <a:ext uri="{FF2B5EF4-FFF2-40B4-BE49-F238E27FC236}">
                    <a16:creationId xmlns:a16="http://schemas.microsoft.com/office/drawing/2014/main" id="{59F954B0-5312-4EB9-88F8-14DD74271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1129" y="4462328"/>
                <a:ext cx="4407028" cy="553946"/>
              </a:xfrm>
              <a:custGeom>
                <a:avLst/>
                <a:gdLst/>
                <a:ahLst/>
                <a:cxnLst>
                  <a:cxn ang="0">
                    <a:pos x="2514" y="314"/>
                  </a:cxn>
                  <a:cxn ang="0">
                    <a:pos x="2514" y="72"/>
                  </a:cxn>
                  <a:cxn ang="0">
                    <a:pos x="121" y="74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316"/>
                  </a:cxn>
                  <a:cxn ang="0">
                    <a:pos x="2514" y="314"/>
                  </a:cxn>
                </a:cxnLst>
                <a:rect l="0" t="0" r="r" b="b"/>
                <a:pathLst>
                  <a:path w="2514" h="316">
                    <a:moveTo>
                      <a:pt x="2514" y="314"/>
                    </a:moveTo>
                    <a:lnTo>
                      <a:pt x="2514" y="72"/>
                    </a:lnTo>
                    <a:lnTo>
                      <a:pt x="121" y="74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16"/>
                    </a:lnTo>
                    <a:lnTo>
                      <a:pt x="2514" y="314"/>
                    </a:lnTo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2408">
                <a:extLst>
                  <a:ext uri="{FF2B5EF4-FFF2-40B4-BE49-F238E27FC236}">
                    <a16:creationId xmlns:a16="http://schemas.microsoft.com/office/drawing/2014/main" id="{74091C66-5F80-4D85-83CF-E1AE79D00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4840" y="2563831"/>
                <a:ext cx="1858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Freeform 2410">
                <a:extLst>
                  <a:ext uri="{FF2B5EF4-FFF2-40B4-BE49-F238E27FC236}">
                    <a16:creationId xmlns:a16="http://schemas.microsoft.com/office/drawing/2014/main" id="{A3A2F0E5-E241-4442-A508-FC0F2C8C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816" y="4393960"/>
                <a:ext cx="2664551" cy="862474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Freeform 2411">
                <a:extLst>
                  <a:ext uri="{FF2B5EF4-FFF2-40B4-BE49-F238E27FC236}">
                    <a16:creationId xmlns:a16="http://schemas.microsoft.com/office/drawing/2014/main" id="{34981E79-4CAC-44CD-84AC-1FF651BE2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804" y="4379936"/>
                <a:ext cx="2748695" cy="960641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62" name="Group 2421">
                <a:extLst>
                  <a:ext uri="{FF2B5EF4-FFF2-40B4-BE49-F238E27FC236}">
                    <a16:creationId xmlns:a16="http://schemas.microsoft.com/office/drawing/2014/main" id="{6BCB20EE-3E8B-433A-998B-E58F5438E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061444" y="5249420"/>
                <a:ext cx="217371" cy="217371"/>
                <a:chOff x="4380" y="3764"/>
                <a:chExt cx="388" cy="388"/>
              </a:xfrm>
            </p:grpSpPr>
            <p:sp>
              <p:nvSpPr>
                <p:cNvPr id="122" name="Arc 2422">
                  <a:extLst>
                    <a:ext uri="{FF2B5EF4-FFF2-40B4-BE49-F238E27FC236}">
                      <a16:creationId xmlns:a16="http://schemas.microsoft.com/office/drawing/2014/main" id="{7ABEE73C-6452-4AF9-BDCA-46D93A87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764"/>
                  <a:ext cx="388" cy="3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Arc 2423">
                  <a:extLst>
                    <a:ext uri="{FF2B5EF4-FFF2-40B4-BE49-F238E27FC236}">
                      <a16:creationId xmlns:a16="http://schemas.microsoft.com/office/drawing/2014/main" id="{DA81FDE8-3CBA-4167-8DD8-EDAC9766F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924"/>
                  <a:ext cx="228" cy="2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Oval 2424">
                <a:extLst>
                  <a:ext uri="{FF2B5EF4-FFF2-40B4-BE49-F238E27FC236}">
                    <a16:creationId xmlns:a16="http://schemas.microsoft.com/office/drawing/2014/main" id="{782EA88C-2FBB-4E1D-BB98-C3BBD759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8974" y="5529900"/>
                <a:ext cx="50837" cy="508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Oval 2425">
                <a:extLst>
                  <a:ext uri="{FF2B5EF4-FFF2-40B4-BE49-F238E27FC236}">
                    <a16:creationId xmlns:a16="http://schemas.microsoft.com/office/drawing/2014/main" id="{423A4492-BB76-4193-81A7-FD55F109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4234" y="5735001"/>
                <a:ext cx="50836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Oval 2426">
                <a:extLst>
                  <a:ext uri="{FF2B5EF4-FFF2-40B4-BE49-F238E27FC236}">
                    <a16:creationId xmlns:a16="http://schemas.microsoft.com/office/drawing/2014/main" id="{7DF0186A-D4E0-42AF-8254-864EB2B6B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9492" y="6040023"/>
                <a:ext cx="50837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7" name="Group 2428">
                <a:extLst>
                  <a:ext uri="{FF2B5EF4-FFF2-40B4-BE49-F238E27FC236}">
                    <a16:creationId xmlns:a16="http://schemas.microsoft.com/office/drawing/2014/main" id="{6D8B2502-B47F-4E86-969B-8296106DD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9852" y="5126710"/>
                <a:ext cx="245419" cy="213865"/>
                <a:chOff x="1668" y="3538"/>
                <a:chExt cx="140" cy="122"/>
              </a:xfrm>
            </p:grpSpPr>
            <p:sp>
              <p:nvSpPr>
                <p:cNvPr id="118" name="AutoShape 2429">
                  <a:extLst>
                    <a:ext uri="{FF2B5EF4-FFF2-40B4-BE49-F238E27FC236}">
                      <a16:creationId xmlns:a16="http://schemas.microsoft.com/office/drawing/2014/main" id="{F12D115A-7313-4B45-8BBB-94FE11B7C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3538"/>
                  <a:ext cx="140" cy="32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Line 2430">
                  <a:extLst>
                    <a:ext uri="{FF2B5EF4-FFF2-40B4-BE49-F238E27FC236}">
                      <a16:creationId xmlns:a16="http://schemas.microsoft.com/office/drawing/2014/main" id="{2E50DC24-5F18-4940-BE31-C2DEE610A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Line 2431">
                  <a:extLst>
                    <a:ext uri="{FF2B5EF4-FFF2-40B4-BE49-F238E27FC236}">
                      <a16:creationId xmlns:a16="http://schemas.microsoft.com/office/drawing/2014/main" id="{2F0A8C59-2D20-48BA-B322-6053F8575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Line 2432">
                  <a:extLst>
                    <a:ext uri="{FF2B5EF4-FFF2-40B4-BE49-F238E27FC236}">
                      <a16:creationId xmlns:a16="http://schemas.microsoft.com/office/drawing/2014/main" id="{8228885C-0923-4A87-B845-C43D313B1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7" y="3567"/>
                  <a:ext cx="3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" name="Freeform 2439" descr="Granite">
                <a:extLst>
                  <a:ext uri="{FF2B5EF4-FFF2-40B4-BE49-F238E27FC236}">
                    <a16:creationId xmlns:a16="http://schemas.microsoft.com/office/drawing/2014/main" id="{7567AF48-D46C-405B-BF0B-2E20EC9C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807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Freeform 2440" descr="Granite">
                <a:extLst>
                  <a:ext uri="{FF2B5EF4-FFF2-40B4-BE49-F238E27FC236}">
                    <a16:creationId xmlns:a16="http://schemas.microsoft.com/office/drawing/2014/main" id="{F0D81F87-FFC4-4A22-966B-EE73AAFDA7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91499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AutoShape 2444">
                <a:extLst>
                  <a:ext uri="{FF2B5EF4-FFF2-40B4-BE49-F238E27FC236}">
                    <a16:creationId xmlns:a16="http://schemas.microsoft.com/office/drawing/2014/main" id="{8FB63713-0289-401B-A48C-3FD62F3FE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86319" y="2385026"/>
                <a:ext cx="252431" cy="168288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445">
                <a:extLst>
                  <a:ext uri="{FF2B5EF4-FFF2-40B4-BE49-F238E27FC236}">
                    <a16:creationId xmlns:a16="http://schemas.microsoft.com/office/drawing/2014/main" id="{924C9547-EAD1-4F41-93A8-F2FC92B05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4248" y="2600645"/>
                <a:ext cx="3365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2446">
                <a:extLst>
                  <a:ext uri="{FF2B5EF4-FFF2-40B4-BE49-F238E27FC236}">
                    <a16:creationId xmlns:a16="http://schemas.microsoft.com/office/drawing/2014/main" id="{0A2D8C6E-C890-4BFC-81E7-F866EC4F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86319" y="2647975"/>
                <a:ext cx="252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447">
                <a:extLst>
                  <a:ext uri="{FF2B5EF4-FFF2-40B4-BE49-F238E27FC236}">
                    <a16:creationId xmlns:a16="http://schemas.microsoft.com/office/drawing/2014/main" id="{621E1B9C-12BB-4F6A-81FA-E2A1AD3EA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5403" y="2695307"/>
                <a:ext cx="1525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0" name="Group 2460">
                <a:extLst>
                  <a:ext uri="{FF2B5EF4-FFF2-40B4-BE49-F238E27FC236}">
                    <a16:creationId xmlns:a16="http://schemas.microsoft.com/office/drawing/2014/main" id="{CC51D33A-F24F-4A82-A70D-B4F425311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723533" y="1982714"/>
                <a:ext cx="129722" cy="730999"/>
                <a:chOff x="4310" y="2095"/>
                <a:chExt cx="74" cy="1137"/>
              </a:xfrm>
            </p:grpSpPr>
            <p:sp>
              <p:nvSpPr>
                <p:cNvPr id="110" name="Line 2461">
                  <a:extLst>
                    <a:ext uri="{FF2B5EF4-FFF2-40B4-BE49-F238E27FC236}">
                      <a16:creationId xmlns:a16="http://schemas.microsoft.com/office/drawing/2014/main" id="{FD41255D-628C-4824-B965-E991D178E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815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2462">
                  <a:extLst>
                    <a:ext uri="{FF2B5EF4-FFF2-40B4-BE49-F238E27FC236}">
                      <a16:creationId xmlns:a16="http://schemas.microsoft.com/office/drawing/2014/main" id="{A58EB5A1-AAD1-4A52-8098-A314ACEBD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741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Rectangle 2472">
                <a:extLst>
                  <a:ext uri="{FF2B5EF4-FFF2-40B4-BE49-F238E27FC236}">
                    <a16:creationId xmlns:a16="http://schemas.microsoft.com/office/drawing/2014/main" id="{D12CD7FA-C3FC-4359-9759-8A2911A5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0" y="2297376"/>
                <a:ext cx="378647" cy="98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7" name="Group 2483">
                <a:extLst>
                  <a:ext uri="{FF2B5EF4-FFF2-40B4-BE49-F238E27FC236}">
                    <a16:creationId xmlns:a16="http://schemas.microsoft.com/office/drawing/2014/main" id="{D074B225-E28B-4929-8768-670500E0D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29343" y="2507736"/>
                <a:ext cx="1611002" cy="2012438"/>
                <a:chOff x="3744" y="1900"/>
                <a:chExt cx="919" cy="1148"/>
              </a:xfrm>
            </p:grpSpPr>
            <p:sp>
              <p:nvSpPr>
                <p:cNvPr id="101" name="Freeform 2402">
                  <a:extLst>
                    <a:ext uri="{FF2B5EF4-FFF2-40B4-BE49-F238E27FC236}">
                      <a16:creationId xmlns:a16="http://schemas.microsoft.com/office/drawing/2014/main" id="{FDC82876-55B2-4278-A16C-F2889AB78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1956"/>
                  <a:ext cx="288" cy="1092"/>
                </a:xfrm>
                <a:custGeom>
                  <a:avLst/>
                  <a:gdLst/>
                  <a:ahLst/>
                  <a:cxnLst>
                    <a:cxn ang="0">
                      <a:pos x="372" y="0"/>
                    </a:cxn>
                    <a:cxn ang="0">
                      <a:pos x="364" y="940"/>
                    </a:cxn>
                    <a:cxn ang="0">
                      <a:pos x="56" y="924"/>
                    </a:cxn>
                    <a:cxn ang="0">
                      <a:pos x="28" y="1040"/>
                    </a:cxn>
                  </a:cxnLst>
                  <a:rect l="0" t="0" r="r" b="b"/>
                  <a:pathLst>
                    <a:path w="376" h="1092">
                      <a:moveTo>
                        <a:pt x="372" y="0"/>
                      </a:moveTo>
                      <a:cubicBezTo>
                        <a:pt x="371" y="157"/>
                        <a:pt x="376" y="788"/>
                        <a:pt x="364" y="940"/>
                      </a:cubicBezTo>
                      <a:cubicBezTo>
                        <a:pt x="352" y="1092"/>
                        <a:pt x="112" y="907"/>
                        <a:pt x="56" y="924"/>
                      </a:cubicBezTo>
                      <a:cubicBezTo>
                        <a:pt x="0" y="941"/>
                        <a:pt x="34" y="1016"/>
                        <a:pt x="28" y="1040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AutoShape 2409">
                  <a:extLst>
                    <a:ext uri="{FF2B5EF4-FFF2-40B4-BE49-F238E27FC236}">
                      <a16:creationId xmlns:a16="http://schemas.microsoft.com/office/drawing/2014/main" id="{94B7BB9D-60CF-42B0-B444-7E2C4C5F5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2" y="1900"/>
                  <a:ext cx="532" cy="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Oval 2438">
                  <a:extLst>
                    <a:ext uri="{FF2B5EF4-FFF2-40B4-BE49-F238E27FC236}">
                      <a16:creationId xmlns:a16="http://schemas.microsoft.com/office/drawing/2014/main" id="{3BB4C634-22C3-4A86-B82D-D783993AC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" y="1994"/>
                  <a:ext cx="28" cy="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Text Box 2450">
                  <a:extLst>
                    <a:ext uri="{FF2B5EF4-FFF2-40B4-BE49-F238E27FC236}">
                      <a16:creationId xmlns:a16="http://schemas.microsoft.com/office/drawing/2014/main" id="{27FE296C-33BB-47A2-8B9F-D9191132B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1" y="2408"/>
                  <a:ext cx="712" cy="3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Transparent flexible tube</a:t>
                  </a:r>
                </a:p>
              </p:txBody>
            </p:sp>
            <p:sp>
              <p:nvSpPr>
                <p:cNvPr id="106" name="Text Box 2464">
                  <a:extLst>
                    <a:ext uri="{FF2B5EF4-FFF2-40B4-BE49-F238E27FC236}">
                      <a16:creationId xmlns:a16="http://schemas.microsoft.com/office/drawing/2014/main" id="{483DEC78-D14A-4425-B015-38E4B7A10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9" y="1950"/>
                  <a:ext cx="398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Orifice</a:t>
                  </a:r>
                </a:p>
              </p:txBody>
            </p:sp>
          </p:grpSp>
          <p:sp>
            <p:nvSpPr>
              <p:cNvPr id="98" name="Freeform 2475">
                <a:extLst>
                  <a:ext uri="{FF2B5EF4-FFF2-40B4-BE49-F238E27FC236}">
                    <a16:creationId xmlns:a16="http://schemas.microsoft.com/office/drawing/2014/main" id="{AA15A38D-9200-4138-92AE-26790834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3014" y="6052292"/>
                <a:ext cx="522392" cy="390918"/>
              </a:xfrm>
              <a:custGeom>
                <a:avLst/>
                <a:gdLst/>
                <a:ahLst/>
                <a:cxnLst>
                  <a:cxn ang="0">
                    <a:pos x="10" y="130"/>
                  </a:cxn>
                  <a:cxn ang="0">
                    <a:pos x="56" y="9"/>
                  </a:cxn>
                  <a:cxn ang="0">
                    <a:pos x="103" y="149"/>
                  </a:cxn>
                  <a:cxn ang="0">
                    <a:pos x="177" y="46"/>
                  </a:cxn>
                  <a:cxn ang="0">
                    <a:pos x="242" y="121"/>
                  </a:cxn>
                  <a:cxn ang="0">
                    <a:pos x="307" y="0"/>
                  </a:cxn>
                  <a:cxn ang="0">
                    <a:pos x="363" y="111"/>
                  </a:cxn>
                  <a:cxn ang="0">
                    <a:pos x="363" y="223"/>
                  </a:cxn>
                  <a:cxn ang="0">
                    <a:pos x="0" y="223"/>
                  </a:cxn>
                  <a:cxn ang="0">
                    <a:pos x="10" y="130"/>
                  </a:cxn>
                </a:cxnLst>
                <a:rect l="0" t="0" r="r" b="b"/>
                <a:pathLst>
                  <a:path w="363" h="223">
                    <a:moveTo>
                      <a:pt x="10" y="130"/>
                    </a:moveTo>
                    <a:lnTo>
                      <a:pt x="56" y="9"/>
                    </a:lnTo>
                    <a:lnTo>
                      <a:pt x="103" y="149"/>
                    </a:lnTo>
                    <a:lnTo>
                      <a:pt x="177" y="46"/>
                    </a:lnTo>
                    <a:lnTo>
                      <a:pt x="242" y="121"/>
                    </a:lnTo>
                    <a:lnTo>
                      <a:pt x="307" y="0"/>
                    </a:lnTo>
                    <a:lnTo>
                      <a:pt x="363" y="111"/>
                    </a:lnTo>
                    <a:lnTo>
                      <a:pt x="363" y="223"/>
                    </a:lnTo>
                    <a:lnTo>
                      <a:pt x="0" y="223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2484">
                <a:extLst>
                  <a:ext uri="{FF2B5EF4-FFF2-40B4-BE49-F238E27FC236}">
                    <a16:creationId xmlns:a16="http://schemas.microsoft.com/office/drawing/2014/main" id="{DC53E7EF-9AEB-4921-BA75-16347854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6202" y="5543923"/>
                <a:ext cx="631078" cy="252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Rectangle 2485">
                <a:extLst>
                  <a:ext uri="{FF2B5EF4-FFF2-40B4-BE49-F238E27FC236}">
                    <a16:creationId xmlns:a16="http://schemas.microsoft.com/office/drawing/2014/main" id="{691DDD61-D947-4730-B705-B1DE87AE2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639" y="4569258"/>
                <a:ext cx="52590" cy="5118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7" name="Text Box 2448">
                <a:extLst>
                  <a:ext uri="{FF2B5EF4-FFF2-40B4-BE49-F238E27FC236}">
                    <a16:creationId xmlns:a16="http://schemas.microsoft.com/office/drawing/2014/main" id="{DA96AB44-3B40-44F7-8A7F-36831B3AA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0982" y="2185365"/>
                <a:ext cx="925581" cy="3283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</a:t>
                </a:r>
              </a:p>
            </p:txBody>
          </p:sp>
        </p:grpSp>
        <p:sp>
          <p:nvSpPr>
            <p:cNvPr id="156" name="Text Box 2448">
              <a:extLst>
                <a:ext uri="{FF2B5EF4-FFF2-40B4-BE49-F238E27FC236}">
                  <a16:creationId xmlns:a16="http://schemas.microsoft.com/office/drawing/2014/main" id="{3015CEC6-FE31-4D87-99CA-E2322E891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376" y="657676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157" name="Text Box 2464">
              <a:extLst>
                <a:ext uri="{FF2B5EF4-FFF2-40B4-BE49-F238E27FC236}">
                  <a16:creationId xmlns:a16="http://schemas.microsoft.com/office/drawing/2014/main" id="{6C7B28C7-EF99-4179-A138-EC8B49DD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252" y="2233606"/>
              <a:ext cx="915339" cy="39945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Orifice</a:t>
              </a:r>
            </a:p>
          </p:txBody>
        </p:sp>
        <p:sp>
          <p:nvSpPr>
            <p:cNvPr id="158" name="Text Box 2450">
              <a:extLst>
                <a:ext uri="{FF2B5EF4-FFF2-40B4-BE49-F238E27FC236}">
                  <a16:creationId xmlns:a16="http://schemas.microsoft.com/office/drawing/2014/main" id="{23409C36-441C-4D0D-AEFC-B5295DD0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299" y="3221087"/>
              <a:ext cx="1637491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Transparent 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D1ECE29-7C87-47EA-956B-8A86AAE1AD0A}"/>
              </a:ext>
            </a:extLst>
          </p:cNvPr>
          <p:cNvGrpSpPr/>
          <p:nvPr/>
        </p:nvGrpSpPr>
        <p:grpSpPr>
          <a:xfrm>
            <a:off x="3953348" y="704394"/>
            <a:ext cx="3275013" cy="5076031"/>
            <a:chOff x="3953348" y="704394"/>
            <a:chExt cx="3275013" cy="507603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2782FC-C771-46A2-8A77-110143475C5F}"/>
                </a:ext>
              </a:extLst>
            </p:cNvPr>
            <p:cNvGrpSpPr/>
            <p:nvPr/>
          </p:nvGrpSpPr>
          <p:grpSpPr>
            <a:xfrm>
              <a:off x="3958111" y="704394"/>
              <a:ext cx="3270250" cy="5076031"/>
              <a:chOff x="3958111" y="704394"/>
              <a:chExt cx="3270250" cy="5076031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F9A6666-E636-485B-B0F0-84EB89B05C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824507" y="704394"/>
                <a:ext cx="905256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28247A08-4039-4FE1-8C97-5CEFE531B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5261" y="1614825"/>
                <a:ext cx="368300" cy="2921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8">
                <a:extLst>
                  <a:ext uri="{FF2B5EF4-FFF2-40B4-BE49-F238E27FC236}">
                    <a16:creationId xmlns:a16="http://schemas.microsoft.com/office/drawing/2014/main" id="{ABE50A22-FA5A-4DE5-9E10-92F80780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4111" y="2916575"/>
                <a:ext cx="977900" cy="419100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46">
                <a:extLst>
                  <a:ext uri="{FF2B5EF4-FFF2-40B4-BE49-F238E27FC236}">
                    <a16:creationId xmlns:a16="http://schemas.microsoft.com/office/drawing/2014/main" id="{A483EB25-67E0-4BC0-B632-6D8A3D5F1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811" y="2826087"/>
                <a:ext cx="965200" cy="311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2F960645-1471-4DD1-A599-76A1B7BB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873" y="2091075"/>
                <a:ext cx="977900" cy="1046162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AutoShape 10">
                <a:extLst>
                  <a:ext uri="{FF2B5EF4-FFF2-40B4-BE49-F238E27FC236}">
                    <a16:creationId xmlns:a16="http://schemas.microsoft.com/office/drawing/2014/main" id="{4600EA9C-7382-44FC-A342-12AAB834C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461" y="1906925"/>
                <a:ext cx="977900" cy="1435100"/>
              </a:xfrm>
              <a:prstGeom prst="roundRect">
                <a:avLst>
                  <a:gd name="adj" fmla="val 22722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29B67212-D053-4C91-86AC-37EDAF485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3861" y="1170325"/>
                <a:ext cx="63500" cy="20447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2">
                <a:extLst>
                  <a:ext uri="{FF2B5EF4-FFF2-40B4-BE49-F238E27FC236}">
                    <a16:creationId xmlns:a16="http://schemas.microsoft.com/office/drawing/2014/main" id="{A19F0D93-5BBD-4F01-B360-2892A9423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461" y="1322725"/>
                <a:ext cx="63500" cy="18923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CEAC8ED8-3C4B-4FCB-86E1-15084298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711" y="3145175"/>
                <a:ext cx="457200" cy="15240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4">
                <a:extLst>
                  <a:ext uri="{FF2B5EF4-FFF2-40B4-BE49-F238E27FC236}">
                    <a16:creationId xmlns:a16="http://schemas.microsoft.com/office/drawing/2014/main" id="{87B598CA-6B45-4D61-B38C-F60734722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036" y="3089612"/>
                <a:ext cx="63500" cy="635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9">
                <a:extLst>
                  <a:ext uri="{FF2B5EF4-FFF2-40B4-BE49-F238E27FC236}">
                    <a16:creationId xmlns:a16="http://schemas.microsoft.com/office/drawing/2014/main" id="{1E25BE19-BED6-4ACD-AC50-E34C2B458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 flipH="1" flipV="1">
                <a:off x="6479061" y="1551325"/>
                <a:ext cx="520700" cy="2921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23">
                <a:extLst>
                  <a:ext uri="{FF2B5EF4-FFF2-40B4-BE49-F238E27FC236}">
                    <a16:creationId xmlns:a16="http://schemas.microsoft.com/office/drawing/2014/main" id="{C7908D45-747B-4C00-9098-1F01F769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311" y="1087775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09C69B4-AF88-49C6-A1C3-E341F76041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8111" y="706776"/>
                <a:ext cx="908050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32">
                <a:extLst>
                  <a:ext uri="{FF2B5EF4-FFF2-40B4-BE49-F238E27FC236}">
                    <a16:creationId xmlns:a16="http://schemas.microsoft.com/office/drawing/2014/main" id="{C03E8597-32F3-456F-8B54-DA37BAA5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4864437"/>
                <a:ext cx="98425" cy="92075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35">
                <a:extLst>
                  <a:ext uri="{FF2B5EF4-FFF2-40B4-BE49-F238E27FC236}">
                    <a16:creationId xmlns:a16="http://schemas.microsoft.com/office/drawing/2014/main" id="{EE9535BE-7D88-465B-9D85-6B55C7492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 flipH="1" flipV="1">
                <a:off x="4650261" y="5183525"/>
                <a:ext cx="749300" cy="5969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02E26A23-44E6-4C12-86A6-408EB356A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2661" y="3175337"/>
                <a:ext cx="13700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48">
                <a:extLst>
                  <a:ext uri="{FF2B5EF4-FFF2-40B4-BE49-F238E27FC236}">
                    <a16:creationId xmlns:a16="http://schemas.microsoft.com/office/drawing/2014/main" id="{373E1AA0-3AFD-4D5F-8DAC-1FFB5FB24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7911" y="4921587"/>
                <a:ext cx="7048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49">
                <a:extLst>
                  <a:ext uri="{FF2B5EF4-FFF2-40B4-BE49-F238E27FC236}">
                    <a16:creationId xmlns:a16="http://schemas.microsoft.com/office/drawing/2014/main" id="{4FD7AC9C-9441-4DD8-8227-17016CD1C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483573" y="4061162"/>
                <a:ext cx="1758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1D855CF-7E82-48A3-AF3E-4E7839A70B1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3224" y="3894781"/>
                <a:ext cx="232837" cy="3322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94" name="Group 36">
              <a:extLst>
                <a:ext uri="{FF2B5EF4-FFF2-40B4-BE49-F238E27FC236}">
                  <a16:creationId xmlns:a16="http://schemas.microsoft.com/office/drawing/2014/main" id="{0E784DFF-2AFD-428A-8501-7BD77F3C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48" y="4261187"/>
              <a:ext cx="922338" cy="693738"/>
              <a:chOff x="2695" y="3363"/>
              <a:chExt cx="581" cy="437"/>
            </a:xfrm>
          </p:grpSpPr>
          <p:sp>
            <p:nvSpPr>
              <p:cNvPr id="96" name="Arc 30">
                <a:extLst>
                  <a:ext uri="{FF2B5EF4-FFF2-40B4-BE49-F238E27FC236}">
                    <a16:creationId xmlns:a16="http://schemas.microsoft.com/office/drawing/2014/main" id="{FE5DE22C-B7BE-46AD-8075-82E319AD8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3372"/>
                <a:ext cx="572" cy="42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563C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31">
                <a:extLst>
                  <a:ext uri="{FF2B5EF4-FFF2-40B4-BE49-F238E27FC236}">
                    <a16:creationId xmlns:a16="http://schemas.microsoft.com/office/drawing/2014/main" id="{8F0CECD1-CDD0-4A41-ADCF-5C4958D7A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" y="3363"/>
                <a:ext cx="524" cy="3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2B328F-D7B7-4387-8136-D80BBBAE53B6}"/>
                </a:ext>
              </a:extLst>
            </p:cNvPr>
            <p:cNvGrpSpPr/>
            <p:nvPr/>
          </p:nvGrpSpPr>
          <p:grpSpPr>
            <a:xfrm>
              <a:off x="4829330" y="710903"/>
              <a:ext cx="1067435" cy="70131"/>
              <a:chOff x="4790596" y="580568"/>
              <a:chExt cx="1067435" cy="63500"/>
            </a:xfrm>
          </p:grpSpPr>
          <p:sp>
            <p:nvSpPr>
              <p:cNvPr id="66" name="Rectangle 6 1">
                <a:extLst>
                  <a:ext uri="{FF2B5EF4-FFF2-40B4-BE49-F238E27FC236}">
                    <a16:creationId xmlns:a16="http://schemas.microsoft.com/office/drawing/2014/main" id="{D1BED749-C355-40FA-9924-810C44D3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6 2">
                <a:extLst>
                  <a:ext uri="{FF2B5EF4-FFF2-40B4-BE49-F238E27FC236}">
                    <a16:creationId xmlns:a16="http://schemas.microsoft.com/office/drawing/2014/main" id="{DE1BE1F5-0F4F-45D7-97F0-F742A5820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6 3">
                <a:extLst>
                  <a:ext uri="{FF2B5EF4-FFF2-40B4-BE49-F238E27FC236}">
                    <a16:creationId xmlns:a16="http://schemas.microsoft.com/office/drawing/2014/main" id="{D57F35AD-ABD1-4E71-B170-DB2E47B03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087531D-2B8B-41D8-8A38-CC92714689E0}"/>
                </a:ext>
              </a:extLst>
            </p:cNvPr>
            <p:cNvGrpSpPr/>
            <p:nvPr/>
          </p:nvGrpSpPr>
          <p:grpSpPr>
            <a:xfrm rot="16200000">
              <a:off x="2510476" y="2794807"/>
              <a:ext cx="2987337" cy="79368"/>
              <a:chOff x="4790596" y="580568"/>
              <a:chExt cx="1067435" cy="63500"/>
            </a:xfrm>
          </p:grpSpPr>
          <p:sp>
            <p:nvSpPr>
              <p:cNvPr id="127" name="Rectangle 6 4">
                <a:extLst>
                  <a:ext uri="{FF2B5EF4-FFF2-40B4-BE49-F238E27FC236}">
                    <a16:creationId xmlns:a16="http://schemas.microsoft.com/office/drawing/2014/main" id="{9C571146-B883-4C68-A1DB-76553131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6 5">
                <a:extLst>
                  <a:ext uri="{FF2B5EF4-FFF2-40B4-BE49-F238E27FC236}">
                    <a16:creationId xmlns:a16="http://schemas.microsoft.com/office/drawing/2014/main" id="{6468C7C4-A754-4516-A7AA-3EA13DCC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6 6">
                <a:extLst>
                  <a:ext uri="{FF2B5EF4-FFF2-40B4-BE49-F238E27FC236}">
                    <a16:creationId xmlns:a16="http://schemas.microsoft.com/office/drawing/2014/main" id="{F2467B7C-FA1F-44AF-9C48-D789E732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60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2B6C2-5353-41AA-819C-17AECE3A3F14}"/>
              </a:ext>
            </a:extLst>
          </p:cNvPr>
          <p:cNvGrpSpPr/>
          <p:nvPr/>
        </p:nvGrpSpPr>
        <p:grpSpPr>
          <a:xfrm>
            <a:off x="-293394" y="381000"/>
            <a:ext cx="12485394" cy="6202680"/>
            <a:chOff x="-293394" y="381000"/>
            <a:chExt cx="12485394" cy="62026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75B45B-4418-4D54-9702-2567B2C0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240" y="381000"/>
              <a:ext cx="12192000" cy="6096000"/>
            </a:xfrm>
            <a:prstGeom prst="rect">
              <a:avLst/>
            </a:prstGeom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8872F6-20ED-489A-8531-7CE83D12E2C7}"/>
                </a:ext>
              </a:extLst>
            </p:cNvPr>
            <p:cNvSpPr/>
            <p:nvPr/>
          </p:nvSpPr>
          <p:spPr bwMode="auto">
            <a:xfrm>
              <a:off x="2799589" y="1288102"/>
              <a:ext cx="1386331" cy="542916"/>
            </a:xfrm>
            <a:custGeom>
              <a:avLst/>
              <a:gdLst>
                <a:gd name="connsiteX0" fmla="*/ 1084502 w 1386331"/>
                <a:gd name="connsiteY0" fmla="*/ 0 h 542916"/>
                <a:gd name="connsiteX1" fmla="*/ 1386331 w 1386331"/>
                <a:gd name="connsiteY1" fmla="*/ 271458 h 542916"/>
                <a:gd name="connsiteX2" fmla="*/ 1084502 w 1386331"/>
                <a:gd name="connsiteY2" fmla="*/ 542916 h 542916"/>
                <a:gd name="connsiteX3" fmla="*/ 1084502 w 1386331"/>
                <a:gd name="connsiteY3" fmla="*/ 407187 h 542916"/>
                <a:gd name="connsiteX4" fmla="*/ 158032 w 1386331"/>
                <a:gd name="connsiteY4" fmla="*/ 407187 h 542916"/>
                <a:gd name="connsiteX5" fmla="*/ 0 w 1386331"/>
                <a:gd name="connsiteY5" fmla="*/ 135729 h 542916"/>
                <a:gd name="connsiteX6" fmla="*/ 1084502 w 1386331"/>
                <a:gd name="connsiteY6" fmla="*/ 135729 h 54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331" h="542916">
                  <a:moveTo>
                    <a:pt x="1084502" y="0"/>
                  </a:moveTo>
                  <a:lnTo>
                    <a:pt x="1386331" y="271458"/>
                  </a:lnTo>
                  <a:lnTo>
                    <a:pt x="1084502" y="542916"/>
                  </a:lnTo>
                  <a:lnTo>
                    <a:pt x="1084502" y="407187"/>
                  </a:lnTo>
                  <a:lnTo>
                    <a:pt x="158032" y="407187"/>
                  </a:lnTo>
                  <a:lnTo>
                    <a:pt x="0" y="135729"/>
                  </a:lnTo>
                  <a:lnTo>
                    <a:pt x="1084502" y="135729"/>
                  </a:lnTo>
                  <a:close/>
                </a:path>
              </a:pathLst>
            </a:cu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BDC768-EA22-4E1F-A688-3AB60FFE2024}"/>
                </a:ext>
              </a:extLst>
            </p:cNvPr>
            <p:cNvSpPr/>
            <p:nvPr/>
          </p:nvSpPr>
          <p:spPr bwMode="auto">
            <a:xfrm>
              <a:off x="0" y="4094480"/>
              <a:ext cx="12192000" cy="2489200"/>
            </a:xfrm>
            <a:prstGeom prst="rect">
              <a:avLst/>
            </a:prstGeom>
            <a:solidFill>
              <a:srgbClr val="0563C1">
                <a:alpha val="87000"/>
              </a:srgbClr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6F9C66-2D22-401B-97C4-A4587A8F5D64}"/>
                </a:ext>
              </a:extLst>
            </p:cNvPr>
            <p:cNvSpPr/>
            <p:nvPr/>
          </p:nvSpPr>
          <p:spPr bwMode="auto">
            <a:xfrm>
              <a:off x="8818880" y="3180080"/>
              <a:ext cx="1455440" cy="3352800"/>
            </a:xfrm>
            <a:custGeom>
              <a:avLst/>
              <a:gdLst>
                <a:gd name="connsiteX0" fmla="*/ 0 w 1455440"/>
                <a:gd name="connsiteY0" fmla="*/ 3352800 h 3352800"/>
                <a:gd name="connsiteX1" fmla="*/ 1310640 w 1455440"/>
                <a:gd name="connsiteY1" fmla="*/ 2011680 h 3352800"/>
                <a:gd name="connsiteX2" fmla="*/ 1442720 w 1455440"/>
                <a:gd name="connsiteY2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440" h="3352800">
                  <a:moveTo>
                    <a:pt x="0" y="3352800"/>
                  </a:moveTo>
                  <a:cubicBezTo>
                    <a:pt x="535093" y="2961640"/>
                    <a:pt x="1070187" y="2570480"/>
                    <a:pt x="1310640" y="2011680"/>
                  </a:cubicBezTo>
                  <a:cubicBezTo>
                    <a:pt x="1551093" y="1452880"/>
                    <a:pt x="1412240" y="328507"/>
                    <a:pt x="144272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miter lim="800000"/>
              <a:headEnd type="triangle" w="lg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05F270-E31A-4851-B27F-F738F78F8ACF}"/>
                </a:ext>
              </a:extLst>
            </p:cNvPr>
            <p:cNvSpPr txBox="1"/>
            <p:nvPr/>
          </p:nvSpPr>
          <p:spPr>
            <a:xfrm>
              <a:off x="2843193" y="572868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of water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of valve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2C5EAE-C44F-41D8-8EC9-F660FF99AC3B}"/>
                </a:ext>
              </a:extLst>
            </p:cNvPr>
            <p:cNvSpPr/>
            <p:nvPr/>
          </p:nvSpPr>
          <p:spPr bwMode="auto">
            <a:xfrm>
              <a:off x="-293394" y="802640"/>
              <a:ext cx="557554" cy="1158239"/>
            </a:xfrm>
            <a:prstGeom prst="rect">
              <a:avLst/>
            </a:prstGeom>
            <a:solidFill>
              <a:srgbClr val="0563C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8A0959-1996-406C-AA15-50827D28C648}"/>
                </a:ext>
              </a:extLst>
            </p:cNvPr>
            <p:cNvCxnSpPr/>
            <p:nvPr/>
          </p:nvCxnSpPr>
          <p:spPr>
            <a:xfrm>
              <a:off x="-293393" y="80264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FC01D3-A5A4-4049-93CC-66F0DE7AD7EA}"/>
                </a:ext>
              </a:extLst>
            </p:cNvPr>
            <p:cNvCxnSpPr/>
            <p:nvPr/>
          </p:nvCxnSpPr>
          <p:spPr>
            <a:xfrm>
              <a:off x="-293394" y="196088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779BB4-6675-4398-B30E-02F71CFCCB67}"/>
                </a:ext>
              </a:extLst>
            </p:cNvPr>
            <p:cNvSpPr txBox="1"/>
            <p:nvPr/>
          </p:nvSpPr>
          <p:spPr>
            <a:xfrm>
              <a:off x="6229787" y="3105834"/>
              <a:ext cx="816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2C9A8-F3E7-45D4-9DEE-42B078A906C1}"/>
                </a:ext>
              </a:extLst>
            </p:cNvPr>
            <p:cNvSpPr txBox="1"/>
            <p:nvPr/>
          </p:nvSpPr>
          <p:spPr>
            <a:xfrm>
              <a:off x="9308447" y="2432149"/>
              <a:ext cx="2057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of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of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3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C4F2F3A-6949-4DF5-9EB2-774AFA5585CF}"/>
              </a:ext>
            </a:extLst>
          </p:cNvPr>
          <p:cNvGrpSpPr/>
          <p:nvPr/>
        </p:nvGrpSpPr>
        <p:grpSpPr>
          <a:xfrm>
            <a:off x="633796" y="50800"/>
            <a:ext cx="10440841" cy="6774352"/>
            <a:chOff x="633796" y="50800"/>
            <a:chExt cx="10440841" cy="6774352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C736BADA-893A-4920-94C2-0EF5B5488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6360" y="5140325"/>
              <a:ext cx="1974850" cy="1143000"/>
              <a:chOff x="2208" y="3312"/>
              <a:chExt cx="1152" cy="720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1962FCB5-FE2D-4E40-B255-6F4CCC9BA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31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id="{DD9DBE40-DA9A-4E27-B47E-22D257CE5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403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Arc 7">
              <a:extLst>
                <a:ext uri="{FF2B5EF4-FFF2-40B4-BE49-F238E27FC236}">
                  <a16:creationId xmlns:a16="http://schemas.microsoft.com/office/drawing/2014/main" id="{A29928B8-2592-4E40-82AB-CA6231CA90B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5285360" y="4759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7" name="Group 8">
              <a:extLst>
                <a:ext uri="{FF2B5EF4-FFF2-40B4-BE49-F238E27FC236}">
                  <a16:creationId xmlns:a16="http://schemas.microsoft.com/office/drawing/2014/main" id="{60A74F49-1489-4E5F-BB9D-2095D96AD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2571750"/>
              <a:ext cx="228600" cy="1752600"/>
              <a:chOff x="3874" y="1680"/>
              <a:chExt cx="144" cy="1104"/>
            </a:xfrm>
          </p:grpSpPr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26C7ED48-4C8C-4C87-82E4-9BA06EB6E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0514213C-D488-4641-B56E-E1178B322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8E8A761B-77E0-41D4-94FC-BA734EE48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2">
                <a:extLst>
                  <a:ext uri="{FF2B5EF4-FFF2-40B4-BE49-F238E27FC236}">
                    <a16:creationId xmlns:a16="http://schemas.microsoft.com/office/drawing/2014/main" id="{61E7E957-FB95-4FCC-B437-A362425A5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3">
                <a:extLst>
                  <a:ext uri="{FF2B5EF4-FFF2-40B4-BE49-F238E27FC236}">
                    <a16:creationId xmlns:a16="http://schemas.microsoft.com/office/drawing/2014/main" id="{977FD88F-AD96-40B6-BCCC-CEFFD6720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4">
                <a:extLst>
                  <a:ext uri="{FF2B5EF4-FFF2-40B4-BE49-F238E27FC236}">
                    <a16:creationId xmlns:a16="http://schemas.microsoft.com/office/drawing/2014/main" id="{266F6757-4E2C-499A-A77B-EE0FA6AB8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5">
                <a:extLst>
                  <a:ext uri="{FF2B5EF4-FFF2-40B4-BE49-F238E27FC236}">
                    <a16:creationId xmlns:a16="http://schemas.microsoft.com/office/drawing/2014/main" id="{FB2148BA-337A-468B-B1C1-7F0B17397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6">
                <a:extLst>
                  <a:ext uri="{FF2B5EF4-FFF2-40B4-BE49-F238E27FC236}">
                    <a16:creationId xmlns:a16="http://schemas.microsoft.com/office/drawing/2014/main" id="{74865E91-A4CC-40FC-B406-26A0CE694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80992A93-155B-4990-8684-C273A0A5E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8">
                <a:extLst>
                  <a:ext uri="{FF2B5EF4-FFF2-40B4-BE49-F238E27FC236}">
                    <a16:creationId xmlns:a16="http://schemas.microsoft.com/office/drawing/2014/main" id="{020D4EDE-6C3A-4B82-9EF4-8ACD07FC9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19">
                <a:extLst>
                  <a:ext uri="{FF2B5EF4-FFF2-40B4-BE49-F238E27FC236}">
                    <a16:creationId xmlns:a16="http://schemas.microsoft.com/office/drawing/2014/main" id="{D2BD6648-856A-4598-A985-9C5B74D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0">
                <a:extLst>
                  <a:ext uri="{FF2B5EF4-FFF2-40B4-BE49-F238E27FC236}">
                    <a16:creationId xmlns:a16="http://schemas.microsoft.com/office/drawing/2014/main" id="{BA60C2E7-99CE-4DFD-B08D-2B96F7745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1">
                <a:extLst>
                  <a:ext uri="{FF2B5EF4-FFF2-40B4-BE49-F238E27FC236}">
                    <a16:creationId xmlns:a16="http://schemas.microsoft.com/office/drawing/2014/main" id="{2469435F-A84C-4EBD-AB20-7C2837AEB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2">
                <a:extLst>
                  <a:ext uri="{FF2B5EF4-FFF2-40B4-BE49-F238E27FC236}">
                    <a16:creationId xmlns:a16="http://schemas.microsoft.com/office/drawing/2014/main" id="{851F308D-30C2-42E7-91A5-21F228350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3">
                <a:extLst>
                  <a:ext uri="{FF2B5EF4-FFF2-40B4-BE49-F238E27FC236}">
                    <a16:creationId xmlns:a16="http://schemas.microsoft.com/office/drawing/2014/main" id="{D4914673-092D-4D67-91A8-28AC2F3E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4">
                <a:extLst>
                  <a:ext uri="{FF2B5EF4-FFF2-40B4-BE49-F238E27FC236}">
                    <a16:creationId xmlns:a16="http://schemas.microsoft.com/office/drawing/2014/main" id="{5CA7F757-1208-4060-9D35-F43D8ADD3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5">
                <a:extLst>
                  <a:ext uri="{FF2B5EF4-FFF2-40B4-BE49-F238E27FC236}">
                    <a16:creationId xmlns:a16="http://schemas.microsoft.com/office/drawing/2014/main" id="{92EE6D13-85A0-403D-AAC6-6D9A5BC81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6">
                <a:extLst>
                  <a:ext uri="{FF2B5EF4-FFF2-40B4-BE49-F238E27FC236}">
                    <a16:creationId xmlns:a16="http://schemas.microsoft.com/office/drawing/2014/main" id="{F0849DBE-1A74-4F66-A800-C826718B4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7">
                <a:extLst>
                  <a:ext uri="{FF2B5EF4-FFF2-40B4-BE49-F238E27FC236}">
                    <a16:creationId xmlns:a16="http://schemas.microsoft.com/office/drawing/2014/main" id="{F52F581D-DD4F-4083-80F8-CAC862C70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8">
                <a:extLst>
                  <a:ext uri="{FF2B5EF4-FFF2-40B4-BE49-F238E27FC236}">
                    <a16:creationId xmlns:a16="http://schemas.microsoft.com/office/drawing/2014/main" id="{01957E61-7CA8-4022-A386-34F76C355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9">
                <a:extLst>
                  <a:ext uri="{FF2B5EF4-FFF2-40B4-BE49-F238E27FC236}">
                    <a16:creationId xmlns:a16="http://schemas.microsoft.com/office/drawing/2014/main" id="{201C90D4-0EB3-4A8D-8C6F-8007F90F1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0">
                <a:extLst>
                  <a:ext uri="{FF2B5EF4-FFF2-40B4-BE49-F238E27FC236}">
                    <a16:creationId xmlns:a16="http://schemas.microsoft.com/office/drawing/2014/main" id="{29DDCD74-C60C-432D-9D6C-54489877C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1">
                <a:extLst>
                  <a:ext uri="{FF2B5EF4-FFF2-40B4-BE49-F238E27FC236}">
                    <a16:creationId xmlns:a16="http://schemas.microsoft.com/office/drawing/2014/main" id="{987BE078-4244-4E6F-8431-6828091B3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2">
                <a:extLst>
                  <a:ext uri="{FF2B5EF4-FFF2-40B4-BE49-F238E27FC236}">
                    <a16:creationId xmlns:a16="http://schemas.microsoft.com/office/drawing/2014/main" id="{89A9A945-B8A9-4A91-8BBD-24B3731F3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" name="Arc 33">
              <a:extLst>
                <a:ext uri="{FF2B5EF4-FFF2-40B4-BE49-F238E27FC236}">
                  <a16:creationId xmlns:a16="http://schemas.microsoft.com/office/drawing/2014/main" id="{85DE0A1F-7F63-4313-A60B-FF25CB80D1EF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5285360" y="6283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34">
              <a:extLst>
                <a:ext uri="{FF2B5EF4-FFF2-40B4-BE49-F238E27FC236}">
                  <a16:creationId xmlns:a16="http://schemas.microsoft.com/office/drawing/2014/main" id="{81679192-0181-4149-80FC-942FEB244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5360" y="1787525"/>
              <a:ext cx="0" cy="297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81275EB7-15BC-4F16-8BDF-320428B0A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4760" y="1787525"/>
              <a:ext cx="0" cy="487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5" name="Group 36">
              <a:extLst>
                <a:ext uri="{FF2B5EF4-FFF2-40B4-BE49-F238E27FC236}">
                  <a16:creationId xmlns:a16="http://schemas.microsoft.com/office/drawing/2014/main" id="{D28D078B-2674-465A-99CD-CED4CBC50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4360" y="1984375"/>
              <a:ext cx="76200" cy="2209800"/>
              <a:chOff x="816" y="1632"/>
              <a:chExt cx="48" cy="1392"/>
            </a:xfrm>
          </p:grpSpPr>
          <p:sp>
            <p:nvSpPr>
              <p:cNvPr id="86" name="Oval 37">
                <a:extLst>
                  <a:ext uri="{FF2B5EF4-FFF2-40B4-BE49-F238E27FC236}">
                    <a16:creationId xmlns:a16="http://schemas.microsoft.com/office/drawing/2014/main" id="{0D90554A-1685-4CDF-9EA3-B1820940C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Oval 38">
                <a:extLst>
                  <a:ext uri="{FF2B5EF4-FFF2-40B4-BE49-F238E27FC236}">
                    <a16:creationId xmlns:a16="http://schemas.microsoft.com/office/drawing/2014/main" id="{34AE0F32-121D-4435-8AA5-32F29F5DE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Oval 39">
                <a:extLst>
                  <a:ext uri="{FF2B5EF4-FFF2-40B4-BE49-F238E27FC236}">
                    <a16:creationId xmlns:a16="http://schemas.microsoft.com/office/drawing/2014/main" id="{32D060DB-B6FC-4C7E-A28A-C32273FFB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Oval 40">
                <a:extLst>
                  <a:ext uri="{FF2B5EF4-FFF2-40B4-BE49-F238E27FC236}">
                    <a16:creationId xmlns:a16="http://schemas.microsoft.com/office/drawing/2014/main" id="{945EBC2E-1A43-4078-AFE0-34B96BF9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Oval 41">
                <a:extLst>
                  <a:ext uri="{FF2B5EF4-FFF2-40B4-BE49-F238E27FC236}">
                    <a16:creationId xmlns:a16="http://schemas.microsoft.com/office/drawing/2014/main" id="{9D0AE804-DE54-4696-9B6F-60132D899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Oval 42">
                <a:extLst>
                  <a:ext uri="{FF2B5EF4-FFF2-40B4-BE49-F238E27FC236}">
                    <a16:creationId xmlns:a16="http://schemas.microsoft.com/office/drawing/2014/main" id="{804EA67C-1C50-4FF0-AC32-A17B6C80A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Oval 43">
                <a:extLst>
                  <a:ext uri="{FF2B5EF4-FFF2-40B4-BE49-F238E27FC236}">
                    <a16:creationId xmlns:a16="http://schemas.microsoft.com/office/drawing/2014/main" id="{C3D4261A-0B06-4DD9-8519-F9A73EB74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Oval 44">
                <a:extLst>
                  <a:ext uri="{FF2B5EF4-FFF2-40B4-BE49-F238E27FC236}">
                    <a16:creationId xmlns:a16="http://schemas.microsoft.com/office/drawing/2014/main" id="{7ABE2305-7FB4-43FA-97AE-7D9F0D2C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Oval 45">
                <a:extLst>
                  <a:ext uri="{FF2B5EF4-FFF2-40B4-BE49-F238E27FC236}">
                    <a16:creationId xmlns:a16="http://schemas.microsoft.com/office/drawing/2014/main" id="{4390C8C9-067E-4CA7-AE90-C94F8E1A8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Oval 46">
                <a:extLst>
                  <a:ext uri="{FF2B5EF4-FFF2-40B4-BE49-F238E27FC236}">
                    <a16:creationId xmlns:a16="http://schemas.microsoft.com/office/drawing/2014/main" id="{5EF6AFB6-0A03-4658-AA34-43AE6BA0F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Oval 47">
                <a:extLst>
                  <a:ext uri="{FF2B5EF4-FFF2-40B4-BE49-F238E27FC236}">
                    <a16:creationId xmlns:a16="http://schemas.microsoft.com/office/drawing/2014/main" id="{FDAB550B-7A20-4693-AF5D-A24D0E8C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Oval 48">
                <a:extLst>
                  <a:ext uri="{FF2B5EF4-FFF2-40B4-BE49-F238E27FC236}">
                    <a16:creationId xmlns:a16="http://schemas.microsoft.com/office/drawing/2014/main" id="{C8E314AE-54A4-4807-905D-867EC6A5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Oval 49">
                <a:extLst>
                  <a:ext uri="{FF2B5EF4-FFF2-40B4-BE49-F238E27FC236}">
                    <a16:creationId xmlns:a16="http://schemas.microsoft.com/office/drawing/2014/main" id="{C51D3301-DF7A-419F-9603-D04149228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Oval 50">
                <a:extLst>
                  <a:ext uri="{FF2B5EF4-FFF2-40B4-BE49-F238E27FC236}">
                    <a16:creationId xmlns:a16="http://schemas.microsoft.com/office/drawing/2014/main" id="{0E669866-6075-465E-B5D8-1F3C0B164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Oval 51">
                <a:extLst>
                  <a:ext uri="{FF2B5EF4-FFF2-40B4-BE49-F238E27FC236}">
                    <a16:creationId xmlns:a16="http://schemas.microsoft.com/office/drawing/2014/main" id="{1E4E870B-3F5C-4880-A999-CE551786F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52">
              <a:extLst>
                <a:ext uri="{FF2B5EF4-FFF2-40B4-BE49-F238E27FC236}">
                  <a16:creationId xmlns:a16="http://schemas.microsoft.com/office/drawing/2014/main" id="{38E211C1-ED23-462F-8C6C-1D37A29CF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6760" y="2060575"/>
              <a:ext cx="76200" cy="2209800"/>
              <a:chOff x="816" y="1632"/>
              <a:chExt cx="48" cy="1392"/>
            </a:xfrm>
          </p:grpSpPr>
          <p:sp>
            <p:nvSpPr>
              <p:cNvPr id="102" name="Oval 53">
                <a:extLst>
                  <a:ext uri="{FF2B5EF4-FFF2-40B4-BE49-F238E27FC236}">
                    <a16:creationId xmlns:a16="http://schemas.microsoft.com/office/drawing/2014/main" id="{1CDE35A0-FDDC-4858-A3E3-BC53465C2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Oval 54">
                <a:extLst>
                  <a:ext uri="{FF2B5EF4-FFF2-40B4-BE49-F238E27FC236}">
                    <a16:creationId xmlns:a16="http://schemas.microsoft.com/office/drawing/2014/main" id="{F886A143-EA43-479B-8737-19C32C26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Oval 55">
                <a:extLst>
                  <a:ext uri="{FF2B5EF4-FFF2-40B4-BE49-F238E27FC236}">
                    <a16:creationId xmlns:a16="http://schemas.microsoft.com/office/drawing/2014/main" id="{759B7234-B407-4148-A338-32A0DEE7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Oval 56">
                <a:extLst>
                  <a:ext uri="{FF2B5EF4-FFF2-40B4-BE49-F238E27FC236}">
                    <a16:creationId xmlns:a16="http://schemas.microsoft.com/office/drawing/2014/main" id="{F962C8D7-D4BD-4643-B544-DF6500BAC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Oval 57">
                <a:extLst>
                  <a:ext uri="{FF2B5EF4-FFF2-40B4-BE49-F238E27FC236}">
                    <a16:creationId xmlns:a16="http://schemas.microsoft.com/office/drawing/2014/main" id="{F8AF77AB-1D3F-4A1C-A37A-8A423AD89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Oval 58">
                <a:extLst>
                  <a:ext uri="{FF2B5EF4-FFF2-40B4-BE49-F238E27FC236}">
                    <a16:creationId xmlns:a16="http://schemas.microsoft.com/office/drawing/2014/main" id="{79FAF0FE-B1D6-4221-8274-9FDDE439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Oval 59">
                <a:extLst>
                  <a:ext uri="{FF2B5EF4-FFF2-40B4-BE49-F238E27FC236}">
                    <a16:creationId xmlns:a16="http://schemas.microsoft.com/office/drawing/2014/main" id="{170D457C-0E89-44E2-BA9A-523355B69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Oval 60">
                <a:extLst>
                  <a:ext uri="{FF2B5EF4-FFF2-40B4-BE49-F238E27FC236}">
                    <a16:creationId xmlns:a16="http://schemas.microsoft.com/office/drawing/2014/main" id="{169FD93E-B852-45BB-9611-5358B9262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id="{F878D37D-8B09-48D9-AC3E-7479DA5B2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id="{D0B1266B-28D7-4C7E-9C58-BCE046B7E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Oval 63">
                <a:extLst>
                  <a:ext uri="{FF2B5EF4-FFF2-40B4-BE49-F238E27FC236}">
                    <a16:creationId xmlns:a16="http://schemas.microsoft.com/office/drawing/2014/main" id="{692D9ED4-75C6-4F3A-888F-108A044A8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Oval 64">
                <a:extLst>
                  <a:ext uri="{FF2B5EF4-FFF2-40B4-BE49-F238E27FC236}">
                    <a16:creationId xmlns:a16="http://schemas.microsoft.com/office/drawing/2014/main" id="{1AF18A0E-A84B-4CD0-BE91-9C9BBDB4E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Oval 65">
                <a:extLst>
                  <a:ext uri="{FF2B5EF4-FFF2-40B4-BE49-F238E27FC236}">
                    <a16:creationId xmlns:a16="http://schemas.microsoft.com/office/drawing/2014/main" id="{835AA661-1516-413B-94F4-88891A00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Oval 66">
                <a:extLst>
                  <a:ext uri="{FF2B5EF4-FFF2-40B4-BE49-F238E27FC236}">
                    <a16:creationId xmlns:a16="http://schemas.microsoft.com/office/drawing/2014/main" id="{469A82D2-E694-433F-9364-0C38CF8C2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" name="Oval 67">
                <a:extLst>
                  <a:ext uri="{FF2B5EF4-FFF2-40B4-BE49-F238E27FC236}">
                    <a16:creationId xmlns:a16="http://schemas.microsoft.com/office/drawing/2014/main" id="{2A16CF8D-C323-4F95-A66D-BA3009A8F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68">
              <a:extLst>
                <a:ext uri="{FF2B5EF4-FFF2-40B4-BE49-F238E27FC236}">
                  <a16:creationId xmlns:a16="http://schemas.microsoft.com/office/drawing/2014/main" id="{E0296D95-506F-4160-9957-D172452A0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1962150"/>
              <a:ext cx="228600" cy="1752600"/>
              <a:chOff x="3874" y="1680"/>
              <a:chExt cx="144" cy="1104"/>
            </a:xfrm>
          </p:grpSpPr>
          <p:sp>
            <p:nvSpPr>
              <p:cNvPr id="118" name="Line 69">
                <a:extLst>
                  <a:ext uri="{FF2B5EF4-FFF2-40B4-BE49-F238E27FC236}">
                    <a16:creationId xmlns:a16="http://schemas.microsoft.com/office/drawing/2014/main" id="{C5A4DE6D-97FB-4B6A-9521-449C4A32C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Line 70">
                <a:extLst>
                  <a:ext uri="{FF2B5EF4-FFF2-40B4-BE49-F238E27FC236}">
                    <a16:creationId xmlns:a16="http://schemas.microsoft.com/office/drawing/2014/main" id="{3B18EBC5-E1B3-4558-83E1-D61631E09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Line 71">
                <a:extLst>
                  <a:ext uri="{FF2B5EF4-FFF2-40B4-BE49-F238E27FC236}">
                    <a16:creationId xmlns:a16="http://schemas.microsoft.com/office/drawing/2014/main" id="{9A7C6A98-3544-4132-96EC-9B98E65BA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Line 72">
                <a:extLst>
                  <a:ext uri="{FF2B5EF4-FFF2-40B4-BE49-F238E27FC236}">
                    <a16:creationId xmlns:a16="http://schemas.microsoft.com/office/drawing/2014/main" id="{3902F5A7-8D86-4BBE-8172-D36E4B8D2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" name="Line 73">
                <a:extLst>
                  <a:ext uri="{FF2B5EF4-FFF2-40B4-BE49-F238E27FC236}">
                    <a16:creationId xmlns:a16="http://schemas.microsoft.com/office/drawing/2014/main" id="{34D0E438-419B-4D98-B6EC-F158A9417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" name="Line 74">
                <a:extLst>
                  <a:ext uri="{FF2B5EF4-FFF2-40B4-BE49-F238E27FC236}">
                    <a16:creationId xmlns:a16="http://schemas.microsoft.com/office/drawing/2014/main" id="{C807BF80-A5FA-45BB-8B95-5D121D01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Line 75">
                <a:extLst>
                  <a:ext uri="{FF2B5EF4-FFF2-40B4-BE49-F238E27FC236}">
                    <a16:creationId xmlns:a16="http://schemas.microsoft.com/office/drawing/2014/main" id="{9BFEB115-07D3-4F71-BA6C-C4EF69D81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Line 76">
                <a:extLst>
                  <a:ext uri="{FF2B5EF4-FFF2-40B4-BE49-F238E27FC236}">
                    <a16:creationId xmlns:a16="http://schemas.microsoft.com/office/drawing/2014/main" id="{FA312EC9-FDE1-4EFF-B66D-790A4073C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Line 77">
                <a:extLst>
                  <a:ext uri="{FF2B5EF4-FFF2-40B4-BE49-F238E27FC236}">
                    <a16:creationId xmlns:a16="http://schemas.microsoft.com/office/drawing/2014/main" id="{9D75287E-D8A5-47C3-9A0F-00A4E7D16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Line 78">
                <a:extLst>
                  <a:ext uri="{FF2B5EF4-FFF2-40B4-BE49-F238E27FC236}">
                    <a16:creationId xmlns:a16="http://schemas.microsoft.com/office/drawing/2014/main" id="{2D1CF212-A89C-4679-81BF-E99E385A3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79">
                <a:extLst>
                  <a:ext uri="{FF2B5EF4-FFF2-40B4-BE49-F238E27FC236}">
                    <a16:creationId xmlns:a16="http://schemas.microsoft.com/office/drawing/2014/main" id="{ECC95CF7-DB04-4908-B085-39870585C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80">
                <a:extLst>
                  <a:ext uri="{FF2B5EF4-FFF2-40B4-BE49-F238E27FC236}">
                    <a16:creationId xmlns:a16="http://schemas.microsoft.com/office/drawing/2014/main" id="{7DF26D98-4C33-472E-94A0-3380CDE7D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81">
                <a:extLst>
                  <a:ext uri="{FF2B5EF4-FFF2-40B4-BE49-F238E27FC236}">
                    <a16:creationId xmlns:a16="http://schemas.microsoft.com/office/drawing/2014/main" id="{A4B9E102-66E3-4406-9E8F-3B37C733A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Line 82">
                <a:extLst>
                  <a:ext uri="{FF2B5EF4-FFF2-40B4-BE49-F238E27FC236}">
                    <a16:creationId xmlns:a16="http://schemas.microsoft.com/office/drawing/2014/main" id="{C1CB4800-CE13-448F-87CF-89E85C34F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83">
                <a:extLst>
                  <a:ext uri="{FF2B5EF4-FFF2-40B4-BE49-F238E27FC236}">
                    <a16:creationId xmlns:a16="http://schemas.microsoft.com/office/drawing/2014/main" id="{23CB4066-DD5C-4094-9E1F-1F4B7946C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84">
                <a:extLst>
                  <a:ext uri="{FF2B5EF4-FFF2-40B4-BE49-F238E27FC236}">
                    <a16:creationId xmlns:a16="http://schemas.microsoft.com/office/drawing/2014/main" id="{34EE98B5-0178-42EF-84DC-140DF5215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Line 85">
                <a:extLst>
                  <a:ext uri="{FF2B5EF4-FFF2-40B4-BE49-F238E27FC236}">
                    <a16:creationId xmlns:a16="http://schemas.microsoft.com/office/drawing/2014/main" id="{CCA51B0D-9729-4B1A-9A8F-2A818C454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Line 86">
                <a:extLst>
                  <a:ext uri="{FF2B5EF4-FFF2-40B4-BE49-F238E27FC236}">
                    <a16:creationId xmlns:a16="http://schemas.microsoft.com/office/drawing/2014/main" id="{AF820EBF-9946-4E52-98F7-9AAF59C5F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Line 87">
                <a:extLst>
                  <a:ext uri="{FF2B5EF4-FFF2-40B4-BE49-F238E27FC236}">
                    <a16:creationId xmlns:a16="http://schemas.microsoft.com/office/drawing/2014/main" id="{05D4FB8F-CCA0-41DD-831B-B46CA4F94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Line 88">
                <a:extLst>
                  <a:ext uri="{FF2B5EF4-FFF2-40B4-BE49-F238E27FC236}">
                    <a16:creationId xmlns:a16="http://schemas.microsoft.com/office/drawing/2014/main" id="{B338F981-0C92-4BAE-AF4C-AFDAA8DFF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89">
                <a:extLst>
                  <a:ext uri="{FF2B5EF4-FFF2-40B4-BE49-F238E27FC236}">
                    <a16:creationId xmlns:a16="http://schemas.microsoft.com/office/drawing/2014/main" id="{C8E63EF9-D576-4BCE-BE68-2CE9F2AF1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Line 90">
                <a:extLst>
                  <a:ext uri="{FF2B5EF4-FFF2-40B4-BE49-F238E27FC236}">
                    <a16:creationId xmlns:a16="http://schemas.microsoft.com/office/drawing/2014/main" id="{0F0A2318-00E7-4314-9BBF-077597AD5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Line 91">
                <a:extLst>
                  <a:ext uri="{FF2B5EF4-FFF2-40B4-BE49-F238E27FC236}">
                    <a16:creationId xmlns:a16="http://schemas.microsoft.com/office/drawing/2014/main" id="{8BE74D64-3E65-40FA-9D9C-E0E91D4C5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Line 92">
                <a:extLst>
                  <a:ext uri="{FF2B5EF4-FFF2-40B4-BE49-F238E27FC236}">
                    <a16:creationId xmlns:a16="http://schemas.microsoft.com/office/drawing/2014/main" id="{4BDD24F5-3CE9-4AA4-849F-C0582D1AD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42" name="Picture 93">
              <a:extLst>
                <a:ext uri="{FF2B5EF4-FFF2-40B4-BE49-F238E27FC236}">
                  <a16:creationId xmlns:a16="http://schemas.microsoft.com/office/drawing/2014/main" id="{F646726D-8E5F-4373-81AD-296EB7964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70960" y="1939925"/>
              <a:ext cx="193675" cy="24495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sp>
          <p:nvSpPr>
            <p:cNvPr id="143" name="Text Box 94">
              <a:extLst>
                <a:ext uri="{FF2B5EF4-FFF2-40B4-BE49-F238E27FC236}">
                  <a16:creationId xmlns:a16="http://schemas.microsoft.com/office/drawing/2014/main" id="{12E09099-77F8-4C5F-AA80-73716B57C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360" y="2166937"/>
              <a:ext cx="1616075" cy="10064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Holes to choose the alum dose</a:t>
              </a:r>
            </a:p>
          </p:txBody>
        </p:sp>
        <p:sp>
          <p:nvSpPr>
            <p:cNvPr id="144" name="Text Box 95">
              <a:extLst>
                <a:ext uri="{FF2B5EF4-FFF2-40B4-BE49-F238E27FC236}">
                  <a16:creationId xmlns:a16="http://schemas.microsoft.com/office/drawing/2014/main" id="{C1C28FCD-8D92-4184-93FC-A921B9C7C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3061" y="5807869"/>
              <a:ext cx="1287532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Rapid Mix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Orifice</a:t>
              </a:r>
            </a:p>
          </p:txBody>
        </p:sp>
        <p:sp>
          <p:nvSpPr>
            <p:cNvPr id="145" name="Line 96">
              <a:extLst>
                <a:ext uri="{FF2B5EF4-FFF2-40B4-BE49-F238E27FC236}">
                  <a16:creationId xmlns:a16="http://schemas.microsoft.com/office/drawing/2014/main" id="{37A30529-F810-41F0-A1EB-CCF4ECA9C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411" y="6067424"/>
              <a:ext cx="727432" cy="477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Freeform 97">
              <a:extLst>
                <a:ext uri="{FF2B5EF4-FFF2-40B4-BE49-F238E27FC236}">
                  <a16:creationId xmlns:a16="http://schemas.microsoft.com/office/drawing/2014/main" id="{4CFC3D56-1371-40EE-9FAB-37C00217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223" y="2508250"/>
              <a:ext cx="3897312" cy="1741488"/>
            </a:xfrm>
            <a:custGeom>
              <a:avLst/>
              <a:gdLst/>
              <a:ahLst/>
              <a:cxnLst>
                <a:cxn ang="0">
                  <a:pos x="1350" y="16"/>
                </a:cxn>
                <a:cxn ang="0">
                  <a:pos x="837" y="1081"/>
                </a:cxn>
                <a:cxn ang="0">
                  <a:pos x="2455" y="458"/>
                </a:cxn>
              </a:cxnLst>
              <a:rect l="0" t="0" r="r" b="b"/>
              <a:pathLst>
                <a:path w="2455" h="1097">
                  <a:moveTo>
                    <a:pt x="1350" y="16"/>
                  </a:moveTo>
                  <a:cubicBezTo>
                    <a:pt x="672" y="0"/>
                    <a:pt x="0" y="1065"/>
                    <a:pt x="837" y="1081"/>
                  </a:cubicBezTo>
                  <a:cubicBezTo>
                    <a:pt x="1942" y="1097"/>
                    <a:pt x="1147" y="455"/>
                    <a:pt x="2455" y="458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Text Box 99">
              <a:extLst>
                <a:ext uri="{FF2B5EF4-FFF2-40B4-BE49-F238E27FC236}">
                  <a16:creationId xmlns:a16="http://schemas.microsoft.com/office/drawing/2014/main" id="{F40A6789-9D68-4273-84DD-3A337FB45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96" y="1025191"/>
              <a:ext cx="1716088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Tube from the stock tank</a:t>
              </a:r>
            </a:p>
          </p:txBody>
        </p:sp>
        <p:sp>
          <p:nvSpPr>
            <p:cNvPr id="149" name="Text Box 100">
              <a:extLst>
                <a:ext uri="{FF2B5EF4-FFF2-40B4-BE49-F238E27FC236}">
                  <a16:creationId xmlns:a16="http://schemas.microsoft.com/office/drawing/2014/main" id="{AC0D2DED-26C3-40CB-99AF-5036D0E0F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985" y="50800"/>
              <a:ext cx="14224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vent</a:t>
              </a:r>
            </a:p>
          </p:txBody>
        </p:sp>
        <p:sp>
          <p:nvSpPr>
            <p:cNvPr id="150" name="Line 101">
              <a:extLst>
                <a:ext uri="{FF2B5EF4-FFF2-40B4-BE49-F238E27FC236}">
                  <a16:creationId xmlns:a16="http://schemas.microsoft.com/office/drawing/2014/main" id="{AC30427B-0E11-4423-9AD2-182942609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7165" y="1435100"/>
              <a:ext cx="105980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Text Box 102">
              <a:extLst>
                <a:ext uri="{FF2B5EF4-FFF2-40B4-BE49-F238E27FC236}">
                  <a16:creationId xmlns:a16="http://schemas.microsoft.com/office/drawing/2014/main" id="{5A49F5E6-D9E7-49B2-8455-CE2A3F7A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973" y="5543550"/>
              <a:ext cx="12779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water</a:t>
              </a:r>
            </a:p>
          </p:txBody>
        </p:sp>
        <p:sp>
          <p:nvSpPr>
            <p:cNvPr id="152" name="Freeform 103">
              <a:extLst>
                <a:ext uri="{FF2B5EF4-FFF2-40B4-BE49-F238E27FC236}">
                  <a16:creationId xmlns:a16="http://schemas.microsoft.com/office/drawing/2014/main" id="{D738AC49-1DFB-443F-83CA-F897E168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848" y="5708650"/>
              <a:ext cx="1223962" cy="427038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186" y="65"/>
                </a:cxn>
                <a:cxn ang="0">
                  <a:pos x="0" y="269"/>
                </a:cxn>
              </a:cxnLst>
              <a:rect l="0" t="0" r="r" b="b"/>
              <a:pathLst>
                <a:path w="771" h="269">
                  <a:moveTo>
                    <a:pt x="771" y="0"/>
                  </a:moveTo>
                  <a:cubicBezTo>
                    <a:pt x="674" y="11"/>
                    <a:pt x="315" y="20"/>
                    <a:pt x="186" y="65"/>
                  </a:cubicBezTo>
                  <a:cubicBezTo>
                    <a:pt x="57" y="110"/>
                    <a:pt x="39" y="227"/>
                    <a:pt x="0" y="26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4" name="Group 105">
              <a:extLst>
                <a:ext uri="{FF2B5EF4-FFF2-40B4-BE49-F238E27FC236}">
                  <a16:creationId xmlns:a16="http://schemas.microsoft.com/office/drawing/2014/main" id="{F5379056-135F-435D-86A4-FE1B4AF73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2198" y="312738"/>
              <a:ext cx="1411287" cy="2465388"/>
              <a:chOff x="2589" y="85"/>
              <a:chExt cx="889" cy="1553"/>
            </a:xfrm>
          </p:grpSpPr>
          <p:sp>
            <p:nvSpPr>
              <p:cNvPr id="155" name="AutoShape 106">
                <a:extLst>
                  <a:ext uri="{FF2B5EF4-FFF2-40B4-BE49-F238E27FC236}">
                    <a16:creationId xmlns:a16="http://schemas.microsoft.com/office/drawing/2014/main" id="{0F637292-601D-4915-BEF5-104729FFD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84"/>
                <a:ext cx="664" cy="5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28575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Rectangle 107">
                <a:extLst>
                  <a:ext uri="{FF2B5EF4-FFF2-40B4-BE49-F238E27FC236}">
                    <a16:creationId xmlns:a16="http://schemas.microsoft.com/office/drawing/2014/main" id="{321AC6E4-E70E-46C4-8815-F0E9D14CB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47"/>
                <a:ext cx="664" cy="11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AutoShape 108">
                <a:extLst>
                  <a:ext uri="{FF2B5EF4-FFF2-40B4-BE49-F238E27FC236}">
                    <a16:creationId xmlns:a16="http://schemas.microsoft.com/office/drawing/2014/main" id="{7D633226-ED87-4127-8E74-BBA4DC610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83"/>
                <a:ext cx="664" cy="1255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58" name="Picture 109" descr="Product Picture">
                <a:extLst>
                  <a:ext uri="{FF2B5EF4-FFF2-40B4-BE49-F238E27FC236}">
                    <a16:creationId xmlns:a16="http://schemas.microsoft.com/office/drawing/2014/main" id="{D4A4D9EA-E410-4E4D-96E0-B73EC42FE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20000" r="63148" b="48000"/>
              <a:stretch>
                <a:fillRect/>
              </a:stretch>
            </p:blipFill>
            <p:spPr bwMode="auto">
              <a:xfrm>
                <a:off x="2589" y="654"/>
                <a:ext cx="530" cy="460"/>
              </a:xfrm>
              <a:prstGeom prst="rect">
                <a:avLst/>
              </a:prstGeom>
              <a:noFill/>
            </p:spPr>
          </p:pic>
          <p:sp>
            <p:nvSpPr>
              <p:cNvPr id="159" name="Rectangle 110">
                <a:extLst>
                  <a:ext uri="{FF2B5EF4-FFF2-40B4-BE49-F238E27FC236}">
                    <a16:creationId xmlns:a16="http://schemas.microsoft.com/office/drawing/2014/main" id="{DAEA8FE6-2CE6-43B9-A9CD-77718124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72"/>
                <a:ext cx="56" cy="1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AutoShape 111">
                <a:extLst>
                  <a:ext uri="{FF2B5EF4-FFF2-40B4-BE49-F238E27FC236}">
                    <a16:creationId xmlns:a16="http://schemas.microsoft.com/office/drawing/2014/main" id="{2D68885A-751E-43E0-9019-3C139C8A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012" y="944"/>
                <a:ext cx="147" cy="39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1" name="Group 112">
                <a:extLst>
                  <a:ext uri="{FF2B5EF4-FFF2-40B4-BE49-F238E27FC236}">
                    <a16:creationId xmlns:a16="http://schemas.microsoft.com/office/drawing/2014/main" id="{39CDDA1F-4897-4591-A003-741336988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0" y="276"/>
                <a:ext cx="528" cy="111"/>
                <a:chOff x="2855" y="276"/>
                <a:chExt cx="528" cy="111"/>
              </a:xfrm>
            </p:grpSpPr>
            <p:sp>
              <p:nvSpPr>
                <p:cNvPr id="167" name="Arc 113">
                  <a:extLst>
                    <a:ext uri="{FF2B5EF4-FFF2-40B4-BE49-F238E27FC236}">
                      <a16:creationId xmlns:a16="http://schemas.microsoft.com/office/drawing/2014/main" id="{F31C4A24-9DBD-4D6D-A947-0484E1B8D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855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Arc 114">
                  <a:extLst>
                    <a:ext uri="{FF2B5EF4-FFF2-40B4-BE49-F238E27FC236}">
                      <a16:creationId xmlns:a16="http://schemas.microsoft.com/office/drawing/2014/main" id="{2ADF8FEF-2DA7-4685-BABA-E0CF48945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3343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2" name="AutoShape 115">
                <a:extLst>
                  <a:ext uri="{FF2B5EF4-FFF2-40B4-BE49-F238E27FC236}">
                    <a16:creationId xmlns:a16="http://schemas.microsoft.com/office/drawing/2014/main" id="{58C3DD73-468A-43EC-9AEA-EC090AD70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36" y="356"/>
                <a:ext cx="576" cy="120"/>
              </a:xfrm>
              <a:custGeom>
                <a:avLst/>
                <a:gdLst>
                  <a:gd name="G0" fmla="+- 2435 0 0"/>
                  <a:gd name="G1" fmla="+- 21600 0 2435"/>
                  <a:gd name="G2" fmla="*/ 2435 1 2"/>
                  <a:gd name="G3" fmla="+- 21600 0 G2"/>
                  <a:gd name="G4" fmla="+/ 2435 21600 2"/>
                  <a:gd name="G5" fmla="+/ G1 0 2"/>
                  <a:gd name="G6" fmla="*/ 21600 21600 2435"/>
                  <a:gd name="G7" fmla="*/ G6 1 2"/>
                  <a:gd name="G8" fmla="+- 21600 0 G7"/>
                  <a:gd name="G9" fmla="*/ 21600 1 2"/>
                  <a:gd name="G10" fmla="+- 2435 0 G9"/>
                  <a:gd name="G11" fmla="?: G10 G8 0"/>
                  <a:gd name="G12" fmla="?: G10 G7 21600"/>
                  <a:gd name="T0" fmla="*/ 20382 w 21600"/>
                  <a:gd name="T1" fmla="*/ 10800 h 21600"/>
                  <a:gd name="T2" fmla="*/ 10800 w 21600"/>
                  <a:gd name="T3" fmla="*/ 21600 h 21600"/>
                  <a:gd name="T4" fmla="*/ 1218 w 21600"/>
                  <a:gd name="T5" fmla="*/ 10800 h 21600"/>
                  <a:gd name="T6" fmla="*/ 10800 w 21600"/>
                  <a:gd name="T7" fmla="*/ 0 h 21600"/>
                  <a:gd name="T8" fmla="*/ 3018 w 21600"/>
                  <a:gd name="T9" fmla="*/ 3018 h 21600"/>
                  <a:gd name="T10" fmla="*/ 18582 w 21600"/>
                  <a:gd name="T11" fmla="*/ 185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435" y="21600"/>
                    </a:lnTo>
                    <a:lnTo>
                      <a:pt x="1916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3" name="Group 116">
                <a:extLst>
                  <a:ext uri="{FF2B5EF4-FFF2-40B4-BE49-F238E27FC236}">
                    <a16:creationId xmlns:a16="http://schemas.microsoft.com/office/drawing/2014/main" id="{C557B75E-A0C8-4871-9156-306CE8FBD9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5" y="172"/>
                <a:ext cx="498" cy="149"/>
                <a:chOff x="2869" y="172"/>
                <a:chExt cx="498" cy="149"/>
              </a:xfrm>
            </p:grpSpPr>
            <p:sp>
              <p:nvSpPr>
                <p:cNvPr id="165" name="Freeform 117">
                  <a:extLst>
                    <a:ext uri="{FF2B5EF4-FFF2-40B4-BE49-F238E27FC236}">
                      <a16:creationId xmlns:a16="http://schemas.microsoft.com/office/drawing/2014/main" id="{CFD36D4B-9CA0-4197-8C0B-263E2F806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9" y="210"/>
                  <a:ext cx="498" cy="111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0" y="0"/>
                    </a:cxn>
                    <a:cxn ang="0">
                      <a:pos x="288" y="0"/>
                    </a:cxn>
                    <a:cxn ang="0">
                      <a:pos x="288" y="144"/>
                    </a:cxn>
                  </a:cxnLst>
                  <a:rect l="0" t="0" r="r" b="b"/>
                  <a:pathLst>
                    <a:path w="288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Line 118">
                  <a:extLst>
                    <a:ext uri="{FF2B5EF4-FFF2-40B4-BE49-F238E27FC236}">
                      <a16:creationId xmlns:a16="http://schemas.microsoft.com/office/drawing/2014/main" id="{0F41DA31-BEA8-497E-AA00-7927A721B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8" y="172"/>
                  <a:ext cx="0" cy="8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" name="Line 119">
                <a:extLst>
                  <a:ext uri="{FF2B5EF4-FFF2-40B4-BE49-F238E27FC236}">
                    <a16:creationId xmlns:a16="http://schemas.microsoft.com/office/drawing/2014/main" id="{997C4B5C-E37D-4816-8F42-2CB54C8E6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8" y="85"/>
                <a:ext cx="37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9" name="Text Box 120">
              <a:extLst>
                <a:ext uri="{FF2B5EF4-FFF2-40B4-BE49-F238E27FC236}">
                  <a16:creationId xmlns:a16="http://schemas.microsoft.com/office/drawing/2014/main" id="{9DC9D051-D18B-43E1-A112-2672DACF4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248" y="1116013"/>
              <a:ext cx="14319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 valve</a:t>
              </a:r>
            </a:p>
          </p:txBody>
        </p:sp>
        <p:sp>
          <p:nvSpPr>
            <p:cNvPr id="170" name="Line 121">
              <a:extLst>
                <a:ext uri="{FF2B5EF4-FFF2-40B4-BE49-F238E27FC236}">
                  <a16:creationId xmlns:a16="http://schemas.microsoft.com/office/drawing/2014/main" id="{133ECB87-16DD-40BA-B3CE-B8F0EDC67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310" y="1319213"/>
              <a:ext cx="1060450" cy="239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8797495-F7AF-4BE1-A343-52CCEA6860F0}"/>
                </a:ext>
              </a:extLst>
            </p:cNvPr>
            <p:cNvCxnSpPr/>
            <p:nvPr/>
          </p:nvCxnSpPr>
          <p:spPr bwMode="auto">
            <a:xfrm>
              <a:off x="4218560" y="2022475"/>
              <a:ext cx="31813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2ECEBEB-22FB-4D84-BA9E-D19D4B60BB81}"/>
                </a:ext>
              </a:extLst>
            </p:cNvPr>
            <p:cNvCxnSpPr/>
            <p:nvPr/>
          </p:nvCxnSpPr>
          <p:spPr bwMode="auto">
            <a:xfrm>
              <a:off x="4942460" y="3243263"/>
              <a:ext cx="24574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0FCD7B6-7FC8-43E0-9995-73EED6105158}"/>
                </a:ext>
              </a:extLst>
            </p:cNvPr>
            <p:cNvCxnSpPr/>
            <p:nvPr/>
          </p:nvCxnSpPr>
          <p:spPr bwMode="auto">
            <a:xfrm>
              <a:off x="7399910" y="2022475"/>
              <a:ext cx="0" cy="12207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168716-AD2B-4B9A-80BC-887165DE279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92" y="2425700"/>
              <a:ext cx="345650" cy="35877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0" name="Picture 1">
              <a:extLst>
                <a:ext uri="{FF2B5EF4-FFF2-40B4-BE49-F238E27FC236}">
                  <a16:creationId xmlns:a16="http://schemas.microsoft.com/office/drawing/2014/main" id="{E9A93E53-421F-4850-B074-31AF3BADD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/>
            <a:srcRect l="7357" t="3891" r="15316" b="3379"/>
            <a:stretch/>
          </p:blipFill>
          <p:spPr bwMode="auto">
            <a:xfrm>
              <a:off x="8034181" y="214374"/>
              <a:ext cx="3040456" cy="6359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D33E16C-789F-4FB6-B9EE-35757A298126}"/>
                </a:ext>
              </a:extLst>
            </p:cNvPr>
            <p:cNvSpPr/>
            <p:nvPr/>
          </p:nvSpPr>
          <p:spPr bwMode="auto">
            <a:xfrm>
              <a:off x="4297993" y="6494952"/>
              <a:ext cx="987368" cy="3302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DF92B69-DD83-491F-B685-136E66879859}"/>
                </a:ext>
              </a:extLst>
            </p:cNvPr>
            <p:cNvSpPr/>
            <p:nvPr/>
          </p:nvSpPr>
          <p:spPr bwMode="auto">
            <a:xfrm>
              <a:off x="4546811" y="6589714"/>
              <a:ext cx="489732" cy="12541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75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1397-41E4-4C43-9199-CADC3A56F215}"/>
              </a:ext>
            </a:extLst>
          </p:cNvPr>
          <p:cNvGrpSpPr/>
          <p:nvPr/>
        </p:nvGrpSpPr>
        <p:grpSpPr>
          <a:xfrm>
            <a:off x="166688" y="1795463"/>
            <a:ext cx="8153457" cy="4805362"/>
            <a:chOff x="166688" y="1795463"/>
            <a:chExt cx="8153457" cy="4805362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FC6C672-AFEB-4A98-8475-DD6E25FD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3924E613-6C97-4B64-BF4F-99836069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12745584-EEB1-40F3-BD29-9B67EE0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1795463"/>
              <a:ext cx="5578475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75773BA-A0A6-48DD-9837-017BE240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2125663"/>
              <a:ext cx="257175" cy="13350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DF617A71-B458-49E3-8A49-C5CF4D83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4FE0D342-BBF2-4760-95E3-87BB9C7AA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86C3D52E-6511-4067-92AE-4711E5F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3189288"/>
              <a:ext cx="160338" cy="2692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84FE23B3-FB3D-4875-96EC-4B29DD54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B23DDFC0-B804-4CDD-A82B-5A16032F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9463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6E17A796-CE80-464E-A90E-1D775389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088" y="4751388"/>
              <a:ext cx="0" cy="69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57D35D4-E631-46A1-91D1-DAF52E0EE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024313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E33CBF34-9C1F-458A-B093-21F09845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219450"/>
              <a:ext cx="304800" cy="904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0B8B8F8-BC5D-4E3A-95B9-0F8D83BE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0477034-4944-480D-A0C0-9E8582D4F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27">
              <a:extLst>
                <a:ext uri="{FF2B5EF4-FFF2-40B4-BE49-F238E27FC236}">
                  <a16:creationId xmlns:a16="http://schemas.microsoft.com/office/drawing/2014/main" id="{A0E2905A-F8D7-43C8-983A-DBF95CB6B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0813" y="5614988"/>
              <a:ext cx="631825" cy="871537"/>
              <a:chOff x="2308" y="3372"/>
              <a:chExt cx="232" cy="320"/>
            </a:xfrm>
          </p:grpSpPr>
          <p:sp>
            <p:nvSpPr>
              <p:cNvPr id="47" name="Oval 28">
                <a:extLst>
                  <a:ext uri="{FF2B5EF4-FFF2-40B4-BE49-F238E27FC236}">
                    <a16:creationId xmlns:a16="http://schemas.microsoft.com/office/drawing/2014/main" id="{C2623302-22F8-45D2-B75A-2C20865D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72"/>
                <a:ext cx="232" cy="23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53B2BFE2-484C-4B70-9572-A4387F9E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8" y="3604"/>
                <a:ext cx="232" cy="88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31">
              <a:extLst>
                <a:ext uri="{FF2B5EF4-FFF2-40B4-BE49-F238E27FC236}">
                  <a16:creationId xmlns:a16="http://schemas.microsoft.com/office/drawing/2014/main" id="{E23D5A23-8B74-42DF-91EB-6E3506B2727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06926" y="5075237"/>
              <a:ext cx="158750" cy="1781175"/>
              <a:chOff x="3663" y="2007"/>
              <a:chExt cx="144" cy="1488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6A4452B-4046-4B34-961B-33820C8F2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009"/>
                <a:ext cx="133" cy="148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F3B8A870-6E34-4F0B-B87B-FC024526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8437025E-B736-4781-BAD2-2B67C15FD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7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51DC1F68-57DF-406A-B6EA-CB5FDF54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1" y="2871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2082270-1F22-4A40-908C-E453F3BE7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E4568B4-6CD4-40E9-8437-FC9D33443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181E441F-D912-4DCD-847C-AD33A17F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2065338"/>
              <a:ext cx="117475" cy="4535487"/>
            </a:xfrm>
            <a:custGeom>
              <a:avLst/>
              <a:gdLst/>
              <a:ahLst/>
              <a:cxnLst>
                <a:cxn ang="0">
                  <a:pos x="74" y="56"/>
                </a:cxn>
                <a:cxn ang="0">
                  <a:pos x="15" y="187"/>
                </a:cxn>
                <a:cxn ang="0">
                  <a:pos x="6" y="2474"/>
                </a:cxn>
                <a:cxn ang="0">
                  <a:pos x="50" y="2483"/>
                </a:cxn>
                <a:cxn ang="0">
                  <a:pos x="59" y="1549"/>
                </a:cxn>
                <a:cxn ang="0">
                  <a:pos x="50" y="100"/>
                </a:cxn>
              </a:cxnLst>
              <a:rect l="0" t="0" r="r" b="b"/>
              <a:pathLst>
                <a:path w="74" h="2857">
                  <a:moveTo>
                    <a:pt x="74" y="56"/>
                  </a:moveTo>
                  <a:cubicBezTo>
                    <a:pt x="64" y="78"/>
                    <a:pt x="14" y="0"/>
                    <a:pt x="15" y="187"/>
                  </a:cubicBezTo>
                  <a:cubicBezTo>
                    <a:pt x="16" y="374"/>
                    <a:pt x="0" y="2091"/>
                    <a:pt x="6" y="2474"/>
                  </a:cubicBezTo>
                  <a:cubicBezTo>
                    <a:pt x="12" y="2857"/>
                    <a:pt x="41" y="2637"/>
                    <a:pt x="50" y="2483"/>
                  </a:cubicBezTo>
                  <a:cubicBezTo>
                    <a:pt x="59" y="2329"/>
                    <a:pt x="59" y="1946"/>
                    <a:pt x="59" y="1549"/>
                  </a:cubicBezTo>
                  <a:cubicBezTo>
                    <a:pt x="59" y="1152"/>
                    <a:pt x="58" y="626"/>
                    <a:pt x="50" y="10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9399AD9D-705D-4CA9-8C08-4A0DB15D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25" y="3033713"/>
              <a:ext cx="341313" cy="34131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" name="Group 48">
              <a:extLst>
                <a:ext uri="{FF2B5EF4-FFF2-40B4-BE49-F238E27FC236}">
                  <a16:creationId xmlns:a16="http://schemas.microsoft.com/office/drawing/2014/main" id="{B3058D45-D64D-4080-9679-601329DC1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688" y="2147888"/>
              <a:ext cx="747712" cy="1093787"/>
              <a:chOff x="105" y="1353"/>
              <a:chExt cx="471" cy="689"/>
            </a:xfrm>
          </p:grpSpPr>
          <p:sp>
            <p:nvSpPr>
              <p:cNvPr id="77" name="Line 43">
                <a:extLst>
                  <a:ext uri="{FF2B5EF4-FFF2-40B4-BE49-F238E27FC236}">
                    <a16:creationId xmlns:a16="http://schemas.microsoft.com/office/drawing/2014/main" id="{C47BA9D3-18C0-45F5-A24D-43A0AA2BB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353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44">
                <a:extLst>
                  <a:ext uri="{FF2B5EF4-FFF2-40B4-BE49-F238E27FC236}">
                    <a16:creationId xmlns:a16="http://schemas.microsoft.com/office/drawing/2014/main" id="{F025C81E-7D00-4DE0-9299-EC4B38E8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2042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45">
                <a:extLst>
                  <a:ext uri="{FF2B5EF4-FFF2-40B4-BE49-F238E27FC236}">
                    <a16:creationId xmlns:a16="http://schemas.microsoft.com/office/drawing/2014/main" id="{035E9A87-6C7F-4A86-BD28-B33E46D4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" y="1353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1175AA-FE09-4AE4-8E34-E58F7D6CA1D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6" y="2503257"/>
              <a:ext cx="338286" cy="18438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5" name="Text Box 2448">
              <a:extLst>
                <a:ext uri="{FF2B5EF4-FFF2-40B4-BE49-F238E27FC236}">
                  <a16:creationId xmlns:a16="http://schemas.microsoft.com/office/drawing/2014/main" id="{FD7123F0-A8C5-484F-87FA-964A8D592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480" y="5951508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90DCA8FE-FC87-49CF-8A41-E754C33CEAE4}"/>
                </a:ext>
              </a:extLst>
            </p:cNvPr>
            <p:cNvSpPr/>
            <p:nvPr/>
          </p:nvSpPr>
          <p:spPr>
            <a:xfrm rot="10800000">
              <a:off x="6767119" y="1890712"/>
              <a:ext cx="337767" cy="1360486"/>
            </a:xfrm>
            <a:prstGeom prst="leftBrace">
              <a:avLst>
                <a:gd name="adj1" fmla="val 32109"/>
                <a:gd name="adj2" fmla="val 4956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 Box 2448">
              <a:extLst>
                <a:ext uri="{FF2B5EF4-FFF2-40B4-BE49-F238E27FC236}">
                  <a16:creationId xmlns:a16="http://schemas.microsoft.com/office/drawing/2014/main" id="{877D2C1E-88CC-4F60-85B6-4483039C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826" y="2160588"/>
              <a:ext cx="1214319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Overhead Tank</a:t>
              </a:r>
            </a:p>
          </p:txBody>
        </p:sp>
        <p:sp>
          <p:nvSpPr>
            <p:cNvPr id="100" name="Text Box 2448">
              <a:extLst>
                <a:ext uri="{FF2B5EF4-FFF2-40B4-BE49-F238E27FC236}">
                  <a16:creationId xmlns:a16="http://schemas.microsoft.com/office/drawing/2014/main" id="{2289FC86-9B52-473A-BF61-5327FEA8C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305" y="332515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head orifice</a:t>
              </a:r>
            </a:p>
          </p:txBody>
        </p:sp>
        <p:sp>
          <p:nvSpPr>
            <p:cNvPr id="101" name="Text Box 2448">
              <a:extLst>
                <a:ext uri="{FF2B5EF4-FFF2-40B4-BE49-F238E27FC236}">
                  <a16:creationId xmlns:a16="http://schemas.microsoft.com/office/drawing/2014/main" id="{2955576C-26D7-4DD9-8DEF-D13667ED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301" y="364020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4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D2447A-6777-424B-B2A5-841DB6891902}"/>
              </a:ext>
            </a:extLst>
          </p:cNvPr>
          <p:cNvGrpSpPr/>
          <p:nvPr/>
        </p:nvGrpSpPr>
        <p:grpSpPr>
          <a:xfrm>
            <a:off x="437591" y="438529"/>
            <a:ext cx="8143366" cy="5127703"/>
            <a:chOff x="437591" y="438529"/>
            <a:chExt cx="8143366" cy="512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7C5546-6D67-4C82-B8EE-03C41BF4AC76}"/>
                </a:ext>
              </a:extLst>
            </p:cNvPr>
            <p:cNvGrpSpPr/>
            <p:nvPr/>
          </p:nvGrpSpPr>
          <p:grpSpPr>
            <a:xfrm>
              <a:off x="555898" y="438529"/>
              <a:ext cx="8025059" cy="4853554"/>
              <a:chOff x="555898" y="438529"/>
              <a:chExt cx="8025059" cy="4853554"/>
            </a:xfrm>
          </p:grpSpPr>
          <p:sp>
            <p:nvSpPr>
              <p:cNvPr id="4" name="Freeform 6">
                <a:extLst>
                  <a:ext uri="{FF2B5EF4-FFF2-40B4-BE49-F238E27FC236}">
                    <a16:creationId xmlns:a16="http://schemas.microsoft.com/office/drawing/2014/main" id="{57C7CB09-8C87-4DA8-BFE7-4720504CA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13284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9E03FD-BCAA-462D-A6C4-B19647011DF4}"/>
                  </a:ext>
                </a:extLst>
              </p:cNvPr>
              <p:cNvGrpSpPr/>
              <p:nvPr/>
            </p:nvGrpSpPr>
            <p:grpSpPr>
              <a:xfrm>
                <a:off x="1100471" y="922612"/>
                <a:ext cx="482269" cy="420455"/>
                <a:chOff x="4446109" y="2103464"/>
                <a:chExt cx="482269" cy="420455"/>
              </a:xfrm>
            </p:grpSpPr>
            <p:sp>
              <p:nvSpPr>
                <p:cNvPr id="14" name="AutoShape 174">
                  <a:extLst>
                    <a:ext uri="{FF2B5EF4-FFF2-40B4-BE49-F238E27FC236}">
                      <a16:creationId xmlns:a16="http://schemas.microsoft.com/office/drawing/2014/main" id="{56EFD6BF-292F-40DF-B258-F43A90D89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Line 175">
                  <a:extLst>
                    <a:ext uri="{FF2B5EF4-FFF2-40B4-BE49-F238E27FC236}">
                      <a16:creationId xmlns:a16="http://schemas.microsoft.com/office/drawing/2014/main" id="{D3B90883-7651-4669-9F16-25B26B0C4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76">
                  <a:extLst>
                    <a:ext uri="{FF2B5EF4-FFF2-40B4-BE49-F238E27FC236}">
                      <a16:creationId xmlns:a16="http://schemas.microsoft.com/office/drawing/2014/main" id="{01FA9449-E78B-4BF7-B218-7190FC3DE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77">
                  <a:extLst>
                    <a:ext uri="{FF2B5EF4-FFF2-40B4-BE49-F238E27FC236}">
                      <a16:creationId xmlns:a16="http://schemas.microsoft.com/office/drawing/2014/main" id="{BE0340DA-996F-4A74-B664-787686F30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DB7BD84-8132-4086-957B-E575587CE082}"/>
                  </a:ext>
                </a:extLst>
              </p:cNvPr>
              <p:cNvSpPr/>
              <p:nvPr/>
            </p:nvSpPr>
            <p:spPr>
              <a:xfrm rot="10800000">
                <a:off x="2202943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7B751F98-52F3-4976-A046-ECC629A48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02945" y="4100496"/>
                <a:ext cx="337765" cy="8055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9A71CA6B-FF7B-493E-98E3-C91CEFB3791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874558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F32E82B1-F14B-4EDA-8218-D6B73A05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428" y="4021455"/>
                <a:ext cx="289901" cy="8648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6451BFB-CAA6-456A-8990-C897C6436C7F}"/>
                  </a:ext>
                </a:extLst>
              </p:cNvPr>
              <p:cNvSpPr/>
              <p:nvPr/>
            </p:nvSpPr>
            <p:spPr>
              <a:xfrm flipH="1">
                <a:off x="2443538" y="3669480"/>
                <a:ext cx="175564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1DF734D-5A0F-4A39-80B0-153C18B99726}"/>
                  </a:ext>
                </a:extLst>
              </p:cNvPr>
              <p:cNvSpPr/>
              <p:nvPr/>
            </p:nvSpPr>
            <p:spPr>
              <a:xfrm>
                <a:off x="555898" y="3665999"/>
                <a:ext cx="175097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63CD7D0A-761A-4A7E-B4F4-46AE9D6A5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46" y="114300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29B1060-9895-4E6D-9B2F-6D401D0AEFEF}"/>
                  </a:ext>
                </a:extLst>
              </p:cNvPr>
              <p:cNvGrpSpPr/>
              <p:nvPr/>
            </p:nvGrpSpPr>
            <p:grpSpPr>
              <a:xfrm>
                <a:off x="5287517" y="932772"/>
                <a:ext cx="482269" cy="420455"/>
                <a:chOff x="4446109" y="2103464"/>
                <a:chExt cx="482269" cy="420455"/>
              </a:xfrm>
            </p:grpSpPr>
            <p:sp>
              <p:nvSpPr>
                <p:cNvPr id="94" name="AutoShape 174">
                  <a:extLst>
                    <a:ext uri="{FF2B5EF4-FFF2-40B4-BE49-F238E27FC236}">
                      <a16:creationId xmlns:a16="http://schemas.microsoft.com/office/drawing/2014/main" id="{23FB582D-21B0-4157-A485-1456DC2A6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Line 175">
                  <a:extLst>
                    <a:ext uri="{FF2B5EF4-FFF2-40B4-BE49-F238E27FC236}">
                      <a16:creationId xmlns:a16="http://schemas.microsoft.com/office/drawing/2014/main" id="{7A1233CF-8AA0-49F0-85DA-2679D0A9C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176">
                  <a:extLst>
                    <a:ext uri="{FF2B5EF4-FFF2-40B4-BE49-F238E27FC236}">
                      <a16:creationId xmlns:a16="http://schemas.microsoft.com/office/drawing/2014/main" id="{59CAEBE5-A3F1-4203-AF84-96C94A032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177">
                  <a:extLst>
                    <a:ext uri="{FF2B5EF4-FFF2-40B4-BE49-F238E27FC236}">
                      <a16:creationId xmlns:a16="http://schemas.microsoft.com/office/drawing/2014/main" id="{8EA50985-6C5E-4008-9BD0-16FB1E983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2A777ED-A07D-4B34-87F5-D5B53E8C675E}"/>
                  </a:ext>
                </a:extLst>
              </p:cNvPr>
              <p:cNvSpPr/>
              <p:nvPr/>
            </p:nvSpPr>
            <p:spPr>
              <a:xfrm rot="10800000">
                <a:off x="6389989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CFC8880-E90E-4FAC-85FF-870A9B020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389990" y="4100493"/>
                <a:ext cx="337765" cy="805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139D53E3-273F-4D4E-A5E4-B1418A077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7061604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69FC2D8-0390-48FB-A375-EB9B58BAA77D}"/>
                  </a:ext>
                </a:extLst>
              </p:cNvPr>
              <p:cNvSpPr/>
              <p:nvPr/>
            </p:nvSpPr>
            <p:spPr bwMode="auto">
              <a:xfrm rot="5400000">
                <a:off x="7631100" y="4974910"/>
                <a:ext cx="268607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D1AE7EA1-56B1-486B-BEF5-11432587E4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413248" y="469396"/>
                <a:ext cx="290826" cy="36911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3E037F-588D-4F2C-ADBF-A524E0847950}"/>
                  </a:ext>
                </a:extLst>
              </p:cNvPr>
              <p:cNvSpPr/>
              <p:nvPr/>
            </p:nvSpPr>
            <p:spPr bwMode="auto">
              <a:xfrm>
                <a:off x="6448425" y="438531"/>
                <a:ext cx="219075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8C092474-DAC6-4CEB-A137-36BC6FB4AC79}"/>
                  </a:ext>
                </a:extLst>
              </p:cNvPr>
              <p:cNvSpPr/>
              <p:nvPr/>
            </p:nvSpPr>
            <p:spPr bwMode="auto">
              <a:xfrm>
                <a:off x="3544637" y="4749167"/>
                <a:ext cx="620057" cy="542916"/>
              </a:xfrm>
              <a:prstGeom prst="rightArrow">
                <a:avLst>
                  <a:gd name="adj1" fmla="val 50000"/>
                  <a:gd name="adj2" fmla="val 55594"/>
                </a:avLst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02177F7C-3FD9-4342-9167-329B031E6D16}"/>
                  </a:ext>
                </a:extLst>
              </p:cNvPr>
              <p:cNvSpPr/>
              <p:nvPr/>
            </p:nvSpPr>
            <p:spPr>
              <a:xfrm rot="10800000">
                <a:off x="6767121" y="438529"/>
                <a:ext cx="337767" cy="3698765"/>
              </a:xfrm>
              <a:prstGeom prst="leftBrace">
                <a:avLst>
                  <a:gd name="adj1" fmla="val 32109"/>
                  <a:gd name="adj2" fmla="val 9032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1C4079-2A4C-4750-BC9B-53C87B87BBC4}"/>
                  </a:ext>
                </a:extLst>
              </p:cNvPr>
              <p:cNvSpPr txBox="1"/>
              <p:nvPr/>
            </p:nvSpPr>
            <p:spPr>
              <a:xfrm>
                <a:off x="7144911" y="529971"/>
                <a:ext cx="1436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stub</a:t>
                </a:r>
              </a:p>
            </p:txBody>
          </p:sp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E1AE29F3-2B12-4136-8604-14DF3A742274}"/>
                  </a:ext>
                </a:extLst>
              </p:cNvPr>
              <p:cNvSpPr/>
              <p:nvPr/>
            </p:nvSpPr>
            <p:spPr>
              <a:xfrm>
                <a:off x="5984857" y="4124601"/>
                <a:ext cx="337767" cy="624565"/>
              </a:xfrm>
              <a:prstGeom prst="leftBrace">
                <a:avLst>
                  <a:gd name="adj1" fmla="val 32109"/>
                  <a:gd name="adj2" fmla="val 8228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8EE5136-B0DE-40E1-BA7D-61BAC884AD98}"/>
                  </a:ext>
                </a:extLst>
              </p:cNvPr>
              <p:cNvSpPr txBox="1"/>
              <p:nvPr/>
            </p:nvSpPr>
            <p:spPr>
              <a:xfrm>
                <a:off x="4717694" y="4398533"/>
                <a:ext cx="143604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coupling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6ABB40-5324-4E8E-A704-FB4416D8D1F9}"/>
                </a:ext>
              </a:extLst>
            </p:cNvPr>
            <p:cNvSpPr/>
            <p:nvPr/>
          </p:nvSpPr>
          <p:spPr bwMode="auto">
            <a:xfrm>
              <a:off x="1987062" y="4162129"/>
              <a:ext cx="1822938" cy="123654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6F1700-BD76-4C1F-A286-5EE4A811E70F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 flipV="1">
              <a:off x="1597876" y="5190475"/>
              <a:ext cx="656149" cy="2710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0A731-C6F3-4EF9-88AE-C8E0764A7866}"/>
                </a:ext>
              </a:extLst>
            </p:cNvPr>
            <p:cNvSpPr txBox="1"/>
            <p:nvPr/>
          </p:nvSpPr>
          <p:spPr>
            <a:xfrm>
              <a:off x="437591" y="4704458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Drain piping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E8EEA7-5F42-49A4-8C5D-76064009A00F}"/>
              </a:ext>
            </a:extLst>
          </p:cNvPr>
          <p:cNvGrpSpPr/>
          <p:nvPr/>
        </p:nvGrpSpPr>
        <p:grpSpPr>
          <a:xfrm>
            <a:off x="1604143" y="340822"/>
            <a:ext cx="9767885" cy="4843666"/>
            <a:chOff x="1604143" y="340822"/>
            <a:chExt cx="9767885" cy="4843666"/>
          </a:xfrm>
        </p:grpSpPr>
        <p:pic>
          <p:nvPicPr>
            <p:cNvPr id="36" name="Picture 13" descr="C:\Users\mw24\Pictures\Atima 5 sed wire front.png">
              <a:extLst>
                <a:ext uri="{FF2B5EF4-FFF2-40B4-BE49-F238E27FC236}">
                  <a16:creationId xmlns:a16="http://schemas.microsoft.com/office/drawing/2014/main" id="{7014406A-5737-4690-AF96-CBA2E8E1C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4519" y="875489"/>
              <a:ext cx="9324689" cy="4308999"/>
            </a:xfrm>
            <a:prstGeom prst="rect">
              <a:avLst/>
            </a:prstGeom>
            <a:noFill/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21819E2-4E28-4A92-9A92-6127A0686E4D}"/>
                </a:ext>
              </a:extLst>
            </p:cNvPr>
            <p:cNvSpPr/>
            <p:nvPr/>
          </p:nvSpPr>
          <p:spPr bwMode="auto">
            <a:xfrm>
              <a:off x="9610928" y="4260715"/>
              <a:ext cx="1338280" cy="923773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79C95C-8E0D-4662-A270-AD66F2C9E5EC}"/>
                </a:ext>
              </a:extLst>
            </p:cNvPr>
            <p:cNvCxnSpPr>
              <a:endCxn id="3" idx="0"/>
            </p:cNvCxnSpPr>
            <p:nvPr/>
          </p:nvCxnSpPr>
          <p:spPr>
            <a:xfrm flipH="1">
              <a:off x="10280068" y="3861881"/>
              <a:ext cx="79889" cy="3988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15C2EF-25D3-469F-89BE-F4A7EB8456AF}"/>
                </a:ext>
              </a:extLst>
            </p:cNvPr>
            <p:cNvSpPr txBox="1"/>
            <p:nvPr/>
          </p:nvSpPr>
          <p:spPr>
            <a:xfrm>
              <a:off x="9762933" y="3215550"/>
              <a:ext cx="1609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Sedimentation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 drain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2E148-1E47-4ECF-977F-9C1FA23D3102}"/>
                </a:ext>
              </a:extLst>
            </p:cNvPr>
            <p:cNvSpPr txBox="1"/>
            <p:nvPr/>
          </p:nvSpPr>
          <p:spPr>
            <a:xfrm>
              <a:off x="1604143" y="340822"/>
              <a:ext cx="86594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AutoCAD drawing of sedimentation tank, don’t worry if this is confusing! </a:t>
              </a:r>
            </a:p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You’ll learn about it in depth later 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51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795505B-CBE9-4891-BD71-C4BECFCF762A}"/>
              </a:ext>
            </a:extLst>
          </p:cNvPr>
          <p:cNvGrpSpPr/>
          <p:nvPr/>
        </p:nvGrpSpPr>
        <p:grpSpPr>
          <a:xfrm>
            <a:off x="3026545" y="202972"/>
            <a:ext cx="6828184" cy="5895905"/>
            <a:chOff x="3026545" y="202972"/>
            <a:chExt cx="6828184" cy="5895905"/>
          </a:xfrm>
        </p:grpSpPr>
        <p:sp>
          <p:nvSpPr>
            <p:cNvPr id="4" name="Freeform 6 1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6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471743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581990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 2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1990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 3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9151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 4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38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606049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417285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7161597" y="4749167"/>
              <a:ext cx="1464243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8EF78AB-346D-4CF7-8EEB-E3057A374572}"/>
                </a:ext>
              </a:extLst>
            </p:cNvPr>
            <p:cNvSpPr/>
            <p:nvPr/>
          </p:nvSpPr>
          <p:spPr>
            <a:xfrm>
              <a:off x="5699760" y="4890520"/>
              <a:ext cx="697229" cy="268610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FA000-A957-4520-ADA1-905F8017891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780" y="4937124"/>
              <a:ext cx="620190" cy="245333"/>
            </a:xfrm>
            <a:prstGeom prst="rect">
              <a:avLst/>
            </a:prstGeom>
          </p:spPr>
        </p:pic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4C00208-D46E-44FF-8D1A-28B6EEFBB41C}"/>
                </a:ext>
              </a:extLst>
            </p:cNvPr>
            <p:cNvSpPr/>
            <p:nvPr/>
          </p:nvSpPr>
          <p:spPr>
            <a:xfrm>
              <a:off x="4010351" y="1150655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223B-1869-4658-93A7-78A406CDFA1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2373408"/>
              <a:ext cx="682666" cy="210285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C62ECCA-C254-43FB-B7FE-23AC3E40E10E}"/>
                </a:ext>
              </a:extLst>
            </p:cNvPr>
            <p:cNvSpPr/>
            <p:nvPr/>
          </p:nvSpPr>
          <p:spPr>
            <a:xfrm rot="5400000">
              <a:off x="5772176" y="-715540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42E39-BE55-4729-BF85-4381FDA3F9C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454" y="202972"/>
              <a:ext cx="707047" cy="21180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8A8E5-51A5-470A-8B37-FAF3900F51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5414688"/>
              <a:ext cx="6828184" cy="68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237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18.4852"/>
  <p:tag name="LATEXADDIN" val="\documentclass{article}&#10;\usepackage{amsmath}&#10;\usepackage{xcolor}&#10;\pagestyle{empty}&#10;\begin{document}&#10;&#10;\definecolor{Monred}{RGB}{172,0,0}&#10;&#10;&#10;$$h_f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360.33"/>
  <p:tag name="LATEXADDIN" val="\documentclass{article}&#10;\usepackage{amsmath}&#10;\usepackage{xcolor}&#10;\pagestyle{empty}&#10;\begin{document}&#10;&#10;\definecolor{Monred}{RGB}{172,0,0}&#10;&#10;&#10;$$L_{Tank} \,\, {\rm{is \,\, the \,\, length \,\, of \,\, the \,\, tank \,\, which \,\, goes \,\, into \,\, the \,\, page}}$$&#10;$$K_e \,\, {\rm{is \,\, the \,\, aggregate \,\, minor \,\, loss \,\, coefficient \,\, of \,\, the \,\, drain \,\, system.}}$$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\Delta h$$&#10;&#10;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.49228"/>
  <p:tag name="LATEXADDIN" val="\documentclass{article}&#10;\usepackage{amsmath}&#10;\usepackage{xcolor}&#10;\pagestyle{empty}&#10;\begin{document}&#10;&#10;\definecolor{Monred}{RGB}{172,0,0}&#10;&#10;$$&#10;h&#10;$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05.2118"/>
  <p:tag name="LATEXADDIN" val="\documentclass{article}&#10;\usepackage{amsmath}&#10;\usepackage{xcolor}&#10;\pagestyle{empty}&#10;\begin{document}&#10;&#10;\definecolor{Monred}{RGB}{172,0,0}&#10;&#10;&#10;$$D_{Pipe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5.958"/>
  <p:tag name="LATEXADDIN" val="\documentclass{article}&#10;\usepackage{amsmath}&#10;\usepackage{xcolor}&#10;\pagestyle{empty}&#10;\begin{document}&#10;&#10;\definecolor{Monred}{RGB}{172,0,0}&#10;&#10;&#10;$$H_{Tank}$$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47.9565"/>
  <p:tag name="LATEXADDIN" val="\documentclass{article}&#10;\usepackage{amsmath}&#10;\usepackage{xcolor}&#10;\pagestyle{empty}&#10;\begin{document}&#10;&#10;\definecolor{Monred}{RGB}{172,0,0}&#10;&#10;&#10;$$W_{Tank}$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4318</TotalTime>
  <Words>126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76</cp:revision>
  <dcterms:created xsi:type="dcterms:W3CDTF">2018-04-01T13:05:30Z</dcterms:created>
  <dcterms:modified xsi:type="dcterms:W3CDTF">2018-04-26T12:31:03Z</dcterms:modified>
</cp:coreProperties>
</file>