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3.xml" ContentType="application/vnd.openxmlformats-officedocument.presentationml.tags+xml"/>
  <Override PartName="/ppt/notesSlides/notesSlide4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70"/>
  </p:notesMasterIdLst>
  <p:handoutMasterIdLst>
    <p:handoutMasterId r:id="rId71"/>
  </p:handoutMasterIdLst>
  <p:sldIdLst>
    <p:sldId id="289" r:id="rId12"/>
    <p:sldId id="307" r:id="rId13"/>
    <p:sldId id="257" r:id="rId14"/>
    <p:sldId id="424" r:id="rId15"/>
    <p:sldId id="425" r:id="rId16"/>
    <p:sldId id="347" r:id="rId17"/>
    <p:sldId id="341" r:id="rId18"/>
    <p:sldId id="429" r:id="rId19"/>
    <p:sldId id="433" r:id="rId20"/>
    <p:sldId id="434" r:id="rId21"/>
    <p:sldId id="435" r:id="rId22"/>
    <p:sldId id="436" r:id="rId23"/>
    <p:sldId id="439" r:id="rId24"/>
    <p:sldId id="438" r:id="rId25"/>
    <p:sldId id="437" r:id="rId26"/>
    <p:sldId id="430" r:id="rId27"/>
    <p:sldId id="432" r:id="rId28"/>
    <p:sldId id="427" r:id="rId29"/>
    <p:sldId id="426" r:id="rId30"/>
    <p:sldId id="312" r:id="rId31"/>
    <p:sldId id="330" r:id="rId32"/>
    <p:sldId id="343" r:id="rId33"/>
    <p:sldId id="331" r:id="rId34"/>
    <p:sldId id="344" r:id="rId35"/>
    <p:sldId id="345" r:id="rId36"/>
    <p:sldId id="346" r:id="rId37"/>
    <p:sldId id="428" r:id="rId38"/>
    <p:sldId id="431" r:id="rId39"/>
    <p:sldId id="353" r:id="rId40"/>
    <p:sldId id="355" r:id="rId41"/>
    <p:sldId id="356" r:id="rId42"/>
    <p:sldId id="290" r:id="rId43"/>
    <p:sldId id="357" r:id="rId44"/>
    <p:sldId id="358" r:id="rId45"/>
    <p:sldId id="365" r:id="rId46"/>
    <p:sldId id="390" r:id="rId47"/>
    <p:sldId id="399" r:id="rId48"/>
    <p:sldId id="400" r:id="rId49"/>
    <p:sldId id="401" r:id="rId50"/>
    <p:sldId id="402" r:id="rId51"/>
    <p:sldId id="403" r:id="rId52"/>
    <p:sldId id="407" r:id="rId53"/>
    <p:sldId id="421" r:id="rId54"/>
    <p:sldId id="383" r:id="rId55"/>
    <p:sldId id="367" r:id="rId56"/>
    <p:sldId id="391" r:id="rId57"/>
    <p:sldId id="392" r:id="rId58"/>
    <p:sldId id="369" r:id="rId59"/>
    <p:sldId id="414" r:id="rId60"/>
    <p:sldId id="384" r:id="rId61"/>
    <p:sldId id="419" r:id="rId62"/>
    <p:sldId id="368" r:id="rId63"/>
    <p:sldId id="397" r:id="rId64"/>
    <p:sldId id="409" r:id="rId65"/>
    <p:sldId id="413" r:id="rId66"/>
    <p:sldId id="349" r:id="rId67"/>
    <p:sldId id="348" r:id="rId68"/>
    <p:sldId id="350"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51" autoAdjust="0"/>
  </p:normalViewPr>
  <p:slideViewPr>
    <p:cSldViewPr>
      <p:cViewPr varScale="1">
        <p:scale>
          <a:sx n="86" d="100"/>
          <a:sy n="86" d="100"/>
        </p:scale>
        <p:origin x="135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wmf"/><Relationship Id="rId6" Type="http://schemas.openxmlformats.org/officeDocument/2006/relationships/image" Target="../media/image160.emf"/><Relationship Id="rId5" Type="http://schemas.openxmlformats.org/officeDocument/2006/relationships/image" Target="../media/image159.wmf"/><Relationship Id="rId4" Type="http://schemas.openxmlformats.org/officeDocument/2006/relationships/image" Target="../media/image1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5" Type="http://schemas.openxmlformats.org/officeDocument/2006/relationships/image" Target="../media/image127.wmf"/><Relationship Id="rId4" Type="http://schemas.openxmlformats.org/officeDocument/2006/relationships/image" Target="../media/image1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5" Type="http://schemas.openxmlformats.org/officeDocument/2006/relationships/image" Target="../media/image133.emf"/><Relationship Id="rId4" Type="http://schemas.openxmlformats.org/officeDocument/2006/relationships/image" Target="../media/image1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27.wmf"/><Relationship Id="rId1" Type="http://schemas.openxmlformats.org/officeDocument/2006/relationships/image" Target="../media/image13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27.wmf"/><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emf"/><Relationship Id="rId1" Type="http://schemas.openxmlformats.org/officeDocument/2006/relationships/image" Target="../media/image1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9/19/2019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21</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23</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37</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38</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39</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40</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41</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53</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54</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55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56</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dirty="0" smtClean="0"/>
          </a:p>
          <a:p>
            <a:endParaRPr lang="en-US" dirty="0" smtClean="0"/>
          </a:p>
          <a:p>
            <a:endParaRPr lang="en-US" dirty="0" smtClean="0"/>
          </a:p>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211642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19</a:t>
            </a:fld>
            <a:endParaRPr lang="en-US"/>
          </a:p>
        </p:txBody>
      </p:sp>
    </p:spTree>
    <p:extLst>
      <p:ext uri="{BB962C8B-B14F-4D97-AF65-F5344CB8AC3E}">
        <p14:creationId xmlns:p14="http://schemas.microsoft.com/office/powerpoint/2010/main" val="48970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19/09/2019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19/09/2019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1.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0.png"/><Relationship Id="rId2" Type="http://schemas.openxmlformats.org/officeDocument/2006/relationships/tags" Target="../tags/tag32.xml"/><Relationship Id="rId16" Type="http://schemas.openxmlformats.org/officeDocument/2006/relationships/image" Target="../media/image34.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29.png"/><Relationship Id="rId5" Type="http://schemas.openxmlformats.org/officeDocument/2006/relationships/tags" Target="../tags/tag35.xml"/><Relationship Id="rId15" Type="http://schemas.openxmlformats.org/officeDocument/2006/relationships/image" Target="../media/image33.png"/><Relationship Id="rId10" Type="http://schemas.openxmlformats.org/officeDocument/2006/relationships/image" Target="../media/image16.png"/><Relationship Id="rId4" Type="http://schemas.openxmlformats.org/officeDocument/2006/relationships/tags" Target="../tags/tag34.xml"/><Relationship Id="rId9" Type="http://schemas.openxmlformats.org/officeDocument/2006/relationships/notesSlide" Target="../notesSlides/notesSlide7.xml"/><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tags" Target="../tags/tag40.xml"/><Relationship Id="rId7" Type="http://schemas.openxmlformats.org/officeDocument/2006/relationships/slideLayout" Target="../slideLayouts/slideLayout116.xml"/><Relationship Id="rId12"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38.png"/><Relationship Id="rId5" Type="http://schemas.openxmlformats.org/officeDocument/2006/relationships/tags" Target="../tags/tag42.xml"/><Relationship Id="rId10" Type="http://schemas.openxmlformats.org/officeDocument/2006/relationships/image" Target="../media/image37.png"/><Relationship Id="rId4" Type="http://schemas.openxmlformats.org/officeDocument/2006/relationships/tags" Target="../tags/tag41.xml"/><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46.xml"/><Relationship Id="rId7" Type="http://schemas.openxmlformats.org/officeDocument/2006/relationships/image" Target="../media/image4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16.xml"/><Relationship Id="rId11" Type="http://schemas.openxmlformats.org/officeDocument/2006/relationships/image" Target="../media/image17.png"/><Relationship Id="rId5" Type="http://schemas.openxmlformats.org/officeDocument/2006/relationships/tags" Target="../tags/tag48.xml"/><Relationship Id="rId10" Type="http://schemas.openxmlformats.org/officeDocument/2006/relationships/image" Target="../media/image42.png"/><Relationship Id="rId4" Type="http://schemas.openxmlformats.org/officeDocument/2006/relationships/tags" Target="../tags/tag47.xml"/><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tags" Target="../tags/tag51.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44.png"/><Relationship Id="rId5" Type="http://schemas.openxmlformats.org/officeDocument/2006/relationships/tags" Target="../tags/tag53.xml"/><Relationship Id="rId10" Type="http://schemas.openxmlformats.org/officeDocument/2006/relationships/image" Target="../media/image41.png"/><Relationship Id="rId4" Type="http://schemas.openxmlformats.org/officeDocument/2006/relationships/tags" Target="../tags/tag52.xml"/><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9.xml"/><Relationship Id="rId7" Type="http://schemas.openxmlformats.org/officeDocument/2006/relationships/image" Target="../media/image49.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notesSlide" Target="../notesSlides/notesSlide8.xml"/><Relationship Id="rId18" Type="http://schemas.openxmlformats.org/officeDocument/2006/relationships/image" Target="../media/image55.png"/><Relationship Id="rId3" Type="http://schemas.openxmlformats.org/officeDocument/2006/relationships/tags" Target="../tags/tag62.xml"/><Relationship Id="rId21" Type="http://schemas.openxmlformats.org/officeDocument/2006/relationships/image" Target="../media/image58.png"/><Relationship Id="rId7" Type="http://schemas.openxmlformats.org/officeDocument/2006/relationships/tags" Target="../tags/tag66.xml"/><Relationship Id="rId12" Type="http://schemas.openxmlformats.org/officeDocument/2006/relationships/slideLayout" Target="../slideLayouts/slideLayout116.xml"/><Relationship Id="rId17" Type="http://schemas.openxmlformats.org/officeDocument/2006/relationships/image" Target="../media/image54.png"/><Relationship Id="rId2" Type="http://schemas.openxmlformats.org/officeDocument/2006/relationships/tags" Target="../tags/tag61.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61.png"/><Relationship Id="rId5" Type="http://schemas.openxmlformats.org/officeDocument/2006/relationships/tags" Target="../tags/tag64.xml"/><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tags" Target="../tags/tag69.xml"/><Relationship Id="rId19" Type="http://schemas.openxmlformats.org/officeDocument/2006/relationships/image" Target="../media/image56.pn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image" Target="../media/image51.png"/><Relationship Id="rId22"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png"/><Relationship Id="rId7" Type="http://schemas.openxmlformats.org/officeDocument/2006/relationships/image" Target="../media/image66.jpeg"/><Relationship Id="rId2" Type="http://schemas.openxmlformats.org/officeDocument/2006/relationships/notesSlide" Target="../notesSlides/notesSlide9.xml"/><Relationship Id="rId1" Type="http://schemas.openxmlformats.org/officeDocument/2006/relationships/slideLayout" Target="../slideLayouts/slideLayout116.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77.xml"/><Relationship Id="rId7" Type="http://schemas.openxmlformats.org/officeDocument/2006/relationships/notesSlide" Target="../notesSlides/notesSlide11.xml"/><Relationship Id="rId12" Type="http://schemas.openxmlformats.org/officeDocument/2006/relationships/image" Target="../media/image7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112.xml"/><Relationship Id="rId11" Type="http://schemas.openxmlformats.org/officeDocument/2006/relationships/image" Target="../media/image73.png"/><Relationship Id="rId5" Type="http://schemas.openxmlformats.org/officeDocument/2006/relationships/tags" Target="../tags/tag79.xml"/><Relationship Id="rId10" Type="http://schemas.openxmlformats.org/officeDocument/2006/relationships/image" Target="../media/image72.png"/><Relationship Id="rId4" Type="http://schemas.openxmlformats.org/officeDocument/2006/relationships/tags" Target="../tags/tag78.xml"/><Relationship Id="rId9" Type="http://schemas.openxmlformats.org/officeDocument/2006/relationships/image" Target="../media/image71.png"/></Relationships>
</file>

<file path=ppt/slides/_rels/slide2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tags" Target="../tags/tag81.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notesSlide" Target="../notesSlides/notesSlide12.xml"/><Relationship Id="rId5" Type="http://schemas.openxmlformats.org/officeDocument/2006/relationships/tags" Target="../tags/tag84.xml"/><Relationship Id="rId15" Type="http://schemas.openxmlformats.org/officeDocument/2006/relationships/image" Target="../media/image77.png"/><Relationship Id="rId10" Type="http://schemas.openxmlformats.org/officeDocument/2006/relationships/slideLayout" Target="../slideLayouts/slideLayout112.xml"/><Relationship Id="rId19" Type="http://schemas.openxmlformats.org/officeDocument/2006/relationships/image" Target="../media/image81.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tags" Target="../tags/tag89.xml"/><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85.wmf"/><Relationship Id="rId17" Type="http://schemas.openxmlformats.org/officeDocument/2006/relationships/image" Target="../media/image90.png"/><Relationship Id="rId2" Type="http://schemas.openxmlformats.org/officeDocument/2006/relationships/tags" Target="../tags/tag91.xml"/><Relationship Id="rId16" Type="http://schemas.openxmlformats.org/officeDocument/2006/relationships/image" Target="../media/image89.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84.wmf"/><Relationship Id="rId5" Type="http://schemas.openxmlformats.org/officeDocument/2006/relationships/tags" Target="../tags/tag94.xml"/><Relationship Id="rId15" Type="http://schemas.openxmlformats.org/officeDocument/2006/relationships/image" Target="../media/image88.png"/><Relationship Id="rId10" Type="http://schemas.openxmlformats.org/officeDocument/2006/relationships/image" Target="../media/image83.wmf"/><Relationship Id="rId19" Type="http://schemas.openxmlformats.org/officeDocument/2006/relationships/image" Target="../media/image92.png"/><Relationship Id="rId4" Type="http://schemas.openxmlformats.org/officeDocument/2006/relationships/tags" Target="../tags/tag93.xml"/><Relationship Id="rId9" Type="http://schemas.openxmlformats.org/officeDocument/2006/relationships/notesSlide" Target="../notesSlides/notesSlide14.xml"/><Relationship Id="rId14"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97.png"/><Relationship Id="rId3" Type="http://schemas.openxmlformats.org/officeDocument/2006/relationships/tags" Target="../tags/tag99.xml"/><Relationship Id="rId7" Type="http://schemas.openxmlformats.org/officeDocument/2006/relationships/notesSlide" Target="../notesSlides/notesSlide15.xml"/><Relationship Id="rId12" Type="http://schemas.openxmlformats.org/officeDocument/2006/relationships/image" Target="../media/image96.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116.xml"/><Relationship Id="rId11" Type="http://schemas.openxmlformats.org/officeDocument/2006/relationships/image" Target="../media/image95.png"/><Relationship Id="rId5" Type="http://schemas.openxmlformats.org/officeDocument/2006/relationships/tags" Target="../tags/tag101.xml"/><Relationship Id="rId10" Type="http://schemas.openxmlformats.org/officeDocument/2006/relationships/image" Target="../media/image94.png"/><Relationship Id="rId4" Type="http://schemas.openxmlformats.org/officeDocument/2006/relationships/tags" Target="../tags/tag100.xml"/><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104.xml"/><Relationship Id="rId7" Type="http://schemas.openxmlformats.org/officeDocument/2006/relationships/image" Target="../media/image84.wmf"/><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6.xml"/><Relationship Id="rId11" Type="http://schemas.openxmlformats.org/officeDocument/2006/relationships/image" Target="../media/image100.png"/><Relationship Id="rId5" Type="http://schemas.openxmlformats.org/officeDocument/2006/relationships/slideLayout" Target="../slideLayouts/slideLayout116.xml"/><Relationship Id="rId10" Type="http://schemas.openxmlformats.org/officeDocument/2006/relationships/image" Target="../media/image99.png"/><Relationship Id="rId4" Type="http://schemas.openxmlformats.org/officeDocument/2006/relationships/tags" Target="../tags/tag105.xml"/><Relationship Id="rId9" Type="http://schemas.openxmlformats.org/officeDocument/2006/relationships/image" Target="../media/image9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oleObject" Target="../embeddings/oleObject2.bin"/><Relationship Id="rId18" Type="http://schemas.openxmlformats.org/officeDocument/2006/relationships/image" Target="../media/image106.png"/><Relationship Id="rId3" Type="http://schemas.openxmlformats.org/officeDocument/2006/relationships/tags" Target="../tags/tag107.xml"/><Relationship Id="rId7" Type="http://schemas.openxmlformats.org/officeDocument/2006/relationships/slideLayout" Target="../slideLayouts/slideLayout116.xml"/><Relationship Id="rId12" Type="http://schemas.openxmlformats.org/officeDocument/2006/relationships/image" Target="../media/image101.emf"/><Relationship Id="rId17" Type="http://schemas.openxmlformats.org/officeDocument/2006/relationships/image" Target="../media/image105.png"/><Relationship Id="rId2" Type="http://schemas.openxmlformats.org/officeDocument/2006/relationships/tags" Target="../tags/tag106.xml"/><Relationship Id="rId16" Type="http://schemas.openxmlformats.org/officeDocument/2006/relationships/image" Target="../media/image104.png"/><Relationship Id="rId1" Type="http://schemas.openxmlformats.org/officeDocument/2006/relationships/vmlDrawing" Target="../drawings/vmlDrawing1.vml"/><Relationship Id="rId6" Type="http://schemas.openxmlformats.org/officeDocument/2006/relationships/tags" Target="../tags/tag110.xml"/><Relationship Id="rId11" Type="http://schemas.openxmlformats.org/officeDocument/2006/relationships/oleObject" Target="../embeddings/oleObject1.bin"/><Relationship Id="rId5" Type="http://schemas.openxmlformats.org/officeDocument/2006/relationships/tags" Target="../tags/tag109.xml"/><Relationship Id="rId15" Type="http://schemas.openxmlformats.org/officeDocument/2006/relationships/image" Target="../media/image103.png"/><Relationship Id="rId10" Type="http://schemas.openxmlformats.org/officeDocument/2006/relationships/image" Target="../media/image84.wmf"/><Relationship Id="rId19" Type="http://schemas.openxmlformats.org/officeDocument/2006/relationships/image" Target="../media/image107.png"/><Relationship Id="rId4" Type="http://schemas.openxmlformats.org/officeDocument/2006/relationships/tags" Target="../tags/tag108.xml"/><Relationship Id="rId9" Type="http://schemas.openxmlformats.org/officeDocument/2006/relationships/image" Target="../media/image83.wmf"/><Relationship Id="rId14" Type="http://schemas.openxmlformats.org/officeDocument/2006/relationships/image" Target="../media/image102.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11.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110.png"/><Relationship Id="rId2" Type="http://schemas.openxmlformats.org/officeDocument/2006/relationships/tags" Target="../tags/tag112.xml"/><Relationship Id="rId16" Type="http://schemas.openxmlformats.org/officeDocument/2006/relationships/image" Target="../media/image114.png"/><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09.png"/><Relationship Id="rId5" Type="http://schemas.openxmlformats.org/officeDocument/2006/relationships/tags" Target="../tags/tag115.xml"/><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tags" Target="../tags/tag114.xml"/><Relationship Id="rId9" Type="http://schemas.openxmlformats.org/officeDocument/2006/relationships/notesSlide" Target="../notesSlides/notesSlide18.xml"/><Relationship Id="rId14" Type="http://schemas.openxmlformats.org/officeDocument/2006/relationships/image" Target="../media/image1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6.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15.png"/><Relationship Id="rId5" Type="http://schemas.openxmlformats.org/officeDocument/2006/relationships/image" Target="../media/image83.wmf"/><Relationship Id="rId4"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image" Target="../media/image83.wmf"/><Relationship Id="rId3" Type="http://schemas.openxmlformats.org/officeDocument/2006/relationships/tags" Target="../tags/tag121.xml"/><Relationship Id="rId7" Type="http://schemas.openxmlformats.org/officeDocument/2006/relationships/oleObject" Target="../embeddings/oleObject3.bin"/><Relationship Id="rId12" Type="http://schemas.openxmlformats.org/officeDocument/2006/relationships/image" Target="../media/image119.emf"/><Relationship Id="rId2" Type="http://schemas.openxmlformats.org/officeDocument/2006/relationships/tags" Target="../tags/tag120.xml"/><Relationship Id="rId16" Type="http://schemas.openxmlformats.org/officeDocument/2006/relationships/image" Target="../media/image122.png"/><Relationship Id="rId1" Type="http://schemas.openxmlformats.org/officeDocument/2006/relationships/vmlDrawing" Target="../drawings/vmlDrawing2.vml"/><Relationship Id="rId6" Type="http://schemas.openxmlformats.org/officeDocument/2006/relationships/notesSlide" Target="../notesSlides/notesSlide22.xml"/><Relationship Id="rId11" Type="http://schemas.openxmlformats.org/officeDocument/2006/relationships/oleObject" Target="../embeddings/oleObject5.bin"/><Relationship Id="rId5" Type="http://schemas.openxmlformats.org/officeDocument/2006/relationships/slideLayout" Target="../slideLayouts/slideLayout112.xml"/><Relationship Id="rId15" Type="http://schemas.openxmlformats.org/officeDocument/2006/relationships/image" Target="../media/image121.png"/><Relationship Id="rId10" Type="http://schemas.openxmlformats.org/officeDocument/2006/relationships/image" Target="../media/image118.emf"/><Relationship Id="rId4" Type="http://schemas.openxmlformats.org/officeDocument/2006/relationships/tags" Target="../tags/tag122.xml"/><Relationship Id="rId9" Type="http://schemas.openxmlformats.org/officeDocument/2006/relationships/oleObject" Target="../embeddings/oleObject4.bin"/><Relationship Id="rId14" Type="http://schemas.openxmlformats.org/officeDocument/2006/relationships/image" Target="../media/image12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7.wmf"/><Relationship Id="rId3" Type="http://schemas.openxmlformats.org/officeDocument/2006/relationships/notesSlide" Target="../notesSlides/notesSlide23.xml"/><Relationship Id="rId7" Type="http://schemas.openxmlformats.org/officeDocument/2006/relationships/image" Target="../media/image124.emf"/><Relationship Id="rId12" Type="http://schemas.openxmlformats.org/officeDocument/2006/relationships/oleObject" Target="../embeddings/oleObject10.bin"/><Relationship Id="rId2" Type="http://schemas.openxmlformats.org/officeDocument/2006/relationships/slideLayout" Target="../slideLayouts/slideLayout116.xml"/><Relationship Id="rId16" Type="http://schemas.openxmlformats.org/officeDocument/2006/relationships/image" Target="../media/image128.emf"/><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oleObject" Target="../embeddings/oleObject11.bin"/><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5.emf"/><Relationship Id="rId14" Type="http://schemas.openxmlformats.org/officeDocument/2006/relationships/image" Target="../media/image83.wmf"/></Relationships>
</file>

<file path=ppt/slides/_rels/slide36.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33.emf"/><Relationship Id="rId2" Type="http://schemas.openxmlformats.org/officeDocument/2006/relationships/slideLayout" Target="../slideLayouts/slideLayout116.xml"/><Relationship Id="rId1" Type="http://schemas.openxmlformats.org/officeDocument/2006/relationships/vmlDrawing" Target="../drawings/vmlDrawing4.vml"/><Relationship Id="rId6" Type="http://schemas.openxmlformats.org/officeDocument/2006/relationships/image" Target="../media/image13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2.emf"/><Relationship Id="rId4" Type="http://schemas.openxmlformats.org/officeDocument/2006/relationships/image" Target="../media/image129.emf"/><Relationship Id="rId9"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4.xml"/><Relationship Id="rId7" Type="http://schemas.openxmlformats.org/officeDocument/2006/relationships/image" Target="../media/image127.w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34.emf"/><Relationship Id="rId10" Type="http://schemas.openxmlformats.org/officeDocument/2006/relationships/image" Target="../media/image136.png"/><Relationship Id="rId4" Type="http://schemas.openxmlformats.org/officeDocument/2006/relationships/oleObject" Target="../embeddings/oleObject17.bin"/><Relationship Id="rId9" Type="http://schemas.openxmlformats.org/officeDocument/2006/relationships/image" Target="../media/image135.emf"/></Relationships>
</file>

<file path=ppt/slides/_rels/slide3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notesSlide" Target="../notesSlides/notesSlide25.xml"/><Relationship Id="rId7" Type="http://schemas.openxmlformats.org/officeDocument/2006/relationships/oleObject" Target="../embeddings/oleObject21.bin"/><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137.wmf"/><Relationship Id="rId5" Type="http://schemas.openxmlformats.org/officeDocument/2006/relationships/oleObject" Target="../embeddings/oleObject20.bin"/><Relationship Id="rId4" Type="http://schemas.openxmlformats.org/officeDocument/2006/relationships/image" Target="../media/image1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9.wmf"/><Relationship Id="rId2" Type="http://schemas.openxmlformats.org/officeDocument/2006/relationships/slideLayout" Target="../slideLayouts/slideLayout11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127.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43.emf"/><Relationship Id="rId3" Type="http://schemas.openxmlformats.org/officeDocument/2006/relationships/notesSlide" Target="../notesSlides/notesSlide27.xml"/><Relationship Id="rId7" Type="http://schemas.openxmlformats.org/officeDocument/2006/relationships/image" Target="../media/image140.wmf"/><Relationship Id="rId12" Type="http://schemas.openxmlformats.org/officeDocument/2006/relationships/oleObject" Target="../embeddings/oleObject28.bin"/><Relationship Id="rId17" Type="http://schemas.openxmlformats.org/officeDocument/2006/relationships/image" Target="../media/image145.wmf"/><Relationship Id="rId2" Type="http://schemas.openxmlformats.org/officeDocument/2006/relationships/slideLayout" Target="../slideLayouts/slideLayout112.xml"/><Relationship Id="rId16" Type="http://schemas.openxmlformats.org/officeDocument/2006/relationships/oleObject" Target="../embeddings/oleObject30.bin"/><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142.wmf"/><Relationship Id="rId5" Type="http://schemas.openxmlformats.org/officeDocument/2006/relationships/image" Target="../media/image127.wmf"/><Relationship Id="rId15" Type="http://schemas.openxmlformats.org/officeDocument/2006/relationships/image" Target="../media/image14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41.wmf"/><Relationship Id="rId1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8.xml"/><Relationship Id="rId7" Type="http://schemas.openxmlformats.org/officeDocument/2006/relationships/image" Target="../media/image147.emf"/><Relationship Id="rId2" Type="http://schemas.openxmlformats.org/officeDocument/2006/relationships/slideLayout" Target="../slideLayouts/slideLayout116.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image" Target="../media/image146.emf"/><Relationship Id="rId4" Type="http://schemas.openxmlformats.org/officeDocument/2006/relationships/oleObject" Target="../embeddings/oleObject31.bin"/><Relationship Id="rId9" Type="http://schemas.openxmlformats.org/officeDocument/2006/relationships/image" Target="../media/image148.wmf"/></Relationships>
</file>

<file path=ppt/slides/_rels/slide4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9.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30.xml"/><Relationship Id="rId7" Type="http://schemas.openxmlformats.org/officeDocument/2006/relationships/image" Target="../media/image152.wmf"/><Relationship Id="rId2" Type="http://schemas.openxmlformats.org/officeDocument/2006/relationships/slideLayout" Target="../slideLayouts/slideLayout112.xml"/><Relationship Id="rId1" Type="http://schemas.openxmlformats.org/officeDocument/2006/relationships/vmlDrawing" Target="../drawings/vmlDrawing10.vml"/><Relationship Id="rId6" Type="http://schemas.openxmlformats.org/officeDocument/2006/relationships/oleObject" Target="../embeddings/oleObject35.bin"/><Relationship Id="rId5" Type="http://schemas.openxmlformats.org/officeDocument/2006/relationships/image" Target="../media/image151.emf"/><Relationship Id="rId10" Type="http://schemas.openxmlformats.org/officeDocument/2006/relationships/image" Target="../media/image153.emf"/><Relationship Id="rId4" Type="http://schemas.openxmlformats.org/officeDocument/2006/relationships/oleObject" Target="../embeddings/oleObject34.bin"/><Relationship Id="rId9"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31.xml"/><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12.xml"/><Relationship Id="rId1" Type="http://schemas.openxmlformats.org/officeDocument/2006/relationships/vmlDrawing" Target="../drawings/vmlDrawing11.vml"/><Relationship Id="rId4" Type="http://schemas.openxmlformats.org/officeDocument/2006/relationships/image" Target="../media/image15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42.bin"/><Relationship Id="rId18" Type="http://schemas.openxmlformats.org/officeDocument/2006/relationships/image" Target="../media/image161.emf"/><Relationship Id="rId3" Type="http://schemas.openxmlformats.org/officeDocument/2006/relationships/notesSlide" Target="../notesSlides/notesSlide33.xml"/><Relationship Id="rId7" Type="http://schemas.openxmlformats.org/officeDocument/2006/relationships/oleObject" Target="../embeddings/oleObject39.bin"/><Relationship Id="rId12" Type="http://schemas.openxmlformats.org/officeDocument/2006/relationships/image" Target="../media/image158.wmf"/><Relationship Id="rId17" Type="http://schemas.openxmlformats.org/officeDocument/2006/relationships/oleObject" Target="../embeddings/oleObject44.bin"/><Relationship Id="rId2" Type="http://schemas.openxmlformats.org/officeDocument/2006/relationships/slideLayout" Target="../slideLayouts/slideLayout116.xml"/><Relationship Id="rId16" Type="http://schemas.openxmlformats.org/officeDocument/2006/relationships/image" Target="../media/image160.emf"/><Relationship Id="rId1" Type="http://schemas.openxmlformats.org/officeDocument/2006/relationships/vmlDrawing" Target="../drawings/vmlDrawing12.vml"/><Relationship Id="rId6" Type="http://schemas.openxmlformats.org/officeDocument/2006/relationships/image" Target="../media/image84.wmf"/><Relationship Id="rId11" Type="http://schemas.openxmlformats.org/officeDocument/2006/relationships/oleObject" Target="../embeddings/oleObject41.bin"/><Relationship Id="rId5" Type="http://schemas.openxmlformats.org/officeDocument/2006/relationships/image" Target="../media/image155.wmf"/><Relationship Id="rId15" Type="http://schemas.openxmlformats.org/officeDocument/2006/relationships/oleObject" Target="../embeddings/oleObject43.bin"/><Relationship Id="rId10" Type="http://schemas.openxmlformats.org/officeDocument/2006/relationships/image" Target="../media/image157.emf"/><Relationship Id="rId4" Type="http://schemas.openxmlformats.org/officeDocument/2006/relationships/oleObject" Target="../embeddings/oleObject38.bin"/><Relationship Id="rId9" Type="http://schemas.openxmlformats.org/officeDocument/2006/relationships/oleObject" Target="../embeddings/oleObject40.bin"/><Relationship Id="rId14" Type="http://schemas.openxmlformats.org/officeDocument/2006/relationships/image" Target="../media/image159.wmf"/></Relationships>
</file>

<file path=ppt/slides/_rels/slide49.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notesSlide" Target="../notesSlides/notesSlide34.xml"/><Relationship Id="rId7" Type="http://schemas.openxmlformats.org/officeDocument/2006/relationships/image" Target="../media/image163.wmf"/><Relationship Id="rId2" Type="http://schemas.openxmlformats.org/officeDocument/2006/relationships/slideLayout" Target="../slideLayouts/slideLayout11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4.png"/><Relationship Id="rId5" Type="http://schemas.openxmlformats.org/officeDocument/2006/relationships/image" Target="../media/image162.wmf"/><Relationship Id="rId10" Type="http://schemas.openxmlformats.org/officeDocument/2006/relationships/image" Target="../media/image166.png"/><Relationship Id="rId4" Type="http://schemas.openxmlformats.org/officeDocument/2006/relationships/oleObject" Target="../embeddings/oleObject45.bin"/><Relationship Id="rId9" Type="http://schemas.openxmlformats.org/officeDocument/2006/relationships/image" Target="../media/image165.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0.wmf"/><Relationship Id="rId3" Type="http://schemas.openxmlformats.org/officeDocument/2006/relationships/notesSlide" Target="../notesSlides/notesSlide35.xml"/><Relationship Id="rId7" Type="http://schemas.openxmlformats.org/officeDocument/2006/relationships/oleObject" Target="../embeddings/oleObject48.bin"/><Relationship Id="rId12" Type="http://schemas.openxmlformats.org/officeDocument/2006/relationships/oleObject" Target="../embeddings/oleObject50.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84.wmf"/><Relationship Id="rId11" Type="http://schemas.openxmlformats.org/officeDocument/2006/relationships/image" Target="../media/image169.wmf"/><Relationship Id="rId5" Type="http://schemas.openxmlformats.org/officeDocument/2006/relationships/image" Target="../media/image167.wmf"/><Relationship Id="rId10" Type="http://schemas.openxmlformats.org/officeDocument/2006/relationships/oleObject" Target="../embeddings/oleObject49.bin"/><Relationship Id="rId4" Type="http://schemas.openxmlformats.org/officeDocument/2006/relationships/oleObject" Target="../embeddings/oleObject47.bin"/><Relationship Id="rId9" Type="http://schemas.openxmlformats.org/officeDocument/2006/relationships/image" Target="../media/image171.wmf"/><Relationship Id="rId14" Type="http://schemas.openxmlformats.org/officeDocument/2006/relationships/image" Target="../media/image17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7.xml"/><Relationship Id="rId1" Type="http://schemas.openxmlformats.org/officeDocument/2006/relationships/slideLayout" Target="../slideLayouts/slideLayout112.xml"/><Relationship Id="rId5" Type="http://schemas.openxmlformats.org/officeDocument/2006/relationships/image" Target="../media/image174.emf"/><Relationship Id="rId4" Type="http://schemas.openxmlformats.org/officeDocument/2006/relationships/image" Target="../media/image173.emf"/></Relationships>
</file>

<file path=ppt/slides/_rels/slide54.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notesSlide" Target="../notesSlides/notesSlide38.xml"/><Relationship Id="rId7" Type="http://schemas.openxmlformats.org/officeDocument/2006/relationships/oleObject" Target="../embeddings/oleObject52.bin"/><Relationship Id="rId2" Type="http://schemas.openxmlformats.org/officeDocument/2006/relationships/slideLayout" Target="../slideLayouts/slideLayout116.xml"/><Relationship Id="rId1" Type="http://schemas.openxmlformats.org/officeDocument/2006/relationships/vmlDrawing" Target="../drawings/vmlDrawing15.vml"/><Relationship Id="rId6" Type="http://schemas.openxmlformats.org/officeDocument/2006/relationships/image" Target="../media/image175.emf"/><Relationship Id="rId11" Type="http://schemas.openxmlformats.org/officeDocument/2006/relationships/image" Target="../media/image179.wmf"/><Relationship Id="rId5" Type="http://schemas.openxmlformats.org/officeDocument/2006/relationships/oleObject" Target="../embeddings/oleObject51.bin"/><Relationship Id="rId10" Type="http://schemas.openxmlformats.org/officeDocument/2006/relationships/image" Target="../media/image177.emf"/><Relationship Id="rId4" Type="http://schemas.openxmlformats.org/officeDocument/2006/relationships/image" Target="../media/image178.png"/><Relationship Id="rId9"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7.xml"/><Relationship Id="rId1" Type="http://schemas.openxmlformats.org/officeDocument/2006/relationships/tags" Target="../tags/tag123.xml"/><Relationship Id="rId4" Type="http://schemas.openxmlformats.org/officeDocument/2006/relationships/image" Target="../media/image180.png"/></Relationships>
</file>

<file path=ppt/slides/_rels/slide5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181.png"/><Relationship Id="rId18" Type="http://schemas.openxmlformats.org/officeDocument/2006/relationships/image" Target="../media/image56.png"/><Relationship Id="rId3" Type="http://schemas.openxmlformats.org/officeDocument/2006/relationships/tags" Target="../tags/tag126.xml"/><Relationship Id="rId21" Type="http://schemas.openxmlformats.org/officeDocument/2006/relationships/image" Target="../media/image59.png"/><Relationship Id="rId7" Type="http://schemas.openxmlformats.org/officeDocument/2006/relationships/tags" Target="../tags/tag130.xml"/><Relationship Id="rId12" Type="http://schemas.openxmlformats.org/officeDocument/2006/relationships/notesSlide" Target="../notesSlides/notesSlide41.xml"/><Relationship Id="rId17" Type="http://schemas.openxmlformats.org/officeDocument/2006/relationships/image" Target="../media/image55.png"/><Relationship Id="rId2" Type="http://schemas.openxmlformats.org/officeDocument/2006/relationships/tags" Target="../tags/tag125.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116.xml"/><Relationship Id="rId5" Type="http://schemas.openxmlformats.org/officeDocument/2006/relationships/tags" Target="../tags/tag128.xml"/><Relationship Id="rId15" Type="http://schemas.openxmlformats.org/officeDocument/2006/relationships/image" Target="../media/image183.png"/><Relationship Id="rId10" Type="http://schemas.openxmlformats.org/officeDocument/2006/relationships/tags" Target="../tags/tag133.xml"/><Relationship Id="rId19" Type="http://schemas.openxmlformats.org/officeDocument/2006/relationships/image" Target="../media/image57.png"/><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182.png"/><Relationship Id="rId22" Type="http://schemas.openxmlformats.org/officeDocument/2006/relationships/image" Target="../media/image60.png"/></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tags" Target="../tags/tag135.xml"/><Relationship Id="rId7" Type="http://schemas.openxmlformats.org/officeDocument/2006/relationships/image" Target="../media/image184.emf"/><Relationship Id="rId2" Type="http://schemas.openxmlformats.org/officeDocument/2006/relationships/tags" Target="../tags/tag134.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notesSlide" Target="../notesSlides/notesSlide42.xml"/><Relationship Id="rId10" Type="http://schemas.openxmlformats.org/officeDocument/2006/relationships/image" Target="../media/image187.png"/><Relationship Id="rId4" Type="http://schemas.openxmlformats.org/officeDocument/2006/relationships/slideLayout" Target="../slideLayouts/slideLayout116.xml"/><Relationship Id="rId9" Type="http://schemas.openxmlformats.org/officeDocument/2006/relationships/image" Target="../media/image186.png"/></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5.xml"/><Relationship Id="rId21" Type="http://schemas.openxmlformats.org/officeDocument/2006/relationships/image" Target="../media/image18.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tags" Target="../tags/tag4.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21.png"/><Relationship Id="rId5" Type="http://schemas.openxmlformats.org/officeDocument/2006/relationships/tags" Target="../tags/tag7.xml"/><Relationship Id="rId15" Type="http://schemas.openxmlformats.org/officeDocument/2006/relationships/notesSlide" Target="../notesSlides/notesSlide6.xml"/><Relationship Id="rId23" Type="http://schemas.openxmlformats.org/officeDocument/2006/relationships/image" Target="../media/image20.png"/><Relationship Id="rId10" Type="http://schemas.openxmlformats.org/officeDocument/2006/relationships/tags" Target="../tags/tag12.xml"/><Relationship Id="rId19" Type="http://schemas.openxmlformats.org/officeDocument/2006/relationships/image" Target="../media/image16.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112.xml"/><Relationship Id="rId22" Type="http://schemas.openxmlformats.org/officeDocument/2006/relationships/image" Target="../media/image19.png"/><Relationship Id="rId27"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2" Type="http://schemas.openxmlformats.org/officeDocument/2006/relationships/tags" Target="../tags/tag17.xml"/><Relationship Id="rId16" Type="http://schemas.openxmlformats.org/officeDocument/2006/relationships/image" Target="../media/image17.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slideLayout" Target="../slideLayouts/slideLayout112.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0.png"/><Relationship Id="rId5" Type="http://schemas.openxmlformats.org/officeDocument/2006/relationships/tags" Target="../tags/tag28.xml"/><Relationship Id="rId15" Type="http://schemas.openxmlformats.org/officeDocument/2006/relationships/image" Target="../media/image28.png"/><Relationship Id="rId10" Type="http://schemas.openxmlformats.org/officeDocument/2006/relationships/image" Target="../media/image19.png"/><Relationship Id="rId4" Type="http://schemas.openxmlformats.org/officeDocument/2006/relationships/tags" Target="../tags/tag27.xml"/><Relationship Id="rId9" Type="http://schemas.openxmlformats.org/officeDocument/2006/relationships/image" Target="../media/image18.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the average piezometric head.</a:t>
            </a:r>
          </a:p>
          <a:p>
            <a:r>
              <a:rPr lang="en-US" sz="2000" dirty="0" smtClean="0"/>
              <a:t>The 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17"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953000" y="3612607"/>
            <a:ext cx="1472392" cy="365811"/>
          </a:xfrm>
          <a:prstGeom prst="rect">
            <a:avLst/>
          </a:prstGeom>
          <a:solidFill>
            <a:schemeClr val="bg1"/>
          </a:solidFill>
        </p:spPr>
      </p:pic>
      <p:pic>
        <p:nvPicPr>
          <p:cNvPr id="19" name="Picture 1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919162" y="4252163"/>
            <a:ext cx="1540067" cy="367640"/>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523220"/>
          </a:xfrm>
          <a:prstGeom prst="rect">
            <a:avLst/>
          </a:prstGeom>
          <a:noFill/>
        </p:spPr>
        <p:txBody>
          <a:bodyPr wrap="none" rtlCol="0">
            <a:spAutoFit/>
          </a:bodyPr>
          <a:lstStyle/>
          <a:p>
            <a:r>
              <a:rPr lang="en-US" dirty="0" smtClean="0"/>
              <a:t>Flow ratio is less than one</a:t>
            </a:r>
            <a:endParaRPr lang="en-US" dirty="0"/>
          </a:p>
        </p:txBody>
      </p:sp>
      <p:sp>
        <p:nvSpPr>
          <p:cNvPr id="36" name="TextBox 35"/>
          <p:cNvSpPr txBox="1"/>
          <p:nvPr/>
        </p:nvSpPr>
        <p:spPr>
          <a:xfrm>
            <a:off x="609600" y="4807017"/>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014848" y="493155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velocity in the manifold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port contracted velocity and manifold velocity</a:t>
            </a:r>
            <a:endParaRPr lang="en-US"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85801" y="4347868"/>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881748" y="2609298"/>
            <a:ext cx="5123518" cy="523220"/>
          </a:xfrm>
          <a:prstGeom prst="rect">
            <a:avLst/>
          </a:prstGeom>
          <a:noFill/>
        </p:spPr>
        <p:txBody>
          <a:bodyPr wrap="none" rtlCol="0">
            <a:spAutoFit/>
          </a:bodyPr>
          <a:lstStyle/>
          <a:p>
            <a:r>
              <a:rPr lang="en-US" dirty="0" smtClean="0"/>
              <a:t>Piezometric head in the manifold</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229873" y="5186576"/>
            <a:ext cx="2469228" cy="495674"/>
          </a:xfrm>
          <a:prstGeom prst="rect">
            <a:avLst/>
          </a:prstGeom>
          <a:solidFill>
            <a:schemeClr val="bg1"/>
          </a:solidFill>
        </p:spPr>
      </p:pic>
      <p:sp>
        <p:nvSpPr>
          <p:cNvPr id="15" name="TextBox 14"/>
          <p:cNvSpPr txBox="1"/>
          <p:nvPr/>
        </p:nvSpPr>
        <p:spPr>
          <a:xfrm>
            <a:off x="6601720" y="4609153"/>
            <a:ext cx="2466080" cy="1384995"/>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601720" y="4772930"/>
            <a:ext cx="316427" cy="224974"/>
          </a:xfrm>
          <a:prstGeom prst="rect">
            <a:avLst/>
          </a:prstGeom>
          <a:solidFill>
            <a:schemeClr val="bg1"/>
          </a:solidFill>
        </p:spPr>
      </p:pic>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0" y="2362200"/>
            <a:ext cx="3575081" cy="523220"/>
          </a:xfrm>
          <a:prstGeom prst="rect">
            <a:avLst/>
          </a:prstGeom>
          <a:noFill/>
        </p:spPr>
        <p:txBody>
          <a:bodyPr wrap="none" rtlCol="0">
            <a:spAutoFit/>
          </a:bodyPr>
          <a:lstStyle/>
          <a:p>
            <a:r>
              <a:rPr lang="en-US" dirty="0" smtClean="0"/>
              <a:t>With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Manifold Diameter given a port head loss</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1" y="3505200"/>
            <a:ext cx="1741261" cy="649314"/>
          </a:xfrm>
          <a:prstGeom prst="rect">
            <a:avLst/>
          </a:prstGeom>
        </p:spPr>
      </p:pic>
    </p:spTree>
    <p:extLst>
      <p:ext uri="{BB962C8B-B14F-4D97-AF65-F5344CB8AC3E}">
        <p14:creationId xmlns:p14="http://schemas.microsoft.com/office/powerpoint/2010/main" val="22048227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 </a:t>
            </a:r>
            <a:r>
              <a:rPr lang="en-US" dirty="0" err="1" smtClean="0"/>
              <a:t>PiQ</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743200"/>
            <a:ext cx="4941426" cy="337897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385113" y="6124894"/>
            <a:ext cx="395076" cy="292648"/>
          </a:xfrm>
          <a:prstGeom prst="rect">
            <a:avLst/>
          </a:prstGeom>
        </p:spPr>
      </p:pic>
      <p:sp>
        <p:nvSpPr>
          <p:cNvPr id="12" name="TextBox 11"/>
          <p:cNvSpPr txBox="1"/>
          <p:nvPr/>
        </p:nvSpPr>
        <p:spPr>
          <a:xfrm>
            <a:off x="4984259" y="1795790"/>
            <a:ext cx="4121641" cy="523220"/>
          </a:xfrm>
          <a:prstGeom prst="rect">
            <a:avLst/>
          </a:prstGeom>
          <a:noFill/>
        </p:spPr>
        <p:txBody>
          <a:bodyPr wrap="none" rtlCol="0">
            <a:spAutoFit/>
          </a:bodyPr>
          <a:lstStyle/>
          <a:p>
            <a:r>
              <a:rPr lang="en-US" dirty="0" smtClean="0"/>
              <a:t>Add head loss vs flow ratio</a:t>
            </a:r>
            <a:endParaRPr lang="en-US" dirty="0"/>
          </a:p>
        </p:txBody>
      </p:sp>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Junk Flow Division Analysis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145622" cy="400110"/>
          </a:xfrm>
          <a:prstGeom prst="rect">
            <a:avLst/>
          </a:prstGeom>
          <a:noFill/>
        </p:spPr>
        <p:txBody>
          <a:bodyPr wrap="none" rtlCol="0">
            <a:spAutoFit/>
          </a:bodyPr>
          <a:lstStyle/>
          <a:p>
            <a:r>
              <a:rPr lang="en-US" sz="2000" dirty="0" smtClean="0"/>
              <a:t>Total difference between paths 1 and n</a:t>
            </a:r>
            <a:endParaRPr lang="en-US" sz="2000"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453120" y="2053678"/>
            <a:ext cx="1298629" cy="460922"/>
          </a:xfrm>
          <a:prstGeom prst="rect">
            <a:avLst/>
          </a:prstGeom>
        </p:spPr>
      </p:pic>
      <p:pic>
        <p:nvPicPr>
          <p:cNvPr id="2" name="Picture 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443818" y="1975890"/>
            <a:ext cx="1258390" cy="460922"/>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7329911" y="1975890"/>
            <a:ext cx="1465073" cy="460922"/>
          </a:xfrm>
          <a:prstGeom prst="rect">
            <a:avLst/>
          </a:prstGeom>
        </p:spPr>
      </p:pic>
      <p:pic>
        <p:nvPicPr>
          <p:cNvPr id="20" name="Picture 1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pic>
        <p:nvPicPr>
          <p:cNvPr id="5" name="Picture 4"/>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906127" y="2239382"/>
            <a:ext cx="971228" cy="265213"/>
          </a:xfrm>
          <a:prstGeom prst="rect">
            <a:avLst/>
          </a:prstGeom>
        </p:spPr>
      </p:pic>
    </p:spTree>
    <p:extLst>
      <p:ext uri="{BB962C8B-B14F-4D97-AF65-F5344CB8AC3E}">
        <p14:creationId xmlns:p14="http://schemas.microsoft.com/office/powerpoint/2010/main" val="29538565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86600" cy="4525963"/>
          </a:xfrm>
        </p:spPr>
        <p:txBody>
          <a:bodyPr/>
          <a:lstStyle/>
          <a:p>
            <a:r>
              <a:rPr lang="en-US" dirty="0" smtClean="0"/>
              <a:t>Piezometric head is defined to be zero at the free surface of the tank (assuming the velocity is low!)</a:t>
            </a:r>
          </a:p>
          <a:p>
            <a:r>
              <a:rPr lang="en-US" dirty="0" smtClean="0"/>
              <a:t>The average piezometric head inside the manifold is the head loss experience by the flow as it goes from inside of the manifold to outside of the manifold (or vice versa)</a:t>
            </a:r>
          </a:p>
          <a:p>
            <a:endParaRPr lang="en-US" dirty="0" smtClean="0"/>
          </a:p>
          <a:p>
            <a:endParaRPr lang="en-US" dirty="0" smtClean="0"/>
          </a:p>
          <a:p>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880806" y="3733800"/>
            <a:ext cx="1230956" cy="495674"/>
          </a:xfrm>
          <a:prstGeom prst="rect">
            <a:avLst/>
          </a:prstGeom>
          <a:solidFill>
            <a:schemeClr val="bg1"/>
          </a:solidFill>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91200" y="5334000"/>
            <a:ext cx="3043549" cy="541400"/>
          </a:xfrm>
          <a:prstGeom prst="rect">
            <a:avLst/>
          </a:prstGeom>
        </p:spPr>
      </p:pic>
    </p:spTree>
    <p:extLst>
      <p:ext uri="{BB962C8B-B14F-4D97-AF65-F5344CB8AC3E}">
        <p14:creationId xmlns:p14="http://schemas.microsoft.com/office/powerpoint/2010/main" val="3704881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8007" y="1696384"/>
            <a:ext cx="3131344" cy="457264"/>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826740" y="2027446"/>
            <a:ext cx="2694200" cy="453606"/>
          </a:xfrm>
          <a:prstGeom prst="rect">
            <a:avLst/>
          </a:prstGeom>
        </p:spPr>
      </p:pic>
      <p:sp>
        <p:nvSpPr>
          <p:cNvPr id="15" name="TextBox 14"/>
          <p:cNvSpPr txBox="1"/>
          <p:nvPr/>
        </p:nvSpPr>
        <p:spPr>
          <a:xfrm>
            <a:off x="6383050" y="1428027"/>
            <a:ext cx="2743365" cy="523220"/>
          </a:xfrm>
          <a:prstGeom prst="rect">
            <a:avLst/>
          </a:prstGeom>
          <a:noFill/>
        </p:spPr>
        <p:txBody>
          <a:bodyPr wrap="square" rtlCol="0">
            <a:spAutoFit/>
          </a:bodyPr>
          <a:lstStyle/>
          <a:p>
            <a:r>
              <a:rPr lang="en-US" sz="1400" dirty="0" smtClean="0"/>
              <a:t>Change in piezometric head from expansion pressure recovery</a:t>
            </a:r>
            <a:endParaRPr lang="en-US" sz="1400" dirty="0"/>
          </a:p>
        </p:txBody>
      </p:sp>
      <p:sp>
        <p:nvSpPr>
          <p:cNvPr id="60" name="TextBox 59 2"/>
          <p:cNvSpPr txBox="1"/>
          <p:nvPr/>
        </p:nvSpPr>
        <p:spPr>
          <a:xfrm>
            <a:off x="7715183" y="1990568"/>
            <a:ext cx="1352618" cy="523220"/>
          </a:xfrm>
          <a:prstGeom prst="rect">
            <a:avLst/>
          </a:prstGeom>
          <a:noFill/>
        </p:spPr>
        <p:txBody>
          <a:bodyPr wrap="square" rtlCol="0">
            <a:spAutoFit/>
          </a:bodyPr>
          <a:lstStyle/>
          <a:p>
            <a:r>
              <a:rPr lang="en-US" sz="1400" dirty="0" smtClean="0"/>
              <a:t>In the manifold across one port</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7"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764932" y="3649043"/>
            <a:ext cx="740767" cy="321914"/>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8538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pic>
        <p:nvPicPr>
          <p:cNvPr id="190475" name="Picture 11"/>
          <p:cNvPicPr>
            <a:picLocks noChangeAspect="1" noChangeArrowheads="1"/>
          </p:cNvPicPr>
          <p:nvPr/>
        </p:nvPicPr>
        <p:blipFill>
          <a:blip r:embed="rId9"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0"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667" name="Equation" r:id="rId11" imgW="2768400" imgH="1015920" progId="Equation.DSMT4">
                  <p:embed/>
                </p:oleObj>
              </mc:Choice>
              <mc:Fallback>
                <p:oleObj name="Equation" r:id="rId11" imgW="2768400" imgH="101592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3"/>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668" name="Equation" r:id="rId13" imgW="3251160" imgH="952200" progId="Equation.DSMT4">
                  <p:embed/>
                </p:oleObj>
              </mc:Choice>
              <mc:Fallback>
                <p:oleObj name="Equation" r:id="rId13" imgW="3251160" imgH="95220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296591" y="1970478"/>
            <a:ext cx="657871" cy="804493"/>
            <a:chOff x="3352800" y="1862507"/>
            <a:chExt cx="657871" cy="804493"/>
          </a:xfrm>
        </p:grpSpPr>
        <p:cxnSp>
          <p:nvCxnSpPr>
            <p:cNvPr id="14" name="Straight Arrow Connector 13"/>
            <p:cNvCxnSpPr/>
            <p:nvPr/>
          </p:nvCxnSpPr>
          <p:spPr bwMode="auto">
            <a:xfrm flipV="1">
              <a:off x="3352800" y="2275820"/>
              <a:ext cx="353071" cy="39118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646469" y="1862507"/>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pic>
        <p:nvPicPr>
          <p:cNvPr id="17" name="Picture 1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90866" y="2460688"/>
            <a:ext cx="3747734" cy="612733"/>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81000" y="3446814"/>
            <a:ext cx="2677737" cy="612733"/>
          </a:xfrm>
          <a:prstGeom prst="rect">
            <a:avLst/>
          </a:prstGeom>
        </p:spPr>
      </p:pic>
      <p:pic>
        <p:nvPicPr>
          <p:cNvPr id="5" name="Picture 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92800" y="6132115"/>
            <a:ext cx="812100" cy="321914"/>
          </a:xfrm>
          <a:prstGeom prst="rect">
            <a:avLst/>
          </a:prstGeom>
        </p:spPr>
      </p:pic>
      <p:pic>
        <p:nvPicPr>
          <p:cNvPr id="6" name="Picture 5"/>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719868" y="6035129"/>
            <a:ext cx="2207670" cy="545058"/>
          </a:xfrm>
          <a:prstGeom prst="rect">
            <a:avLst/>
          </a:prstGeom>
        </p:spPr>
      </p:pic>
      <p:pic>
        <p:nvPicPr>
          <p:cNvPr id="7" name="Picture 6"/>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716478" y="6020543"/>
            <a:ext cx="2513122" cy="5450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4802" y="1980826"/>
            <a:ext cx="1746748" cy="495674"/>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575218" y="2345877"/>
            <a:ext cx="1503483" cy="272529"/>
          </a:xfrm>
          <a:prstGeom prst="rect">
            <a:avLst/>
          </a:prstGeom>
        </p:spPr>
      </p:pic>
      <p:pic>
        <p:nvPicPr>
          <p:cNvPr id="4" name="Picture 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0369" y="4425441"/>
            <a:ext cx="3515444" cy="532255"/>
          </a:xfrm>
          <a:prstGeom prst="rect">
            <a:avLst/>
          </a:prstGeom>
        </p:spPr>
      </p:pic>
      <p:pic>
        <p:nvPicPr>
          <p:cNvPr id="5" name="Picture 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2312" y="4482822"/>
            <a:ext cx="2233276" cy="532255"/>
          </a:xfrm>
          <a:prstGeom prst="rect">
            <a:avLst/>
          </a:prstGeom>
        </p:spPr>
      </p:pic>
      <p:pic>
        <p:nvPicPr>
          <p:cNvPr id="6" name="Picture 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7266" y="5485747"/>
            <a:ext cx="3396556" cy="610904"/>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50041" y="6496668"/>
            <a:ext cx="976716" cy="256068"/>
          </a:xfrm>
          <a:prstGeom prst="rect">
            <a:avLst/>
          </a:prstGeom>
        </p:spPr>
      </p:pic>
      <p:pic>
        <p:nvPicPr>
          <p:cNvPr id="10" name="Picture 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979716" y="5538826"/>
            <a:ext cx="3621529" cy="61090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40067" y="5898275"/>
            <a:ext cx="2350336"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98700" y="3992652"/>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sp>
        <p:nvSpPr>
          <p:cNvPr id="201734" name="Text Box 5"/>
          <p:cNvSpPr txBox="1">
            <a:spLocks noChangeArrowheads="1"/>
          </p:cNvSpPr>
          <p:nvPr/>
        </p:nvSpPr>
        <p:spPr bwMode="auto">
          <a:xfrm>
            <a:off x="4907169" y="3769902"/>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1"/>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943" name="Equation" r:id="rId7" imgW="2628720" imgH="457200" progId="Equation.DSMT4">
                  <p:embed/>
                </p:oleObj>
              </mc:Choice>
              <mc:Fallback>
                <p:oleObj name="Equation" r:id="rId7" imgW="262872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2"/>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944" name="Equation" r:id="rId9" imgW="5270400" imgH="914400" progId="Equation.DSMT4">
                  <p:embed/>
                </p:oleObj>
              </mc:Choice>
              <mc:Fallback>
                <p:oleObj name="Equation" r:id="rId9" imgW="5270400" imgH="914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816225" y="3525927"/>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945" name="Equation" r:id="rId11" imgW="2234880" imgH="952200" progId="Equation.DSMT4">
                  <p:embed/>
                </p:oleObj>
              </mc:Choice>
              <mc:Fallback>
                <p:oleObj name="Equation" r:id="rId11" imgW="2234880" imgH="95220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3"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24551" y="3162872"/>
            <a:ext cx="2147311" cy="532255"/>
          </a:xfrm>
          <a:prstGeom prst="rect">
            <a:avLst/>
          </a:prstGeom>
        </p:spPr>
      </p:pic>
      <p:pic>
        <p:nvPicPr>
          <p:cNvPr id="3" name="Picture 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10269" y="4300027"/>
            <a:ext cx="2975873" cy="652973"/>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45869" y="4984561"/>
            <a:ext cx="3813581"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338"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339"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340"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341"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342"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343"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39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39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40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40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40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646"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647"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648"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626"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627"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650"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651"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894"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895"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896"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897"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898"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899"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900"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742"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743"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744"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877"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878"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879"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415"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700"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701"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702"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703"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704"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705"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706"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820"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821"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120"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121"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122"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123"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838"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839"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840"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64265" y="3710075"/>
            <a:ext cx="3665136" cy="4023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between two parallel paths (flow division between filter layers)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936544" cy="523220"/>
          </a:xfrm>
          <a:prstGeom prst="rect">
            <a:avLst/>
          </a:prstGeom>
          <a:noFill/>
        </p:spPr>
        <p:txBody>
          <a:bodyPr wrap="none" rtlCol="0">
            <a:spAutoFit/>
          </a:bodyPr>
          <a:lstStyle/>
          <a:p>
            <a:r>
              <a:rPr lang="en-US" dirty="0" smtClean="0"/>
              <a:t>Total change in piezometric head</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084938" y="2127762"/>
            <a:ext cx="1366304" cy="460922"/>
          </a:xfrm>
          <a:prstGeom prst="rect">
            <a:avLst/>
          </a:prstGeom>
        </p:spPr>
      </p:pic>
      <p:pic>
        <p:nvPicPr>
          <p:cNvPr id="15" name="Picture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43818" y="1975890"/>
            <a:ext cx="1324236" cy="460922"/>
          </a:xfrm>
          <a:prstGeom prst="rect">
            <a:avLst/>
          </a:prstGeom>
        </p:spPr>
      </p:pic>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329910" y="1975890"/>
            <a:ext cx="1530919" cy="460922"/>
          </a:xfrm>
          <a:prstGeom prst="rect">
            <a:avLst/>
          </a:prstGeom>
        </p:spPr>
      </p:pic>
      <p:pic>
        <p:nvPicPr>
          <p:cNvPr id="20" name="Picture 1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52"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0285" y="1770518"/>
            <a:ext cx="2697856" cy="545058"/>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52420" y="3010735"/>
            <a:ext cx="2990506" cy="59078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03.7924"/>
  <p:tag name="LATEXADDIN" val="\documentclass{article}&#10;\usepackage{amsmath}&#10;\pagestyle{empty}&#10;\begin{document}&#10;$  C_{p_{long}}$&#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36.964"/>
  <p:tag name="LATEXADDIN" val="\documentclass{article}&#10;\usepackage{amsmath}&#10;\pagestyle{empty}&#10;\begin{document}&#10;$  K_{\text {Control}} = \frac{\Pi_{Q}^{2} C_{p_{Long}}-C_{p_{Short}}}{1-\Pi_{Q}^{2}}$&#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098.153"/>
  <p:tag name="LATEXADDIN" val="\documentclass{article}&#10;\usepackage{amsmath}&#10;\pagestyle{empty}&#10;\begin{document}&#10;$  K_{\text {Control}} = \frac{\Pi_{Q}^{2} C_{p_{Long}}}{1-\Pi_{Q}^{2}}$&#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33.0464"/>
  <p:tag name="LATEXADDIN" val="\documentclass{article}&#10;\usepackage{amsmath}&#10;\pagestyle{empty}&#10;\begin{document}&#10;$  C_{p_{Long}}$&#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05.3764"/>
  <p:tag name="LATEXADDIN" val="\documentclass{article}&#10;\usepackage{amsmath}&#10;\pagestyle{empty}&#10;\begin{document}&#10;$  \left[\mathrm{f}_{i} \frac{L_{M}}{D_{M}} \frac{(2 n-1)}{6 n}+1\right]$&#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30.644"/>
  <p:tag name="LATEXADDIN" val="\documentclass{article}&#10;\usepackage{amsmath}&#10;\pagestyle{empty}&#10;\begin{document}&#10;$  \left[\frac{n-1}{n}-\mathrm{f} \frac{L_{M}}{D_{M}} \frac{(2 n-1)}{6 n}\right]$&#10;&#10;&#10;\end{document}"/>
  <p:tag name="IGUANATEXSIZE" val="24"/>
  <p:tag name="IGUANATEXCURSOR" val="160"/>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716.35"/>
  <p:tag name="LATEXADDIN" val="\documentclass{article}&#10;\usepackage{amsmath}&#10;\pagestyle{empty}&#10;\begin{document}&#10;$  h_{e_{p}}=K_{e_{p}} \frac{V_{v c}^{2}}{2 g}$&#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616.5861"/>
  <p:tag name="LATEXADDIN" val="\documentclass{article}&#10;\usepackage{amsmath}&#10;\pagestyle{empty}&#10;\begin{document}&#10;$  n Q_{P}=Q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1441.701"/>
  <p:tag name="LATEXADDIN" val="\documentclass{article}&#10;\usepackage{amsmath}&#10;\pagestyle{empty}&#10;\begin{document}&#10;$  \frac{V_{M}}{V_{v c}}=\frac{Q_{M}}{A_{M}} \frac{A_{P} \Pi_{v c}}{Q_{P}}=\frac{n \Pi_{v c} D_{P}^{2}}{D_{M}^{2}}$&#10;&#10;&#10;\end{document}"/>
  <p:tag name="IGUANATEXSIZE" val="24"/>
  <p:tag name="IGUANATEXCURSOR" val="1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915.8778"/>
  <p:tag name="LATEXADDIN" val="\documentclass{article}&#10;\usepackage{amsmath}&#10;\pagestyle{empty}&#10;\begin{document}&#10;$  V_{v c}=V_{M} \frac{D_{M}^{2}}{n \Pi_{v c} D_{P}^{2}}$&#10;&#10;&#10;\end{document}"/>
  <p:tag name="IGUANATEXSIZE" val="24"/>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392.944"/>
  <p:tag name="LATEXADDIN" val="\documentclass{article}&#10;\usepackage{amsmath}&#10;\pagestyle{empty}&#10;\begin{document}&#10;$  h_{e_{p}}=K_{e_{P}}\left(\frac{D_{M}^{2}}{n \Pi_{v c} D_{P}^{2}}\right)^{2} \frac{V_{M}^{2}}{2 g}$&#10;&#10;&#10;\end{document}"/>
  <p:tag name="IGUANATEXSIZE" val="24"/>
  <p:tag name="IGUANATEXCURSOR" val="18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400.5559"/>
  <p:tag name="LATEXADDIN" val="\documentclass{article}&#10;\usepackage{amsmath}&#10;\pagestyle{empty}&#10;\begin{document}&#10;$  K_{Contol}$&#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485.207"/>
  <p:tag name="LATEXADDIN" val="\documentclass{article}&#10;\usepackage{amsmath}&#10;\pagestyle{empty}&#10;\begin{document}&#10;$  K_{Control}=K_{e_{P}}\left(\frac{D_{M}^{2}}{n \Pi_{v c} D_{P}^{2}}\right)^{2}$&#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963.8845"/>
  <p:tag name="LATEXADDIN" val="\documentclass{article}&#10;\usepackage{amsmath}&#10;\pagestyle{empty}&#10;\begin{document}&#10;$  \Delta h=\frac{1}{2 g}\left(\frac{V_{Port}}{\Pi_{v c}}\right)^{2}$&#10;&#10;&#10;\end{document}"/>
  <p:tag name="IGUANATEXSIZE" val="24"/>
  <p:tag name="IGUANATEXCURSOR" val="12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880.6229"/>
  <p:tag name="LATEXADDIN" val="\documentclass{article}&#10;\usepackage{amsmath}&#10;\pagestyle{empty}&#10;\begin{document}&#10;$  h_{l}=\frac{8 Q_{\mathrm{M}}^{2}}{g \pi^{2}} \frac{C_{P_{Total}}}{D_{M}^{4}}$&#10;&#10;&#10;\end{document}"/>
  <p:tag name="IGUANATEXSIZE" val="24"/>
  <p:tag name="IGUANATEXCURSOR" val="145"/>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1220.42"/>
  <p:tag name="LATEXADDIN" val="\documentclass{article}&#10;\usepackage{amsmath}&#10;\pagestyle{empty}&#10;\begin{document}&#10;$  D_{M}=\left(\frac{8 Q_{M}^{2}}{g \pi^{2}} \frac{C_{P_{Total}}}{h_{l}}\right)^{\frac{1}{4}}$&#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63.968"/>
  <p:tag name="LATEXADDIN" val="\documentclass{article}&#10;\usepackage{amsmath}&#10;\pagestyle{empty}&#10;\begin{document}&#10;$ K_{Control} =\frac{\Pi_{Q}^{2} C_{p_{Long}}-C_{p_{Short}}}{1-\Pi_{Q}^{2}}$&#10;&#10;&#10;\end{document}"/>
  <p:tag name="IGUANATEXSIZE" val="24"/>
  <p:tag name="IGUANATEXCURSOR" val="137"/>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06.404"/>
  <p:tag name="LATEXADDIN" val="\documentclass{article}&#10;\usepackage{amsmath}&#10;\pagestyle{empty}&#10;\begin{document}&#10;$  \Pi_{Q}=\sqrt{\frac{C_{p_1}+K_{\mathrm{control}}}{C_{p_n}+K_{\mathrm{control}}}}$&#10;&#10;&#10;\end{document}"/>
  <p:tag name="IGUANATEXSIZE" val="24"/>
  <p:tag name="IGUANATEXCURSOR" val="139"/>
  <p:tag name="TRANSPARENCY" val="True"/>
  <p:tag name="FILENAME" val=""/>
  <p:tag name="LATEXENGINEID" val="1"/>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226.421"/>
  <p:tag name="LATEXADDIN" val="\documentclass{article}&#10;\usepackage{amsmath}&#10;\pagestyle{empty}&#10;\begin{document}&#10;$  K_{Control} = \frac{\Pi_{Q}^{2} C_{p_n}-C_{p_1}}{1-\Pi_{Q}^{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603.8342"/>
  <p:tag name="LATEXADDIN" val="\documentclass{article}&#10;\usepackage{amsmath}&#10;\pagestyle{empty}&#10;\begin{document}&#10;$ Q_{P_1}^2 \propto \Psi_{M_1}  $&#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631.5881"/>
  <p:tag name="LATEXADDIN" val="\documentclass{article}&#10;\usepackage{amsmath}&#10;\pagestyle{empty}&#10;\begin{document}&#10;$ Q_{P_n}^2 \propto \Psi_{M_n}  $&#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66.2872"/>
  <p:tag name="ORIGINALWIDTH" val="714.0997"/>
  <p:tag name="LATEXADDIN" val="\documentclass{article}&#10;\usepackage{amsmath}&#10;\pagestyle{empty}&#10;\begin{document}&#10;$ \bar v_{P} = \sqrt{2gh_e}$&#10;&#10;&#10;\end{document}"/>
  <p:tag name="IGUANATEXSIZE" val="24"/>
  <p:tag name="IGUANATEXCURSOR" val="0"/>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32.5743"/>
  <p:tag name="LATEXADDIN" val="\documentclass{article}&#10;\usepackage{amsmath}&#10;\pagestyle{empty}&#10;\begin{document}&#10;$  h_{l}=C_{p} \frac{\bar v^{2}}{2 g}$&#10;&#10;&#10;\end{document}"/>
  <p:tag name="IGUANATEXSIZE" val="24"/>
  <p:tag name="IGUANATEXCURSOR" val="10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16.072"/>
  <p:tag name="LATEXADDIN" val="\documentclass{article}&#10;\usepackage{amsmath}&#10;\pagestyle{empty}&#10;\begin{document}&#10;$  h_{e}=K \frac{\bar v^{2}}{2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00.8339"/>
  <p:tag name="LATEXADDIN" val="\documentclass{article}&#10;\usepackage{amsmath}&#10;\pagestyle{empty}&#10;\begin{document}&#10;$  h_{f}=f \frac{L}{D} \frac{\bar v^{2}}{2 g}$&#10;&#10;&#10;\end{document}"/>
  <p:tag name="IGUANATEXSIZE" val="24"/>
  <p:tag name="IGUANATEXCURSOR" val="115"/>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398.3056"/>
  <p:tag name="LATEXADDIN" val="\documentclass{article}&#10;\usepackage{amsmath}&#10;\pagestyle{empty}&#10;\begin{document}&#10;$   \Delta \Psi_{total}$&#10;&#10;&#10;\end{document}"/>
  <p:tag name="IGUANATEXSIZE" val="24"/>
  <p:tag name="IGUANATEXCURSOR" val="10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84.179"/>
  <p:tag name="LATEXADDIN" val="\documentclass{article}&#10;\usepackage{amsmath}&#10;\pagestyle{empty}&#10;\begin{document}&#10;$  \frac{p_{out}-p_{in}}{\rho g}=\frac{\left(\bar v_{in}-\bar v_{out}\right) \bar v_{out}}{g}$&#10;&#10;&#10;\end{document}"/>
  <p:tag name="IGUANATEXSIZE" val="24"/>
  <p:tag name="IGUANATEXCURSOR" val="143"/>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83814</TotalTime>
  <Words>3279</Words>
  <Application>Microsoft Office PowerPoint</Application>
  <PresentationFormat>On-screen Show (4:3)</PresentationFormat>
  <Paragraphs>441</Paragraphs>
  <Slides>58</Slides>
  <Notes>42</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58</vt:i4>
      </vt:variant>
    </vt:vector>
  </HeadingPairs>
  <TitlesOfParts>
    <vt:vector size="8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Plant Flow Distribution</vt:lpstr>
      <vt:lpstr>Flow distribution</vt:lpstr>
      <vt:lpstr>Sedimentation tank controls</vt:lpstr>
      <vt:lpstr>How can we make water split equally between several paths in a manifold?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vt:lpstr>
      <vt:lpstr>Solve for the maximum permissible velocity in the manifold</vt:lpstr>
      <vt:lpstr>Relationship between port contracted velocity and manifold velocity</vt:lpstr>
      <vt:lpstr>Manifold velocity</vt:lpstr>
      <vt:lpstr>Manifold Diameter given a port head loss</vt:lpstr>
      <vt:lpstr>Plot port velocity over manifold velocity as a function of PiQ</vt:lpstr>
      <vt:lpstr>Junk Flow Division Analysis</vt:lpstr>
      <vt:lpstr>PowerPoint Presentation</vt:lpstr>
      <vt:lpstr>4 strategies</vt:lpstr>
      <vt:lpstr>Sed Tank as a Circuit: Flow Distribution Challenge</vt:lpstr>
      <vt:lpstr>Manifold: Flow Calculations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PowerPoint Presentation</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lpstr>Will the flow be the same?</vt:lpstr>
      <vt:lpstr>Flow Division Analysis between two parallel paths (flow division between filter layers)</vt:lpstr>
      <vt:lpstr>How did the flow divide?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1282</cp:revision>
  <dcterms:created xsi:type="dcterms:W3CDTF">2008-09-10T15:40:57Z</dcterms:created>
  <dcterms:modified xsi:type="dcterms:W3CDTF">2019-09-19T12:32:06Z</dcterms:modified>
</cp:coreProperties>
</file>