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8" r:id="rId5"/>
    <p:sldId id="277" r:id="rId6"/>
    <p:sldId id="276" r:id="rId7"/>
    <p:sldId id="274" r:id="rId8"/>
    <p:sldId id="270" r:id="rId9"/>
    <p:sldId id="257" r:id="rId10"/>
    <p:sldId id="258" r:id="rId11"/>
    <p:sldId id="266" r:id="rId12"/>
    <p:sldId id="259" r:id="rId13"/>
    <p:sldId id="263" r:id="rId14"/>
    <p:sldId id="269" r:id="rId15"/>
    <p:sldId id="264" r:id="rId16"/>
    <p:sldId id="265" r:id="rId17"/>
    <p:sldId id="267" r:id="rId18"/>
    <p:sldId id="271" r:id="rId19"/>
    <p:sldId id="268" r:id="rId20"/>
    <p:sldId id="261" r:id="rId21"/>
    <p:sldId id="272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79" d="100"/>
          <a:sy n="79" d="100"/>
        </p:scale>
        <p:origin x="101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7.xml"/><Relationship Id="rId7" Type="http://schemas.openxmlformats.org/officeDocument/2006/relationships/image" Target="../media/image3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0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39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8.png"/><Relationship Id="rId5" Type="http://schemas.openxmlformats.org/officeDocument/2006/relationships/tags" Target="../tags/tag36.xml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tags" Target="../tags/tag35.xml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50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49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8.png"/><Relationship Id="rId5" Type="http://schemas.openxmlformats.org/officeDocument/2006/relationships/tags" Target="../tags/tag45.xml"/><Relationship Id="rId10" Type="http://schemas.openxmlformats.org/officeDocument/2006/relationships/image" Target="../media/image35.jpeg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0.png"/><Relationship Id="rId5" Type="http://schemas.openxmlformats.org/officeDocument/2006/relationships/tags" Target="../tags/tag8.xml"/><Relationship Id="rId10" Type="http://schemas.openxmlformats.org/officeDocument/2006/relationships/image" Target="../media/image9.png"/><Relationship Id="rId4" Type="http://schemas.openxmlformats.org/officeDocument/2006/relationships/tags" Target="../tags/tag7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0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8.png"/><Relationship Id="rId5" Type="http://schemas.openxmlformats.org/officeDocument/2006/relationships/tags" Target="../tags/tag16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5.xml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07F98-0D20-44A6-921A-53DCF5994BAE}"/>
              </a:ext>
            </a:extLst>
          </p:cNvPr>
          <p:cNvGrpSpPr/>
          <p:nvPr/>
        </p:nvGrpSpPr>
        <p:grpSpPr>
          <a:xfrm>
            <a:off x="1389411" y="1151792"/>
            <a:ext cx="12757256" cy="4737639"/>
            <a:chOff x="1389411" y="1151792"/>
            <a:chExt cx="12757256" cy="47376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EFCD2C-C2B8-46E2-A8F8-7825DF9BBF33}"/>
                </a:ext>
              </a:extLst>
            </p:cNvPr>
            <p:cNvGrpSpPr/>
            <p:nvPr/>
          </p:nvGrpSpPr>
          <p:grpSpPr>
            <a:xfrm>
              <a:off x="1389411" y="1151792"/>
              <a:ext cx="12757256" cy="4737639"/>
              <a:chOff x="1389411" y="1151792"/>
              <a:chExt cx="12757256" cy="4737639"/>
            </a:xfrm>
          </p:grpSpPr>
          <p:pic>
            <p:nvPicPr>
              <p:cNvPr id="53" name="Picture 10">
                <a:extLst>
                  <a:ext uri="{FF2B5EF4-FFF2-40B4-BE49-F238E27FC236}">
                    <a16:creationId xmlns:a16="http://schemas.microsoft.com/office/drawing/2014/main" id="{A7E1E977-894B-4500-B376-7D87B82B3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389411" y="1151792"/>
                <a:ext cx="6438328" cy="4737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797F76-A35C-4397-9DD8-05A84436EBC5}"/>
                  </a:ext>
                </a:extLst>
              </p:cNvPr>
              <p:cNvSpPr txBox="1"/>
              <p:nvPr/>
            </p:nvSpPr>
            <p:spPr>
              <a:xfrm>
                <a:off x="4483292" y="1452983"/>
                <a:ext cx="3722110" cy="62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Calibrate at max flow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FDA14B1-F340-47CF-8065-A1F9A79AD51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1" y="2841501"/>
                <a:ext cx="5396360" cy="7734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DF4A84B-D92A-42C1-BF7F-EB141229FF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0274" y="3869336"/>
                <a:ext cx="6086393" cy="773399"/>
              </a:xfrm>
              <a:prstGeom prst="rect">
                <a:avLst/>
              </a:prstGeom>
              <a:ln w="38100">
                <a:noFill/>
              </a:ln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9E1866-009F-4603-A572-7F563F716B0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272" y="1813666"/>
              <a:ext cx="1996072" cy="77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24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B8A7A9B-D81C-4DAC-8311-C14DC08A08AA}"/>
              </a:ext>
            </a:extLst>
          </p:cNvPr>
          <p:cNvGrpSpPr/>
          <p:nvPr/>
        </p:nvGrpSpPr>
        <p:grpSpPr>
          <a:xfrm>
            <a:off x="4137563" y="2208179"/>
            <a:ext cx="6074380" cy="3338936"/>
            <a:chOff x="4137563" y="2208179"/>
            <a:chExt cx="6074380" cy="333893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389994F-A2FA-4A50-AC50-9A5DBF11F3DF}"/>
                </a:ext>
              </a:extLst>
            </p:cNvPr>
            <p:cNvGrpSpPr/>
            <p:nvPr/>
          </p:nvGrpSpPr>
          <p:grpSpPr>
            <a:xfrm>
              <a:off x="4137563" y="2208179"/>
              <a:ext cx="6074380" cy="2471238"/>
              <a:chOff x="4137563" y="2208179"/>
              <a:chExt cx="6074380" cy="247123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5997E5-7653-4977-8159-DB756A189839}"/>
                  </a:ext>
                </a:extLst>
              </p:cNvPr>
              <p:cNvGrpSpPr/>
              <p:nvPr/>
            </p:nvGrpSpPr>
            <p:grpSpPr>
              <a:xfrm>
                <a:off x="5457560" y="2208179"/>
                <a:ext cx="4754383" cy="2471238"/>
                <a:chOff x="5457560" y="2208179"/>
                <a:chExt cx="4754383" cy="247123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495D0E31-B370-4AF2-BAF2-690843EB8E5E}"/>
                    </a:ext>
                  </a:extLst>
                </p:cNvPr>
                <p:cNvGrpSpPr/>
                <p:nvPr>
                  <p:custDataLst>
                    <p:tags r:id="rId4"/>
                  </p:custDataLst>
                </p:nvPr>
              </p:nvGrpSpPr>
              <p:grpSpPr>
                <a:xfrm>
                  <a:off x="5457560" y="2208179"/>
                  <a:ext cx="4174659" cy="2471238"/>
                  <a:chOff x="5457560" y="2208179"/>
                  <a:chExt cx="4174659" cy="2471238"/>
                </a:xfrm>
              </p:grpSpPr>
              <p:sp>
                <p:nvSpPr>
                  <p:cNvPr id="146" name="Freeform 6">
                    <a:extLst>
                      <a:ext uri="{FF2B5EF4-FFF2-40B4-BE49-F238E27FC236}">
                        <a16:creationId xmlns:a16="http://schemas.microsoft.com/office/drawing/2014/main" id="{FA4C244B-A379-46FB-8D77-CBCCC0D813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7721" y="2712396"/>
                    <a:ext cx="3744373" cy="179292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528"/>
                      </a:cxn>
                      <a:cxn ang="0">
                        <a:pos x="3216" y="528"/>
                      </a:cxn>
                      <a:cxn ang="0">
                        <a:pos x="3216" y="0"/>
                      </a:cxn>
                    </a:cxnLst>
                    <a:rect l="0" t="0" r="r" b="b"/>
                    <a:pathLst>
                      <a:path w="3216" h="528">
                        <a:moveTo>
                          <a:pt x="0" y="0"/>
                        </a:moveTo>
                        <a:lnTo>
                          <a:pt x="0" y="528"/>
                        </a:lnTo>
                        <a:lnTo>
                          <a:pt x="3216" y="528"/>
                        </a:lnTo>
                        <a:lnTo>
                          <a:pt x="3216" y="0"/>
                        </a:lnTo>
                      </a:path>
                    </a:pathLst>
                  </a:custGeom>
                  <a:solidFill>
                    <a:schemeClr val="hlink"/>
                  </a:solidFill>
                  <a:ln w="57150" cap="flat" cmpd="sng">
                    <a:noFill/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square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Arrow: Right 146">
                    <a:extLst>
                      <a:ext uri="{FF2B5EF4-FFF2-40B4-BE49-F238E27FC236}">
                        <a16:creationId xmlns:a16="http://schemas.microsoft.com/office/drawing/2014/main" id="{8696CB20-E458-49CC-9834-69D913A0D8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3072" y="2208179"/>
                    <a:ext cx="4169147" cy="774865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48" name="Arrow: Right 147">
                    <a:extLst>
                      <a:ext uri="{FF2B5EF4-FFF2-40B4-BE49-F238E27FC236}">
                        <a16:creationId xmlns:a16="http://schemas.microsoft.com/office/drawing/2014/main" id="{BDC0AF5E-6EAB-4726-8381-50BE4D86F3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2800" y="3045046"/>
                    <a:ext cx="3259720" cy="605840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49" name="Arrow: Right 148">
                    <a:extLst>
                      <a:ext uri="{FF2B5EF4-FFF2-40B4-BE49-F238E27FC236}">
                        <a16:creationId xmlns:a16="http://schemas.microsoft.com/office/drawing/2014/main" id="{A8537530-20A7-4154-8067-AA7DD37566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2800" y="3689531"/>
                    <a:ext cx="2566299" cy="476964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sp>
                <p:nvSpPr>
                  <p:cNvPr id="150" name="Arrow: Right 149">
                    <a:extLst>
                      <a:ext uri="{FF2B5EF4-FFF2-40B4-BE49-F238E27FC236}">
                        <a16:creationId xmlns:a16="http://schemas.microsoft.com/office/drawing/2014/main" id="{5CB277BC-F2CC-447C-A9C6-4CB892079E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57560" y="4330981"/>
                    <a:ext cx="1874769" cy="348436"/>
                  </a:xfrm>
                  <a:prstGeom prst="rightArrow">
                    <a:avLst>
                      <a:gd name="adj1" fmla="val 50000"/>
                      <a:gd name="adj2" fmla="val 55594"/>
                    </a:avLst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rtlCol="0" anchor="ctr">
                    <a:no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B79CD57F-775C-464D-9F71-D473455A593F}"/>
                      </a:ext>
                    </a:extLst>
                  </p:cNvPr>
                  <p:cNvCxnSpPr>
                    <a:cxnSpLocks/>
                    <a:endCxn id="147" idx="3"/>
                  </p:cNvCxnSpPr>
                  <p:nvPr/>
                </p:nvCxnSpPr>
                <p:spPr>
                  <a:xfrm flipV="1">
                    <a:off x="7299960" y="2595612"/>
                    <a:ext cx="2332259" cy="194558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92DD69F7-C64E-407B-89A0-AB93C2A5A8B8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96589" y="2442538"/>
                    <a:ext cx="326341" cy="308583"/>
                  </a:xfrm>
                  <a:prstGeom prst="rect">
                    <a:avLst/>
                  </a:prstGeom>
                  <a:solidFill>
                    <a:srgbClr val="002060"/>
                  </a:solidFill>
                </p:spPr>
              </p:pic>
            </p:grp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341FC3B8-EDB4-43DE-9693-B5C9AE14849D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 bwMode="auto">
                <a:xfrm>
                  <a:off x="9632219" y="2595612"/>
                  <a:ext cx="45666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lg" len="med"/>
                  <a:tailEnd type="none" w="lg" len="med"/>
                </a:ln>
                <a:effectLst/>
              </p:spPr>
            </p:cxnSp>
            <p:sp>
              <p:nvSpPr>
                <p:cNvPr id="153" name="Line 49">
                  <a:extLst>
                    <a:ext uri="{FF2B5EF4-FFF2-40B4-BE49-F238E27FC236}">
                      <a16:creationId xmlns:a16="http://schemas.microsoft.com/office/drawing/2014/main" id="{AA690214-C3B4-4066-87B6-4FAEBC082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8967312" y="3550464"/>
                  <a:ext cx="19097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05AC23A6-4001-4F02-A448-A59798898C9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81579" y="3224476"/>
                  <a:ext cx="630364" cy="343578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2F5476C-7D67-43FB-9BF4-EBC2FC9F4D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7942" y="4421468"/>
                <a:ext cx="162930" cy="158373"/>
              </a:xfrm>
              <a:prstGeom prst="rect">
                <a:avLst/>
              </a:prstGeom>
              <a:solidFill>
                <a:srgbClr val="002060"/>
              </a:solidFill>
            </p:spPr>
          </p:pic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4999709-EB32-49AB-A750-D75D011964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32329" y="4499653"/>
                <a:ext cx="282513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lg" len="med"/>
                <a:tailEnd type="none" w="lg" len="med"/>
              </a:ln>
              <a:effectLst/>
            </p:spPr>
          </p:cxn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B6399ED5-9AC3-42F5-86B1-7EE50BA9D4EB}"/>
                  </a:ext>
                </a:extLst>
              </p:cNvPr>
              <p:cNvSpPr/>
              <p:nvPr/>
            </p:nvSpPr>
            <p:spPr>
              <a:xfrm>
                <a:off x="4932319" y="2595611"/>
                <a:ext cx="460978" cy="1909705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FD1AFDD-B892-4A56-814F-77ADE8CC2C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7563" y="3387999"/>
                <a:ext cx="735425" cy="34641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D5A3102-7087-474F-B7F1-B851DF5ED73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944" y="4823707"/>
              <a:ext cx="1327986" cy="723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837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B2798E-6D79-4BE4-8DAC-D3229AE96453}"/>
              </a:ext>
            </a:extLst>
          </p:cNvPr>
          <p:cNvGrpSpPr/>
          <p:nvPr/>
        </p:nvGrpSpPr>
        <p:grpSpPr>
          <a:xfrm>
            <a:off x="767460" y="1216917"/>
            <a:ext cx="9167651" cy="3055763"/>
            <a:chOff x="767460" y="1216917"/>
            <a:chExt cx="9167651" cy="3055763"/>
          </a:xfrm>
        </p:grpSpPr>
        <p:pic>
          <p:nvPicPr>
            <p:cNvPr id="146" name="Picture 32">
              <a:extLst>
                <a:ext uri="{FF2B5EF4-FFF2-40B4-BE49-F238E27FC236}">
                  <a16:creationId xmlns:a16="http://schemas.microsoft.com/office/drawing/2014/main" id="{0981C400-ADFE-404F-B1F5-89D756505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460" y="121691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" name="Picture 34">
              <a:extLst>
                <a:ext uri="{FF2B5EF4-FFF2-40B4-BE49-F238E27FC236}">
                  <a16:creationId xmlns:a16="http://schemas.microsoft.com/office/drawing/2014/main" id="{DE2502DD-E510-4A24-855C-0DDDD70A7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77005" y="2895950"/>
              <a:ext cx="1519947" cy="125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2E9FE1-0871-451D-866F-C95DF7B0B53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5" y="2335940"/>
              <a:ext cx="5180776" cy="56001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B806D9-6DFE-4D75-A720-F40406F2C39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334" y="1405950"/>
              <a:ext cx="4421133" cy="56001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035506-7E3C-47BE-97D2-8275C7ABCA14}"/>
                </a:ext>
              </a:extLst>
            </p:cNvPr>
            <p:cNvSpPr/>
            <p:nvPr/>
          </p:nvSpPr>
          <p:spPr bwMode="auto">
            <a:xfrm>
              <a:off x="7777005" y="3361942"/>
              <a:ext cx="733815" cy="342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B8264D7-08A8-4334-8440-E9E002FD4DAC}"/>
                </a:ext>
              </a:extLst>
            </p:cNvPr>
            <p:cNvSpPr/>
            <p:nvPr/>
          </p:nvSpPr>
          <p:spPr>
            <a:xfrm>
              <a:off x="7777005" y="2491610"/>
              <a:ext cx="580293" cy="1028700"/>
            </a:xfrm>
            <a:prstGeom prst="arc">
              <a:avLst>
                <a:gd name="adj1" fmla="val 16200000"/>
                <a:gd name="adj2" fmla="val 3602783"/>
              </a:avLst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17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BB5D29-55B3-4ABF-A6D6-F8ABCE294739}"/>
              </a:ext>
            </a:extLst>
          </p:cNvPr>
          <p:cNvGrpSpPr/>
          <p:nvPr/>
        </p:nvGrpSpPr>
        <p:grpSpPr>
          <a:xfrm>
            <a:off x="1925610" y="1308427"/>
            <a:ext cx="8579987" cy="3144993"/>
            <a:chOff x="1925610" y="1308427"/>
            <a:chExt cx="8579987" cy="3144993"/>
          </a:xfrm>
        </p:grpSpPr>
        <p:pic>
          <p:nvPicPr>
            <p:cNvPr id="147" name="Picture 30">
              <a:extLst>
                <a:ext uri="{FF2B5EF4-FFF2-40B4-BE49-F238E27FC236}">
                  <a16:creationId xmlns:a16="http://schemas.microsoft.com/office/drawing/2014/main" id="{820F294F-6D6C-45DF-BC7E-4E50215C1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925610" y="1308427"/>
              <a:ext cx="4114800" cy="305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8" name="Picture 34">
              <a:extLst>
                <a:ext uri="{FF2B5EF4-FFF2-40B4-BE49-F238E27FC236}">
                  <a16:creationId xmlns:a16="http://schemas.microsoft.com/office/drawing/2014/main" id="{E1A2C123-BB7A-48E4-A5D5-91ED755FF8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938733" y="2993418"/>
              <a:ext cx="1764698" cy="1460002"/>
            </a:xfrm>
            <a:prstGeom prst="rect">
              <a:avLst/>
            </a:prstGeom>
            <a:noFill/>
            <a:ln w="41275">
              <a:solidFill>
                <a:srgbClr val="008000"/>
              </a:solidFill>
              <a:miter lim="800000"/>
              <a:headEnd/>
              <a:tailEnd/>
            </a:ln>
            <a:effectLst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0C3AEF-1F5A-411C-8A83-B8FB57C6A53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2547864"/>
              <a:ext cx="1124571" cy="214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193E3B-D15E-4B59-A03E-514EAD3297E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359" y="2889388"/>
              <a:ext cx="1391238" cy="2133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C764CC-94F3-4185-97D6-8A907A142D3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5390" y="1957564"/>
              <a:ext cx="1356190" cy="559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FC596D-06DC-4468-BD3B-D6CA0E134F4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738" y="1679888"/>
              <a:ext cx="1168762" cy="35504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0DCB0A-DB0A-487E-BAEE-6C22D6BB861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2151548"/>
              <a:ext cx="3056981" cy="62957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1E2703-51D8-4C0B-8D70-6737E6DF722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677" y="1493836"/>
              <a:ext cx="2660025" cy="505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0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325882-7938-40AD-BDB6-711CF1344368}"/>
              </a:ext>
            </a:extLst>
          </p:cNvPr>
          <p:cNvGrpSpPr/>
          <p:nvPr/>
        </p:nvGrpSpPr>
        <p:grpSpPr>
          <a:xfrm>
            <a:off x="4038600" y="2819400"/>
            <a:ext cx="4451228" cy="2286000"/>
            <a:chOff x="4038600" y="2819400"/>
            <a:chExt cx="4451228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E6698E-ADAB-4AD4-9C79-815C5BB1F1F0}"/>
                </a:ext>
              </a:extLst>
            </p:cNvPr>
            <p:cNvGrpSpPr/>
            <p:nvPr/>
          </p:nvGrpSpPr>
          <p:grpSpPr>
            <a:xfrm>
              <a:off x="4038600" y="2819400"/>
              <a:ext cx="4451228" cy="2286000"/>
              <a:chOff x="4038600" y="2819400"/>
              <a:chExt cx="4451228" cy="2286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F38276-C102-42BA-A873-0FF57E9BF05E}"/>
                  </a:ext>
                </a:extLst>
              </p:cNvPr>
              <p:cNvGrpSpPr/>
              <p:nvPr/>
            </p:nvGrpSpPr>
            <p:grpSpPr>
              <a:xfrm>
                <a:off x="4038600" y="2819400"/>
                <a:ext cx="4229100" cy="2286000"/>
                <a:chOff x="4038600" y="2819400"/>
                <a:chExt cx="4229100" cy="2286000"/>
              </a:xfrm>
            </p:grpSpPr>
            <p:sp>
              <p:nvSpPr>
                <p:cNvPr id="3" name="Rectangle 3">
                  <a:extLst>
                    <a:ext uri="{FF2B5EF4-FFF2-40B4-BE49-F238E27FC236}">
                      <a16:creationId xmlns:a16="http://schemas.microsoft.com/office/drawing/2014/main" id="{F22B4D8D-5E15-4950-B0A2-59ED35A04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3429000"/>
                  <a:ext cx="914400" cy="68580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Oval 5">
                  <a:extLst>
                    <a:ext uri="{FF2B5EF4-FFF2-40B4-BE49-F238E27FC236}">
                      <a16:creationId xmlns:a16="http://schemas.microsoft.com/office/drawing/2014/main" id="{33602F9C-4800-465A-AF40-A79D1441E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8600" y="4038600"/>
                  <a:ext cx="914400" cy="152400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Line 6">
                  <a:extLst>
                    <a:ext uri="{FF2B5EF4-FFF2-40B4-BE49-F238E27FC236}">
                      <a16:creationId xmlns:a16="http://schemas.microsoft.com/office/drawing/2014/main" id="{38BEE0E9-8EE8-4DB9-9133-FB4919DBA1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86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Line 7">
                  <a:extLst>
                    <a:ext uri="{FF2B5EF4-FFF2-40B4-BE49-F238E27FC236}">
                      <a16:creationId xmlns:a16="http://schemas.microsoft.com/office/drawing/2014/main" id="{5CF7FA93-1FAC-4A80-9BFB-59AD12973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3000" y="2819400"/>
                  <a:ext cx="1588" cy="1295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14">
                  <a:extLst>
                    <a:ext uri="{FF2B5EF4-FFF2-40B4-BE49-F238E27FC236}">
                      <a16:creationId xmlns:a16="http://schemas.microsoft.com/office/drawing/2014/main" id="{0E04F28C-DA51-4763-B52F-6B3FEDEF4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60556" y="4038600"/>
                  <a:ext cx="484196" cy="1523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15">
                  <a:extLst>
                    <a:ext uri="{FF2B5EF4-FFF2-40B4-BE49-F238E27FC236}">
                      <a16:creationId xmlns:a16="http://schemas.microsoft.com/office/drawing/2014/main" id="{EB5F4CF1-5964-48AC-9408-64CD2575D8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7055" y="3549551"/>
                  <a:ext cx="1147517" cy="923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eaLnBrk="1" hangingPunct="1"/>
                  <a:r>
                    <a:rPr lang="en-US" sz="1800" dirty="0">
                      <a:latin typeface="Baskerville Old Face" pitchFamily="18" charset="0"/>
                    </a:rPr>
                    <a:t>Small diameter tubing</a:t>
                  </a:r>
                </a:p>
              </p:txBody>
            </p:sp>
            <p:sp>
              <p:nvSpPr>
                <p:cNvPr id="16" name="Freeform 17">
                  <a:extLst>
                    <a:ext uri="{FF2B5EF4-FFF2-40B4-BE49-F238E27FC236}">
                      <a16:creationId xmlns:a16="http://schemas.microsoft.com/office/drawing/2014/main" id="{CBDAD897-3EBC-4A87-B9F2-6CCCA32C6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4056063"/>
                  <a:ext cx="3233737" cy="10493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7" y="130"/>
                    </a:cxn>
                    <a:cxn ang="0">
                      <a:pos x="909" y="593"/>
                    </a:cxn>
                    <a:cxn ang="0">
                      <a:pos x="2037" y="536"/>
                    </a:cxn>
                  </a:cxnLst>
                  <a:rect l="0" t="0" r="r" b="b"/>
                  <a:pathLst>
                    <a:path w="2037" h="661">
                      <a:moveTo>
                        <a:pt x="0" y="0"/>
                      </a:moveTo>
                      <a:cubicBezTo>
                        <a:pt x="298" y="15"/>
                        <a:pt x="596" y="31"/>
                        <a:pt x="747" y="130"/>
                      </a:cubicBezTo>
                      <a:cubicBezTo>
                        <a:pt x="898" y="229"/>
                        <a:pt x="694" y="525"/>
                        <a:pt x="909" y="593"/>
                      </a:cubicBezTo>
                      <a:cubicBezTo>
                        <a:pt x="1124" y="661"/>
                        <a:pt x="1580" y="598"/>
                        <a:pt x="2037" y="536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378C8E85-6B15-440A-9B61-ECC9596EA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7450" y="3425825"/>
                  <a:ext cx="3270250" cy="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9">
                  <a:extLst>
                    <a:ext uri="{FF2B5EF4-FFF2-40B4-BE49-F238E27FC236}">
                      <a16:creationId xmlns:a16="http://schemas.microsoft.com/office/drawing/2014/main" id="{31244288-099C-4BDC-86FF-F906B0F585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038" y="3425825"/>
                  <a:ext cx="0" cy="14684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72C0E2FC-1947-4BEB-8D57-17EF8811ABFE}"/>
                  </a:ext>
                </a:extLst>
              </p:cNvPr>
              <p:cNvSpPr/>
              <p:nvPr/>
            </p:nvSpPr>
            <p:spPr bwMode="auto">
              <a:xfrm>
                <a:off x="8191500" y="4876800"/>
                <a:ext cx="298328" cy="50800"/>
              </a:xfrm>
              <a:prstGeom prst="rightArrow">
                <a:avLst/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sp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7083162-B08D-4BA2-AB2D-AEFC696C63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3752" y="3977666"/>
                <a:ext cx="260571" cy="213333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1F4F404-5FE9-4469-9603-8E686263D37F}"/>
                </a:ext>
              </a:extLst>
            </p:cNvPr>
            <p:cNvSpPr/>
            <p:nvPr/>
          </p:nvSpPr>
          <p:spPr bwMode="auto">
            <a:xfrm>
              <a:off x="4375330" y="3365193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2D880A-01CD-4E21-9F29-13D2A5B715DA}"/>
                </a:ext>
              </a:extLst>
            </p:cNvPr>
            <p:cNvSpPr/>
            <p:nvPr/>
          </p:nvSpPr>
          <p:spPr bwMode="auto">
            <a:xfrm>
              <a:off x="8183059" y="4841568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729.6588"/>
  <p:tag name="LATEXADDIN" val="\documentclass{article}&#10;\usepackage{amsmath}&#10;\usepackage{xcolor}&#10;\pagestyle{empty}&#10;\begin{document}&#10;&#10;\definecolor{Monred}{RGB}{172,0,0}&#10;&#10;&#10;$$\color{red}{&#10;  h_{\rm{f}} = \frac{128\nu LQ}{g\pi D^4}&#10;  }$$&#10;&#10;\end{document}"/>
  <p:tag name="IGUANATEXSIZE" val="20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2844.394"/>
  <p:tag name="LATEXADDIN" val="\documentclass{article}&#10;\usepackage{amsmath}&#10;\usepackage{xcolor}&#10;\pagestyle{empty}&#10;\begin{document}&#10;&#10;\definecolor{Monred}{RGB}{172,0,0}&#10;\definecolor{DarkGreen}{RGB}{0,120,0}&#10;&#10;$$\textcolor{DarkGreen}{&#10;L_{Min, \, head loss} = L = \left( \frac{g h_{L_{Max}} \pi D^4}{128 \nu Q_{Max}} - \frac{Q_{Max}}{16 \pi \nu} \sum{K_e} \right)&#10;}$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62.205"/>
  <p:tag name="LATEXADDIN" val="\documentclass{article}&#10;\usepackage{amsmath}&#10;\usepackage{xcolor}&#10;\pagestyle{empty}&#10;\begin{document}&#10;&#10;\definecolor{Monred}{RGB}{172,0,0}&#10;&#10;&#10;$$\color{red}{&#10;  L_{Min, \, \Pi_{Error}} = \left( \frac{1 - \Pi_{Error}}{\Pi_{Error}} \right) \frac{Q_{Max}}{16 \nu \pi} \sum{K_e} &#10;  }$$&#10;&#10;\end{document}"/>
  <p:tag name="IGUANATEXSIZE" val="20"/>
  <p:tag name="IGUANATEXCURSOR" val="2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553.4308"/>
  <p:tag name="LATEXADDIN" val="\documentclass{article}&#10;\usepackage{amsmath}&#10;\pagestyle{empty}&#10;\begin{document}&#10;&#10;&#10;$$h_l = 20cm$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84.6644"/>
  <p:tag name="LATEXADDIN" val="\documentclass{article}&#10;\usepackage{amsmath}&#10;\pagestyle{empty}&#10;\begin{document}&#10;&#10;$$\Pi_{Error} = 0.1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667.4166"/>
  <p:tag name="LATEXADDIN" val="\documentclass{article}&#10;\usepackage{amsmath}&#10;\usepackage{xcolor}&#10;\pagestyle{empty}&#10;\begin{document}&#10;&#10;\definecolor{Monred}{RGB}{172,0,0}&#10;&#10;$$\nu = 1.0 \rm{\frac{mm^2}{s}}$$&#10;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575.1781"/>
  <p:tag name="LATEXADDIN" val="\documentclass{article}&#10;\usepackage{amsmath}&#10;\usepackage{xcolor}&#10;\pagestyle{empty}&#10;\begin{document}&#10;&#10;\definecolor{Monred}{RGB}{172,0,0}&#10;&#10;&#10;$$\sum K_e = 2$$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1689.539"/>
  <p:tag name="LATEXADDIN" val="\documentclass{article}&#10;\usepackage{amsmath}&#10;\usepackage{xcolor}&#10;\pagestyle{empty}&#10;\begin{document}&#10;&#10;\definecolor{Monred}{RGB}{172,0,0}&#10;&#10;$$\color{blue}{&#10;D_{Min, \, Error} = \left[ \frac{8 Q^2 \sum K_e}{\Pi_{Error} h_l g \pi^2} \right]^{\frac{1}{4}}&#10;}$$&#10;&#10;&#10;\end{document}"/>
  <p:tag name="IGUANATEXSIZE" val="20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456.318"/>
  <p:tag name="LATEXADDIN" val="\documentclass{article}&#10;\usepackage{amsmath}&#10;\usepackage{xcolor}&#10;\pagestyle{empty}&#10;\begin{document}&#10;&#10;\definecolor{Monred}{RGB}{172,0,0}&#10;&#10;$$\color{red}{&#10;D_{Min, \, Laminar} = \frac{4 Q_{Max}}{\pi \nu {\rm{Re}}_{Max}}&#10;}$$&#10;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8.2339"/>
  <p:tag name="LATEXADDIN" val="\documentclass{article}&#10;\usepackage{amsmath}&#10;\usepackage{xcolor}&#10;\pagestyle{empty}&#10;\begin{document}&#10;&#10;\definecolor{Monred}{RGB}{172,0,0}&#10;&#10;$$h_L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87.739"/>
  <p:tag name="LATEXADDIN" val="\documentclass{article}&#10;\usepackage{amsmath}&#10;\usepackage{xcolor}&#10;\pagestyle{empty}&#10;\begin{document}&#10;&#10;&#10;$$\color{blue}{&#10;h_L(Q) = \left( \frac{128\nu L}{g \pi D^4} + \frac{8Q}{g \pi ^2 D^4} \sum{K_e} \right) Q &#10;}$$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354.706"/>
  <p:tag name="LATEXADDIN" val="\documentclass{article}&#10;\usepackage{amsmath}&#10;\usepackage{xcolor}&#10;\pagestyle{empty}&#10;\begin{document}&#10;&#10;\definecolor{DarkishGreen}{RGB}{0,180,0}&#10;&#10;$$\color{DarkishGreen}{&#10;h_{L_{linear}}(Q) = \left( \frac{128\nu L}{g \pi D^4} + \frac{8Q_{max}}{g \pi ^2 D^4} \sum{K_e} \right) Q&#10;}$$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477.6903"/>
  <p:tag name="LATEXADDIN" val="\documentclass{article}&#10;\usepackage{amsmath}&#10;\usepackage{xcolor}&#10;\pagestyle{empty}&#10;\begin{document}&#10;&#10;\definecolor{Monred}{RGB}{172,0,0}&#10;&#10;$$&#10;G = \frac{\Delta V}{\Delta h}&#10;$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07.2366"/>
  <p:tag name="LATEXADDIN" val="\documentclass{article}&#10;\usepackage{amsmath}&#10;\usepackage{xcolor}&#10;\pagestyle{empty}&#10;\begin{document}&#10;&#10;\definecolor{Monred}{RGB}{172,0,0}&#10;&#10;$$\color{white}{V_1}$$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94.2258"/>
  <p:tag name="LATEXADDIN" val="\documentclass{article}&#10;\usepackage{amsmath}&#10;\usepackage{xcolor}&#10;\pagestyle{empty}&#10;\begin{document}&#10;&#10;\definecolor{Monred}{RGB}{172,0,0}&#10;&#10;$$&#10;\Delta V&#10;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7"/>
  <p:tag name="LAY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10.2362"/>
  <p:tag name="LATEXADDIN" val="\documentclass{article}&#10;\usepackage{amsmath}&#10;\usepackage{xcolor}&#10;\pagestyle{empty}&#10;\begin{document}&#10;&#10;\definecolor{Monred}{RGB}{172,0,0}&#10;&#10;$$\color{white}{V_2}$$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148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Baskerville Old Face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99</cp:revision>
  <dcterms:created xsi:type="dcterms:W3CDTF">2018-04-01T13:05:30Z</dcterms:created>
  <dcterms:modified xsi:type="dcterms:W3CDTF">2018-05-08T06:02:55Z</dcterms:modified>
</cp:coreProperties>
</file>