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3" r:id="rId7"/>
    <p:sldId id="264" r:id="rId8"/>
    <p:sldId id="265" r:id="rId9"/>
    <p:sldId id="267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>
        <p:scale>
          <a:sx n="75" d="100"/>
          <a:sy n="75" d="100"/>
        </p:scale>
        <p:origin x="22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3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1.png"/><Relationship Id="rId5" Type="http://schemas.openxmlformats.org/officeDocument/2006/relationships/tags" Target="../tags/tag16.xml"/><Relationship Id="rId10" Type="http://schemas.openxmlformats.org/officeDocument/2006/relationships/image" Target="../media/image8.jpe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7C5546-6D67-4C82-B8EE-03C41BF4AC76}"/>
              </a:ext>
            </a:extLst>
          </p:cNvPr>
          <p:cNvGrpSpPr/>
          <p:nvPr/>
        </p:nvGrpSpPr>
        <p:grpSpPr>
          <a:xfrm>
            <a:off x="555898" y="438529"/>
            <a:ext cx="8025059" cy="4853554"/>
            <a:chOff x="555898" y="438529"/>
            <a:chExt cx="8025059" cy="4853554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110047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220294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20294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7455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42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244353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55589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63CD7D0A-761A-4A7E-B4F4-46AE9D6A5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246" y="114300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29B1060-9895-4E6D-9B2F-6D401D0AEFEF}"/>
                </a:ext>
              </a:extLst>
            </p:cNvPr>
            <p:cNvGrpSpPr/>
            <p:nvPr/>
          </p:nvGrpSpPr>
          <p:grpSpPr>
            <a:xfrm>
              <a:off x="5287517" y="932772"/>
              <a:ext cx="482269" cy="420455"/>
              <a:chOff x="4446109" y="2103464"/>
              <a:chExt cx="482269" cy="420455"/>
            </a:xfrm>
          </p:grpSpPr>
          <p:sp>
            <p:nvSpPr>
              <p:cNvPr id="94" name="AutoShape 174">
                <a:extLst>
                  <a:ext uri="{FF2B5EF4-FFF2-40B4-BE49-F238E27FC236}">
                    <a16:creationId xmlns:a16="http://schemas.microsoft.com/office/drawing/2014/main" id="{23FB582D-21B0-4157-A485-1456DC2A6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95" name="Line 175">
                <a:extLst>
                  <a:ext uri="{FF2B5EF4-FFF2-40B4-BE49-F238E27FC236}">
                    <a16:creationId xmlns:a16="http://schemas.microsoft.com/office/drawing/2014/main" id="{7A1233CF-8AA0-49F0-85DA-2679D0A9C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59CAEBE5-A3F1-4203-AF84-96C94A032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7">
                <a:extLst>
                  <a:ext uri="{FF2B5EF4-FFF2-40B4-BE49-F238E27FC236}">
                    <a16:creationId xmlns:a16="http://schemas.microsoft.com/office/drawing/2014/main" id="{8EA50985-6C5E-4008-9BD0-16FB1E983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A777ED-A07D-4B34-87F5-D5B53E8C675E}"/>
                </a:ext>
              </a:extLst>
            </p:cNvPr>
            <p:cNvSpPr/>
            <p:nvPr/>
          </p:nvSpPr>
          <p:spPr>
            <a:xfrm rot="10800000">
              <a:off x="6389989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8CFC8880-E90E-4FAC-85FF-870A9B020C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89990" y="4100493"/>
              <a:ext cx="337765" cy="805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139D53E3-273F-4D4E-A5E4-B1418A0779E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061604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69FC2D8-0390-48FB-A375-EB9B58BAA77D}"/>
                </a:ext>
              </a:extLst>
            </p:cNvPr>
            <p:cNvSpPr/>
            <p:nvPr/>
          </p:nvSpPr>
          <p:spPr bwMode="auto">
            <a:xfrm rot="5400000">
              <a:off x="7631100" y="4974910"/>
              <a:ext cx="268607" cy="9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D1AE7EA1-56B1-486B-BEF5-11432587E4A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13248" y="469396"/>
              <a:ext cx="290826" cy="36911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bg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3E037F-588D-4F2C-ADBF-A524E0847950}"/>
                </a:ext>
              </a:extLst>
            </p:cNvPr>
            <p:cNvSpPr/>
            <p:nvPr/>
          </p:nvSpPr>
          <p:spPr bwMode="auto">
            <a:xfrm>
              <a:off x="6448425" y="438531"/>
              <a:ext cx="219075" cy="9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3544637" y="4749167"/>
              <a:ext cx="620057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01" name="Left Brace 100">
              <a:extLst>
                <a:ext uri="{FF2B5EF4-FFF2-40B4-BE49-F238E27FC236}">
                  <a16:creationId xmlns:a16="http://schemas.microsoft.com/office/drawing/2014/main" id="{02177F7C-3FD9-4342-9167-329B031E6D16}"/>
                </a:ext>
              </a:extLst>
            </p:cNvPr>
            <p:cNvSpPr/>
            <p:nvPr/>
          </p:nvSpPr>
          <p:spPr>
            <a:xfrm rot="10800000">
              <a:off x="6767121" y="438529"/>
              <a:ext cx="337767" cy="3698765"/>
            </a:xfrm>
            <a:prstGeom prst="leftBrace">
              <a:avLst>
                <a:gd name="adj1" fmla="val 32109"/>
                <a:gd name="adj2" fmla="val 9032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F1C4079-2A4C-4750-BC9B-53C87B87BBC4}"/>
                </a:ext>
              </a:extLst>
            </p:cNvPr>
            <p:cNvSpPr txBox="1"/>
            <p:nvPr/>
          </p:nvSpPr>
          <p:spPr>
            <a:xfrm>
              <a:off x="7144911" y="529971"/>
              <a:ext cx="1436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Pipe stub</a:t>
              </a:r>
            </a:p>
          </p:txBody>
        </p:sp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E1AE29F3-2B12-4136-8604-14DF3A742274}"/>
                </a:ext>
              </a:extLst>
            </p:cNvPr>
            <p:cNvSpPr/>
            <p:nvPr/>
          </p:nvSpPr>
          <p:spPr>
            <a:xfrm>
              <a:off x="5984857" y="4124601"/>
              <a:ext cx="337767" cy="624565"/>
            </a:xfrm>
            <a:prstGeom prst="leftBrace">
              <a:avLst>
                <a:gd name="adj1" fmla="val 32109"/>
                <a:gd name="adj2" fmla="val 8228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8EE5136-B0DE-40E1-BA7D-61BAC884AD98}"/>
                </a:ext>
              </a:extLst>
            </p:cNvPr>
            <p:cNvSpPr txBox="1"/>
            <p:nvPr/>
          </p:nvSpPr>
          <p:spPr>
            <a:xfrm>
              <a:off x="4717694" y="4398533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Pipe coupling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1ECE29-7C87-47EA-956B-8A86AAE1AD0A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2782FC-C771-46A2-8A77-110143475C5F}"/>
                </a:ext>
              </a:extLst>
            </p:cNvPr>
            <p:cNvGrpSpPr/>
            <p:nvPr/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1D855CF-7E82-48A3-AF3E-4E7839A70B1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224" y="3894781"/>
                <a:ext cx="232837" cy="3322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xcolor}&#10;\pagestyle{empty}&#10;\begin{document}&#10;&#10;\definecolor{Monred}{RGB}{172,0,0}&#10;&#10;$$&#10;h&#10;$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79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72</cp:revision>
  <dcterms:created xsi:type="dcterms:W3CDTF">2018-04-01T13:05:30Z</dcterms:created>
  <dcterms:modified xsi:type="dcterms:W3CDTF">2018-04-26T06:12:56Z</dcterms:modified>
</cp:coreProperties>
</file>