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59"/>
  </p:notesMasterIdLst>
  <p:handoutMasterIdLst>
    <p:handoutMasterId r:id="rId60"/>
  </p:handoutMasterIdLst>
  <p:sldIdLst>
    <p:sldId id="289" r:id="rId12"/>
    <p:sldId id="307" r:id="rId13"/>
    <p:sldId id="349" r:id="rId14"/>
    <p:sldId id="348" r:id="rId15"/>
    <p:sldId id="350" r:id="rId16"/>
    <p:sldId id="427" r:id="rId17"/>
    <p:sldId id="257" r:id="rId18"/>
    <p:sldId id="424" r:id="rId19"/>
    <p:sldId id="425" r:id="rId20"/>
    <p:sldId id="426" r:id="rId21"/>
    <p:sldId id="347" r:id="rId22"/>
    <p:sldId id="341" r:id="rId23"/>
    <p:sldId id="312" r:id="rId24"/>
    <p:sldId id="330" r:id="rId25"/>
    <p:sldId id="343" r:id="rId26"/>
    <p:sldId id="331" r:id="rId27"/>
    <p:sldId id="344" r:id="rId28"/>
    <p:sldId id="428" r:id="rId29"/>
    <p:sldId id="345" r:id="rId30"/>
    <p:sldId id="346" r:id="rId31"/>
    <p:sldId id="353" r:id="rId32"/>
    <p:sldId id="355" r:id="rId33"/>
    <p:sldId id="356" r:id="rId34"/>
    <p:sldId id="290" r:id="rId35"/>
    <p:sldId id="357" r:id="rId36"/>
    <p:sldId id="358" r:id="rId37"/>
    <p:sldId id="365" r:id="rId38"/>
    <p:sldId id="390" r:id="rId39"/>
    <p:sldId id="399" r:id="rId40"/>
    <p:sldId id="400" r:id="rId41"/>
    <p:sldId id="401" r:id="rId42"/>
    <p:sldId id="402" r:id="rId43"/>
    <p:sldId id="403" r:id="rId44"/>
    <p:sldId id="407" r:id="rId45"/>
    <p:sldId id="421" r:id="rId46"/>
    <p:sldId id="383" r:id="rId47"/>
    <p:sldId id="367" r:id="rId48"/>
    <p:sldId id="391" r:id="rId49"/>
    <p:sldId id="392" r:id="rId50"/>
    <p:sldId id="369" r:id="rId51"/>
    <p:sldId id="414" r:id="rId52"/>
    <p:sldId id="384" r:id="rId53"/>
    <p:sldId id="419" r:id="rId54"/>
    <p:sldId id="368" r:id="rId55"/>
    <p:sldId id="397" r:id="rId56"/>
    <p:sldId id="409" r:id="rId57"/>
    <p:sldId id="413" r:id="rId58"/>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51" autoAdjust="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wmf"/><Relationship Id="rId4" Type="http://schemas.openxmlformats.org/officeDocument/2006/relationships/image" Target="../media/image9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99.wmf"/><Relationship Id="rId1" Type="http://schemas.openxmlformats.org/officeDocument/2006/relationships/image" Target="../media/image10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99.w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emf"/><Relationship Id="rId1" Type="http://schemas.openxmlformats.org/officeDocument/2006/relationships/image" Target="../media/image11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wmf"/><Relationship Id="rId1" Type="http://schemas.openxmlformats.org/officeDocument/2006/relationships/image" Target="../media/image1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3.w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3.emf"/><Relationship Id="rId2" Type="http://schemas.openxmlformats.org/officeDocument/2006/relationships/image" Target="../media/image128.emf"/><Relationship Id="rId1" Type="http://schemas.openxmlformats.org/officeDocument/2006/relationships/image" Target="../media/image127.wmf"/><Relationship Id="rId6" Type="http://schemas.openxmlformats.org/officeDocument/2006/relationships/image" Target="../media/image132.emf"/><Relationship Id="rId5" Type="http://schemas.openxmlformats.org/officeDocument/2006/relationships/image" Target="../media/image131.wmf"/><Relationship Id="rId4"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wmf"/><Relationship Id="rId4"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9.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8.emf"/><Relationship Id="rId5" Type="http://schemas.openxmlformats.org/officeDocument/2006/relationships/image" Target="../media/image77.wmf"/><Relationship Id="rId4"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4/18/2019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13</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14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endParaRPr 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16</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24</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29</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30</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31</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32</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33</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3</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45</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46</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Very</a:t>
            </a:r>
            <a:r>
              <a:rPr lang="en-US" baseline="0" noProof="0" dirty="0" smtClean="0"/>
              <a:t> small plants can have weirs that are perpendicular to the channel. Large plants require long weirs to not have excessive head loss and hence large depth fluctuations as the plant flow rate changes.</a:t>
            </a:r>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Head loss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47</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7</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8</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10</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116.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tags" Target="../tags/tag16.xml"/><Relationship Id="rId21" Type="http://schemas.openxmlformats.org/officeDocument/2006/relationships/image" Target="../media/image39.png"/><Relationship Id="rId7" Type="http://schemas.openxmlformats.org/officeDocument/2006/relationships/tags" Target="../tags/tag20.xml"/><Relationship Id="rId12" Type="http://schemas.openxmlformats.org/officeDocument/2006/relationships/notesSlide" Target="../notesSlides/notesSlide10.xml"/><Relationship Id="rId17" Type="http://schemas.openxmlformats.org/officeDocument/2006/relationships/image" Target="../media/image36.png"/><Relationship Id="rId2" Type="http://schemas.openxmlformats.org/officeDocument/2006/relationships/tags" Target="../tags/tag15.xml"/><Relationship Id="rId16" Type="http://schemas.openxmlformats.org/officeDocument/2006/relationships/image" Target="../media/image35.png"/><Relationship Id="rId20" Type="http://schemas.openxmlformats.org/officeDocument/2006/relationships/image" Target="../media/image7.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112.xml"/><Relationship Id="rId5" Type="http://schemas.openxmlformats.org/officeDocument/2006/relationships/tags" Target="../tags/tag18.xml"/><Relationship Id="rId15" Type="http://schemas.openxmlformats.org/officeDocument/2006/relationships/image" Target="../media/image34.png"/><Relationship Id="rId10" Type="http://schemas.openxmlformats.org/officeDocument/2006/relationships/tags" Target="../tags/tag23.xml"/><Relationship Id="rId19" Type="http://schemas.openxmlformats.org/officeDocument/2006/relationships/image" Target="../media/image38.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33.png"/><Relationship Id="rId22"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28.xml"/><Relationship Id="rId7" Type="http://schemas.openxmlformats.org/officeDocument/2006/relationships/notesSlide" Target="../notesSlides/notesSlide12.xml"/><Relationship Id="rId12" Type="http://schemas.openxmlformats.org/officeDocument/2006/relationships/image" Target="../media/image4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12.xml"/><Relationship Id="rId11" Type="http://schemas.openxmlformats.org/officeDocument/2006/relationships/image" Target="../media/image7.png"/><Relationship Id="rId5" Type="http://schemas.openxmlformats.org/officeDocument/2006/relationships/tags" Target="../tags/tag30.xml"/><Relationship Id="rId10" Type="http://schemas.openxmlformats.org/officeDocument/2006/relationships/image" Target="../media/image45.png"/><Relationship Id="rId4" Type="http://schemas.openxmlformats.org/officeDocument/2006/relationships/tags" Target="../tags/tag29.xml"/><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51.wmf"/><Relationship Id="rId1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48.emf"/><Relationship Id="rId12" Type="http://schemas.openxmlformats.org/officeDocument/2006/relationships/oleObject" Target="../embeddings/oleObject6.bin"/><Relationship Id="rId17" Type="http://schemas.openxmlformats.org/officeDocument/2006/relationships/image" Target="../media/image53.wmf"/><Relationship Id="rId2" Type="http://schemas.openxmlformats.org/officeDocument/2006/relationships/slideLayout" Target="../slideLayouts/slideLayout112.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wmf"/><Relationship Id="rId10" Type="http://schemas.openxmlformats.org/officeDocument/2006/relationships/oleObject" Target="../embeddings/oleObject5.bin"/><Relationship Id="rId19"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49.emf"/><Relationship Id="rId1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vmlDrawing" Target="../drawings/vmlDrawing3.vml"/><Relationship Id="rId5" Type="http://schemas.openxmlformats.org/officeDocument/2006/relationships/image" Target="../media/image55.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60.emf"/><Relationship Id="rId18" Type="http://schemas.openxmlformats.org/officeDocument/2006/relationships/image" Target="../media/image63.wmf"/><Relationship Id="rId3" Type="http://schemas.openxmlformats.org/officeDocument/2006/relationships/notesSlide" Target="../notesSlides/notesSlide15.xml"/><Relationship Id="rId7" Type="http://schemas.openxmlformats.org/officeDocument/2006/relationships/image" Target="../media/image57.emf"/><Relationship Id="rId12" Type="http://schemas.openxmlformats.org/officeDocument/2006/relationships/oleObject" Target="../embeddings/oleObject15.bin"/><Relationship Id="rId17" Type="http://schemas.openxmlformats.org/officeDocument/2006/relationships/image" Target="../media/image62.emf"/><Relationship Id="rId2" Type="http://schemas.openxmlformats.org/officeDocument/2006/relationships/slideLayout" Target="../slideLayouts/slideLayout116.xml"/><Relationship Id="rId16" Type="http://schemas.openxmlformats.org/officeDocument/2006/relationships/oleObject" Target="../embeddings/oleObject17.bin"/><Relationship Id="rId20" Type="http://schemas.openxmlformats.org/officeDocument/2006/relationships/image" Target="../media/image65.wmf"/><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59.emf"/><Relationship Id="rId5" Type="http://schemas.openxmlformats.org/officeDocument/2006/relationships/image" Target="../media/image56.emf"/><Relationship Id="rId15" Type="http://schemas.openxmlformats.org/officeDocument/2006/relationships/image" Target="../media/image61.emf"/><Relationship Id="rId10" Type="http://schemas.openxmlformats.org/officeDocument/2006/relationships/oleObject" Target="../embeddings/oleObject14.bin"/><Relationship Id="rId19" Type="http://schemas.openxmlformats.org/officeDocument/2006/relationships/image" Target="../media/image64.wmf"/><Relationship Id="rId4" Type="http://schemas.openxmlformats.org/officeDocument/2006/relationships/oleObject" Target="../embeddings/oleObject11.bin"/><Relationship Id="rId9" Type="http://schemas.openxmlformats.org/officeDocument/2006/relationships/image" Target="../media/image58.emf"/><Relationship Id="rId1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oleObject" Target="../embeddings/oleObject19.bin"/><Relationship Id="rId12" Type="http://schemas.openxmlformats.org/officeDocument/2006/relationships/image" Target="../media/image69.e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image" Target="../media/image63.wmf"/><Relationship Id="rId11" Type="http://schemas.openxmlformats.org/officeDocument/2006/relationships/oleObject" Target="../embeddings/oleObject21.bin"/><Relationship Id="rId5" Type="http://schemas.openxmlformats.org/officeDocument/2006/relationships/image" Target="../media/image66.emf"/><Relationship Id="rId10" Type="http://schemas.openxmlformats.org/officeDocument/2006/relationships/image" Target="../media/image68.wmf"/><Relationship Id="rId4" Type="http://schemas.openxmlformats.org/officeDocument/2006/relationships/oleObject" Target="../embeddings/oleObject18.bin"/><Relationship Id="rId9" Type="http://schemas.openxmlformats.org/officeDocument/2006/relationships/oleObject" Target="../embeddings/oleObject20.bin"/><Relationship Id="rId14" Type="http://schemas.openxmlformats.org/officeDocument/2006/relationships/image" Target="../media/image7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notesSlide" Target="../notesSlides/notesSlide17.xml"/><Relationship Id="rId7" Type="http://schemas.openxmlformats.org/officeDocument/2006/relationships/oleObject" Target="../embeddings/oleObject24.bin"/><Relationship Id="rId12" Type="http://schemas.openxmlformats.org/officeDocument/2006/relationships/image" Target="../media/image68.wmf"/><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71.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73.emf"/><Relationship Id="rId4" Type="http://schemas.openxmlformats.org/officeDocument/2006/relationships/image" Target="../media/image64.wmf"/><Relationship Id="rId9"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77.wmf"/><Relationship Id="rId18" Type="http://schemas.openxmlformats.org/officeDocument/2006/relationships/oleObject" Target="../embeddings/oleObject33.bin"/><Relationship Id="rId3" Type="http://schemas.openxmlformats.org/officeDocument/2006/relationships/notesSlide" Target="../notesSlides/notesSlide18.xml"/><Relationship Id="rId7" Type="http://schemas.openxmlformats.org/officeDocument/2006/relationships/image" Target="../media/image75.emf"/><Relationship Id="rId12" Type="http://schemas.openxmlformats.org/officeDocument/2006/relationships/oleObject" Target="../embeddings/oleObject31.bin"/><Relationship Id="rId17" Type="http://schemas.openxmlformats.org/officeDocument/2006/relationships/image" Target="../media/image78.emf"/><Relationship Id="rId2" Type="http://schemas.openxmlformats.org/officeDocument/2006/relationships/slideLayout" Target="../slideLayouts/slideLayout116.xml"/><Relationship Id="rId16" Type="http://schemas.openxmlformats.org/officeDocument/2006/relationships/oleObject" Target="../embeddings/oleObject32.bin"/><Relationship Id="rId1" Type="http://schemas.openxmlformats.org/officeDocument/2006/relationships/vmlDrawing" Target="../drawings/vmlDrawing7.vml"/><Relationship Id="rId6" Type="http://schemas.openxmlformats.org/officeDocument/2006/relationships/oleObject" Target="../embeddings/oleObject28.bin"/><Relationship Id="rId11" Type="http://schemas.openxmlformats.org/officeDocument/2006/relationships/image" Target="../media/image76.wmf"/><Relationship Id="rId5" Type="http://schemas.openxmlformats.org/officeDocument/2006/relationships/image" Target="../media/image74.emf"/><Relationship Id="rId15" Type="http://schemas.openxmlformats.org/officeDocument/2006/relationships/image" Target="../media/image64.wmf"/><Relationship Id="rId10" Type="http://schemas.openxmlformats.org/officeDocument/2006/relationships/oleObject" Target="../embeddings/oleObject30.bin"/><Relationship Id="rId19" Type="http://schemas.openxmlformats.org/officeDocument/2006/relationships/image" Target="../media/image79.emf"/><Relationship Id="rId4" Type="http://schemas.openxmlformats.org/officeDocument/2006/relationships/oleObject" Target="../embeddings/oleObject27.bin"/><Relationship Id="rId9" Type="http://schemas.openxmlformats.org/officeDocument/2006/relationships/image" Target="../media/image68.wmf"/><Relationship Id="rId14" Type="http://schemas.openxmlformats.org/officeDocument/2006/relationships/image" Target="../media/image6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84.wmf"/><Relationship Id="rId3" Type="http://schemas.openxmlformats.org/officeDocument/2006/relationships/notesSlide" Target="../notesSlides/notesSlide19.xml"/><Relationship Id="rId7" Type="http://schemas.openxmlformats.org/officeDocument/2006/relationships/image" Target="../media/image81.emf"/><Relationship Id="rId12" Type="http://schemas.openxmlformats.org/officeDocument/2006/relationships/oleObject" Target="../embeddings/oleObject38.bin"/><Relationship Id="rId17" Type="http://schemas.openxmlformats.org/officeDocument/2006/relationships/image" Target="../media/image86.emf"/><Relationship Id="rId2" Type="http://schemas.openxmlformats.org/officeDocument/2006/relationships/slideLayout" Target="../slideLayouts/slideLayout116.xml"/><Relationship Id="rId16" Type="http://schemas.openxmlformats.org/officeDocument/2006/relationships/oleObject" Target="../embeddings/oleObject40.bin"/><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image" Target="../media/image83.wmf"/><Relationship Id="rId5" Type="http://schemas.openxmlformats.org/officeDocument/2006/relationships/image" Target="../media/image80.emf"/><Relationship Id="rId15" Type="http://schemas.openxmlformats.org/officeDocument/2006/relationships/image" Target="../media/image85.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82.emf"/><Relationship Id="rId1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21.xml"/><Relationship Id="rId7" Type="http://schemas.openxmlformats.org/officeDocument/2006/relationships/oleObject" Target="../embeddings/oleObject42.bin"/><Relationship Id="rId2" Type="http://schemas.openxmlformats.org/officeDocument/2006/relationships/slideLayout" Target="../slideLayouts/slideLayout112.xml"/><Relationship Id="rId1" Type="http://schemas.openxmlformats.org/officeDocument/2006/relationships/vmlDrawing" Target="../drawings/vmlDrawing9.vml"/><Relationship Id="rId6" Type="http://schemas.openxmlformats.org/officeDocument/2006/relationships/image" Target="../media/image87.wmf"/><Relationship Id="rId5" Type="http://schemas.openxmlformats.org/officeDocument/2006/relationships/oleObject" Target="../embeddings/oleObject41.bin"/><Relationship Id="rId4" Type="http://schemas.openxmlformats.org/officeDocument/2006/relationships/image" Target="../media/image6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93.emf"/><Relationship Id="rId3" Type="http://schemas.openxmlformats.org/officeDocument/2006/relationships/notesSlide" Target="../notesSlides/notesSlide23.xml"/><Relationship Id="rId7" Type="http://schemas.openxmlformats.org/officeDocument/2006/relationships/image" Target="../media/image90.emf"/><Relationship Id="rId12" Type="http://schemas.openxmlformats.org/officeDocument/2006/relationships/oleObject" Target="../embeddings/oleObject47.bin"/><Relationship Id="rId2" Type="http://schemas.openxmlformats.org/officeDocument/2006/relationships/slideLayout" Target="../slideLayouts/slideLayout112.xml"/><Relationship Id="rId16" Type="http://schemas.openxmlformats.org/officeDocument/2006/relationships/image" Target="../media/image63.wmf"/><Relationship Id="rId1" Type="http://schemas.openxmlformats.org/officeDocument/2006/relationships/vmlDrawing" Target="../drawings/vmlDrawing10.vml"/><Relationship Id="rId6" Type="http://schemas.openxmlformats.org/officeDocument/2006/relationships/oleObject" Target="../embeddings/oleObject44.bin"/><Relationship Id="rId11" Type="http://schemas.openxmlformats.org/officeDocument/2006/relationships/image" Target="../media/image92.emf"/><Relationship Id="rId5" Type="http://schemas.openxmlformats.org/officeDocument/2006/relationships/image" Target="../media/image89.emf"/><Relationship Id="rId15" Type="http://schemas.openxmlformats.org/officeDocument/2006/relationships/image" Target="../media/image94.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91.emf"/><Relationship Id="rId14"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99.wmf"/><Relationship Id="rId3" Type="http://schemas.openxmlformats.org/officeDocument/2006/relationships/notesSlide" Target="../notesSlides/notesSlide24.xml"/><Relationship Id="rId7" Type="http://schemas.openxmlformats.org/officeDocument/2006/relationships/image" Target="../media/image96.emf"/><Relationship Id="rId12" Type="http://schemas.openxmlformats.org/officeDocument/2006/relationships/oleObject" Target="../embeddings/oleObject53.bin"/><Relationship Id="rId2" Type="http://schemas.openxmlformats.org/officeDocument/2006/relationships/slideLayout" Target="../slideLayouts/slideLayout116.xml"/><Relationship Id="rId16" Type="http://schemas.openxmlformats.org/officeDocument/2006/relationships/image" Target="../media/image100.emf"/><Relationship Id="rId1" Type="http://schemas.openxmlformats.org/officeDocument/2006/relationships/vmlDrawing" Target="../drawings/vmlDrawing11.vml"/><Relationship Id="rId6" Type="http://schemas.openxmlformats.org/officeDocument/2006/relationships/oleObject" Target="../embeddings/oleObject50.bin"/><Relationship Id="rId11" Type="http://schemas.openxmlformats.org/officeDocument/2006/relationships/image" Target="../media/image98.emf"/><Relationship Id="rId5" Type="http://schemas.openxmlformats.org/officeDocument/2006/relationships/image" Target="../media/image95.emf"/><Relationship Id="rId15" Type="http://schemas.openxmlformats.org/officeDocument/2006/relationships/oleObject" Target="../embeddings/oleObject54.bin"/><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97.emf"/><Relationship Id="rId14" Type="http://schemas.openxmlformats.org/officeDocument/2006/relationships/image" Target="../media/image63.wmf"/></Relationships>
</file>

<file path=ppt/slides/_rels/slide28.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105.emf"/><Relationship Id="rId2" Type="http://schemas.openxmlformats.org/officeDocument/2006/relationships/slideLayout" Target="../slideLayouts/slideLayout116.xml"/><Relationship Id="rId1" Type="http://schemas.openxmlformats.org/officeDocument/2006/relationships/vmlDrawing" Target="../drawings/vmlDrawing12.vml"/><Relationship Id="rId6" Type="http://schemas.openxmlformats.org/officeDocument/2006/relationships/image" Target="../media/image102.e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5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25.xml"/><Relationship Id="rId7" Type="http://schemas.openxmlformats.org/officeDocument/2006/relationships/image" Target="../media/image99.wmf"/><Relationship Id="rId2" Type="http://schemas.openxmlformats.org/officeDocument/2006/relationships/slideLayout" Target="../slideLayouts/slideLayout116.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image" Target="../media/image106.emf"/><Relationship Id="rId10" Type="http://schemas.openxmlformats.org/officeDocument/2006/relationships/image" Target="../media/image108.png"/><Relationship Id="rId4" Type="http://schemas.openxmlformats.org/officeDocument/2006/relationships/oleObject" Target="../embeddings/oleObject60.bin"/><Relationship Id="rId9" Type="http://schemas.openxmlformats.org/officeDocument/2006/relationships/image" Target="../media/image10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7.xml"/><Relationship Id="rId1" Type="http://schemas.openxmlformats.org/officeDocument/2006/relationships/tags" Target="../tags/tag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notesSlide" Target="../notesSlides/notesSlide26.xml"/><Relationship Id="rId7" Type="http://schemas.openxmlformats.org/officeDocument/2006/relationships/oleObject" Target="../embeddings/oleObject64.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109.wmf"/><Relationship Id="rId5" Type="http://schemas.openxmlformats.org/officeDocument/2006/relationships/oleObject" Target="../embeddings/oleObject63.bin"/><Relationship Id="rId4" Type="http://schemas.openxmlformats.org/officeDocument/2006/relationships/image" Target="../media/image10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11.wmf"/><Relationship Id="rId2" Type="http://schemas.openxmlformats.org/officeDocument/2006/relationships/slideLayout" Target="../slideLayouts/slideLayout112.xml"/><Relationship Id="rId1" Type="http://schemas.openxmlformats.org/officeDocument/2006/relationships/vmlDrawing" Target="../drawings/vmlDrawing15.vml"/><Relationship Id="rId6" Type="http://schemas.openxmlformats.org/officeDocument/2006/relationships/oleObject" Target="../embeddings/oleObject66.bin"/><Relationship Id="rId5" Type="http://schemas.openxmlformats.org/officeDocument/2006/relationships/image" Target="../media/image99.wmf"/><Relationship Id="rId4"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115.emf"/><Relationship Id="rId3" Type="http://schemas.openxmlformats.org/officeDocument/2006/relationships/notesSlide" Target="../notesSlides/notesSlide28.xml"/><Relationship Id="rId7" Type="http://schemas.openxmlformats.org/officeDocument/2006/relationships/image" Target="../media/image112.wmf"/><Relationship Id="rId12" Type="http://schemas.openxmlformats.org/officeDocument/2006/relationships/oleObject" Target="../embeddings/oleObject71.bin"/><Relationship Id="rId17" Type="http://schemas.openxmlformats.org/officeDocument/2006/relationships/image" Target="../media/image117.wmf"/><Relationship Id="rId2" Type="http://schemas.openxmlformats.org/officeDocument/2006/relationships/slideLayout" Target="../slideLayouts/slideLayout112.xml"/><Relationship Id="rId16" Type="http://schemas.openxmlformats.org/officeDocument/2006/relationships/oleObject" Target="../embeddings/oleObject73.bin"/><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114.wmf"/><Relationship Id="rId5" Type="http://schemas.openxmlformats.org/officeDocument/2006/relationships/image" Target="../media/image99.wmf"/><Relationship Id="rId15" Type="http://schemas.openxmlformats.org/officeDocument/2006/relationships/image" Target="../media/image116.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113.wmf"/><Relationship Id="rId14" Type="http://schemas.openxmlformats.org/officeDocument/2006/relationships/oleObject" Target="../embeddings/oleObject7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29.xml"/><Relationship Id="rId7" Type="http://schemas.openxmlformats.org/officeDocument/2006/relationships/image" Target="../media/image119.emf"/><Relationship Id="rId2" Type="http://schemas.openxmlformats.org/officeDocument/2006/relationships/slideLayout" Target="../slideLayouts/slideLayout116.xml"/><Relationship Id="rId1" Type="http://schemas.openxmlformats.org/officeDocument/2006/relationships/vmlDrawing" Target="../drawings/vmlDrawing17.vml"/><Relationship Id="rId6" Type="http://schemas.openxmlformats.org/officeDocument/2006/relationships/oleObject" Target="../embeddings/oleObject75.bin"/><Relationship Id="rId5" Type="http://schemas.openxmlformats.org/officeDocument/2006/relationships/image" Target="../media/image118.emf"/><Relationship Id="rId4" Type="http://schemas.openxmlformats.org/officeDocument/2006/relationships/oleObject" Target="../embeddings/oleObject74.bin"/><Relationship Id="rId9" Type="http://schemas.openxmlformats.org/officeDocument/2006/relationships/image" Target="../media/image120.wmf"/></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0.xml"/><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31.xml"/><Relationship Id="rId7" Type="http://schemas.openxmlformats.org/officeDocument/2006/relationships/image" Target="../media/image124.wmf"/><Relationship Id="rId2" Type="http://schemas.openxmlformats.org/officeDocument/2006/relationships/slideLayout" Target="../slideLayouts/slideLayout112.xml"/><Relationship Id="rId1" Type="http://schemas.openxmlformats.org/officeDocument/2006/relationships/vmlDrawing" Target="../drawings/vmlDrawing18.vml"/><Relationship Id="rId6" Type="http://schemas.openxmlformats.org/officeDocument/2006/relationships/oleObject" Target="../embeddings/oleObject78.bin"/><Relationship Id="rId5" Type="http://schemas.openxmlformats.org/officeDocument/2006/relationships/image" Target="../media/image123.emf"/><Relationship Id="rId10" Type="http://schemas.openxmlformats.org/officeDocument/2006/relationships/image" Target="../media/image125.emf"/><Relationship Id="rId4" Type="http://schemas.openxmlformats.org/officeDocument/2006/relationships/oleObject" Target="../embeddings/oleObject77.bin"/><Relationship Id="rId9" Type="http://schemas.openxmlformats.org/officeDocument/2006/relationships/oleObject" Target="../embeddings/oleObject79.bin"/></Relationships>
</file>

<file path=ppt/slides/_rels/slide3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12.xml"/><Relationship Id="rId1" Type="http://schemas.openxmlformats.org/officeDocument/2006/relationships/vmlDrawing" Target="../drawings/vmlDrawing19.vml"/><Relationship Id="rId4" Type="http://schemas.openxmlformats.org/officeDocument/2006/relationships/image" Target="../media/image12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4.xml"/><Relationship Id="rId21" Type="http://schemas.openxmlformats.org/officeDocument/2006/relationships/image" Target="../media/image16.png"/><Relationship Id="rId7" Type="http://schemas.openxmlformats.org/officeDocument/2006/relationships/tags" Target="../tags/tag8.xml"/><Relationship Id="rId12" Type="http://schemas.openxmlformats.org/officeDocument/2006/relationships/notesSlide" Target="../notesSlides/notesSlide4.xml"/><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16.xml"/><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tags" Target="../tags/tag11.xml"/><Relationship Id="rId19" Type="http://schemas.openxmlformats.org/officeDocument/2006/relationships/image" Target="../media/image14.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9.png"/><Relationship Id="rId22"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85.bin"/><Relationship Id="rId18" Type="http://schemas.openxmlformats.org/officeDocument/2006/relationships/image" Target="../media/image133.emf"/><Relationship Id="rId3" Type="http://schemas.openxmlformats.org/officeDocument/2006/relationships/notesSlide" Target="../notesSlides/notesSlide34.xml"/><Relationship Id="rId7" Type="http://schemas.openxmlformats.org/officeDocument/2006/relationships/oleObject" Target="../embeddings/oleObject82.bin"/><Relationship Id="rId12" Type="http://schemas.openxmlformats.org/officeDocument/2006/relationships/image" Target="../media/image130.wmf"/><Relationship Id="rId17" Type="http://schemas.openxmlformats.org/officeDocument/2006/relationships/oleObject" Target="../embeddings/oleObject87.bin"/><Relationship Id="rId2" Type="http://schemas.openxmlformats.org/officeDocument/2006/relationships/slideLayout" Target="../slideLayouts/slideLayout116.xml"/><Relationship Id="rId16" Type="http://schemas.openxmlformats.org/officeDocument/2006/relationships/image" Target="../media/image132.emf"/><Relationship Id="rId1" Type="http://schemas.openxmlformats.org/officeDocument/2006/relationships/vmlDrawing" Target="../drawings/vmlDrawing20.vml"/><Relationship Id="rId6" Type="http://schemas.openxmlformats.org/officeDocument/2006/relationships/image" Target="../media/image64.wmf"/><Relationship Id="rId11" Type="http://schemas.openxmlformats.org/officeDocument/2006/relationships/oleObject" Target="../embeddings/oleObject84.bin"/><Relationship Id="rId5" Type="http://schemas.openxmlformats.org/officeDocument/2006/relationships/image" Target="../media/image127.wmf"/><Relationship Id="rId15" Type="http://schemas.openxmlformats.org/officeDocument/2006/relationships/oleObject" Target="../embeddings/oleObject86.bin"/><Relationship Id="rId10" Type="http://schemas.openxmlformats.org/officeDocument/2006/relationships/image" Target="../media/image129.emf"/><Relationship Id="rId4" Type="http://schemas.openxmlformats.org/officeDocument/2006/relationships/oleObject" Target="../embeddings/oleObject81.bin"/><Relationship Id="rId9" Type="http://schemas.openxmlformats.org/officeDocument/2006/relationships/oleObject" Target="../embeddings/oleObject83.bin"/><Relationship Id="rId14" Type="http://schemas.openxmlformats.org/officeDocument/2006/relationships/image" Target="../media/image131.wmf"/></Relationships>
</file>

<file path=ppt/slides/_rels/slide41.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notesSlide" Target="../notesSlides/notesSlide35.xml"/><Relationship Id="rId7" Type="http://schemas.openxmlformats.org/officeDocument/2006/relationships/image" Target="../media/image135.wmf"/><Relationship Id="rId2" Type="http://schemas.openxmlformats.org/officeDocument/2006/relationships/slideLayout" Target="../slideLayouts/slideLayout112.xml"/><Relationship Id="rId1" Type="http://schemas.openxmlformats.org/officeDocument/2006/relationships/vmlDrawing" Target="../drawings/vmlDrawing21.vml"/><Relationship Id="rId6" Type="http://schemas.openxmlformats.org/officeDocument/2006/relationships/oleObject" Target="../embeddings/oleObject89.bin"/><Relationship Id="rId11" Type="http://schemas.openxmlformats.org/officeDocument/2006/relationships/image" Target="../media/image4.png"/><Relationship Id="rId5" Type="http://schemas.openxmlformats.org/officeDocument/2006/relationships/image" Target="../media/image134.wmf"/><Relationship Id="rId10" Type="http://schemas.openxmlformats.org/officeDocument/2006/relationships/image" Target="../media/image138.png"/><Relationship Id="rId4" Type="http://schemas.openxmlformats.org/officeDocument/2006/relationships/oleObject" Target="../embeddings/oleObject88.bin"/><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42.wmf"/><Relationship Id="rId3" Type="http://schemas.openxmlformats.org/officeDocument/2006/relationships/notesSlide" Target="../notesSlides/notesSlide36.xml"/><Relationship Id="rId7" Type="http://schemas.openxmlformats.org/officeDocument/2006/relationships/oleObject" Target="../embeddings/oleObject91.bin"/><Relationship Id="rId12" Type="http://schemas.openxmlformats.org/officeDocument/2006/relationships/oleObject" Target="../embeddings/oleObject93.bin"/><Relationship Id="rId2" Type="http://schemas.openxmlformats.org/officeDocument/2006/relationships/slideLayout" Target="../slideLayouts/slideLayout116.xml"/><Relationship Id="rId1" Type="http://schemas.openxmlformats.org/officeDocument/2006/relationships/vmlDrawing" Target="../drawings/vmlDrawing22.vml"/><Relationship Id="rId6" Type="http://schemas.openxmlformats.org/officeDocument/2006/relationships/image" Target="../media/image64.wmf"/><Relationship Id="rId11" Type="http://schemas.openxmlformats.org/officeDocument/2006/relationships/image" Target="../media/image141.wmf"/><Relationship Id="rId5" Type="http://schemas.openxmlformats.org/officeDocument/2006/relationships/image" Target="../media/image139.wmf"/><Relationship Id="rId10" Type="http://schemas.openxmlformats.org/officeDocument/2006/relationships/oleObject" Target="../embeddings/oleObject92.bin"/><Relationship Id="rId4" Type="http://schemas.openxmlformats.org/officeDocument/2006/relationships/oleObject" Target="../embeddings/oleObject90.bin"/><Relationship Id="rId9" Type="http://schemas.openxmlformats.org/officeDocument/2006/relationships/image" Target="../media/image143.wmf"/><Relationship Id="rId14" Type="http://schemas.openxmlformats.org/officeDocument/2006/relationships/image" Target="../media/image14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2.xml"/></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8.xml"/><Relationship Id="rId1" Type="http://schemas.openxmlformats.org/officeDocument/2006/relationships/slideLayout" Target="../slideLayouts/slideLayout112.xml"/><Relationship Id="rId5" Type="http://schemas.openxmlformats.org/officeDocument/2006/relationships/image" Target="../media/image146.emf"/><Relationship Id="rId4" Type="http://schemas.openxmlformats.org/officeDocument/2006/relationships/image" Target="../media/image145.emf"/></Relationships>
</file>

<file path=ppt/slides/_rels/slide46.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notesSlide" Target="../notesSlides/notesSlide39.xml"/><Relationship Id="rId7" Type="http://schemas.openxmlformats.org/officeDocument/2006/relationships/oleObject" Target="../embeddings/oleObject95.bin"/><Relationship Id="rId2" Type="http://schemas.openxmlformats.org/officeDocument/2006/relationships/slideLayout" Target="../slideLayouts/slideLayout116.xml"/><Relationship Id="rId1" Type="http://schemas.openxmlformats.org/officeDocument/2006/relationships/vmlDrawing" Target="../drawings/vmlDrawing23.vml"/><Relationship Id="rId6" Type="http://schemas.openxmlformats.org/officeDocument/2006/relationships/image" Target="../media/image147.emf"/><Relationship Id="rId11" Type="http://schemas.openxmlformats.org/officeDocument/2006/relationships/image" Target="../media/image151.wmf"/><Relationship Id="rId5" Type="http://schemas.openxmlformats.org/officeDocument/2006/relationships/oleObject" Target="../embeddings/oleObject94.bin"/><Relationship Id="rId10" Type="http://schemas.openxmlformats.org/officeDocument/2006/relationships/image" Target="../media/image149.emf"/><Relationship Id="rId4" Type="http://schemas.openxmlformats.org/officeDocument/2006/relationships/image" Target="../media/image150.png"/><Relationship Id="rId9" Type="http://schemas.openxmlformats.org/officeDocument/2006/relationships/oleObject" Target="../embeddings/oleObject9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tags" Target="../tags/tag13.xml"/><Relationship Id="rId7" Type="http://schemas.openxmlformats.org/officeDocument/2006/relationships/image" Target="../media/image18.emf"/><Relationship Id="rId2" Type="http://schemas.openxmlformats.org/officeDocument/2006/relationships/tags" Target="../tags/tag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10" Type="http://schemas.openxmlformats.org/officeDocument/2006/relationships/image" Target="../media/image21.png"/><Relationship Id="rId4" Type="http://schemas.openxmlformats.org/officeDocument/2006/relationships/slideLayout" Target="../slideLayouts/slideLayout116.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6.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1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a:t>
            </a:r>
            <a:r>
              <a:rPr lang="en-US" sz="2800" dirty="0" smtClean="0"/>
              <a:t>which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a:t>
            </a:r>
            <a:r>
              <a:rPr lang="en-US" sz="4000" dirty="0" smtClean="0"/>
              <a:t>split </a:t>
            </a:r>
            <a:r>
              <a:rPr lang="en-US" sz="4000" dirty="0" smtClean="0"/>
              <a:t>equally between several </a:t>
            </a:r>
            <a:r>
              <a:rPr lang="en-US" sz="4000" dirty="0" smtClean="0"/>
              <a:t>paths in a manifold?</a:t>
            </a:r>
            <a:endParaRPr lang="en-US" sz="4000" dirty="0" smtClean="0"/>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 manifold</a:t>
            </a:r>
            <a:endParaRPr lang="en-US" dirty="0" smtClean="0"/>
          </a:p>
        </p:txBody>
      </p:sp>
      <p:sp>
        <p:nvSpPr>
          <p:cNvPr id="154627" name="Rectangle 3"/>
          <p:cNvSpPr>
            <a:spLocks noGrp="1" noChangeArrowheads="1"/>
          </p:cNvSpPr>
          <p:nvPr>
            <p:ph idx="1"/>
          </p:nvPr>
        </p:nvSpPr>
        <p:spPr>
          <a:xfrm>
            <a:off x="457200" y="1600200"/>
            <a:ext cx="465339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endParaRPr lang="en-US" sz="2000" dirty="0" smtClean="0"/>
          </a:p>
        </p:txBody>
      </p:sp>
      <p:grpSp>
        <p:nvGrpSpPr>
          <p:cNvPr id="154628" name="Group 24"/>
          <p:cNvGrpSpPr>
            <a:grpSpLocks/>
          </p:cNvGrpSpPr>
          <p:nvPr/>
        </p:nvGrpSpPr>
        <p:grpSpPr bwMode="auto">
          <a:xfrm>
            <a:off x="838200" y="4953000"/>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11675"/>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11675"/>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11675"/>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777707"/>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883275"/>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11675"/>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892675"/>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10113"/>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03183"/>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07844"/>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51266" y="4246464"/>
            <a:ext cx="466409" cy="288991"/>
          </a:xfrm>
          <a:prstGeom prst="rect">
            <a:avLst/>
          </a:prstGeom>
        </p:spPr>
      </p:pic>
      <p:pic>
        <p:nvPicPr>
          <p:cNvPr id="4" name="Picture 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477099" y="4171248"/>
            <a:ext cx="471896" cy="288991"/>
          </a:xfrm>
          <a:prstGeom prst="rect">
            <a:avLst/>
          </a:prstGeom>
        </p:spPr>
      </p:pic>
      <p:pic>
        <p:nvPicPr>
          <p:cNvPr id="5" name="Picture 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885114" y="4225215"/>
            <a:ext cx="502990" cy="290820"/>
          </a:xfrm>
          <a:prstGeom prst="rect">
            <a:avLst/>
          </a:prstGeom>
        </p:spPr>
      </p:pic>
      <p:pic>
        <p:nvPicPr>
          <p:cNvPr id="6" name="Picture 5"/>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7091514" y="1723271"/>
            <a:ext cx="1355329" cy="486529"/>
          </a:xfrm>
          <a:prstGeom prst="rect">
            <a:avLst/>
          </a:prstGeom>
        </p:spPr>
      </p:pic>
      <p:pic>
        <p:nvPicPr>
          <p:cNvPr id="9" name="Picture 8"/>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595385" y="5251789"/>
            <a:ext cx="1503483" cy="524939"/>
          </a:xfrm>
          <a:prstGeom prst="rect">
            <a:avLst/>
          </a:prstGeom>
        </p:spPr>
      </p:pic>
      <p:pic>
        <p:nvPicPr>
          <p:cNvPr id="38" name="Picture 3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69839" y="5542729"/>
            <a:ext cx="1130356" cy="524939"/>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718965" y="5333302"/>
            <a:ext cx="1565671" cy="471896"/>
          </a:xfrm>
          <a:prstGeom prst="rect">
            <a:avLst/>
          </a:prstGeom>
        </p:spPr>
      </p:pic>
      <p:pic>
        <p:nvPicPr>
          <p:cNvPr id="45" name="Picture 4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181600" y="2490240"/>
            <a:ext cx="3582237" cy="393208"/>
          </a:xfrm>
          <a:prstGeom prst="rect">
            <a:avLst/>
          </a:prstGeom>
        </p:spPr>
      </p:pic>
      <p:sp>
        <p:nvSpPr>
          <p:cNvPr id="46" name="Left Brace 45"/>
          <p:cNvSpPr/>
          <p:nvPr/>
        </p:nvSpPr>
        <p:spPr bwMode="auto">
          <a:xfrm rot="16200000">
            <a:off x="5390479" y="2663221"/>
            <a:ext cx="311332"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pic>
        <p:nvPicPr>
          <p:cNvPr id="14" name="Picture 13"/>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5376931" y="3279494"/>
            <a:ext cx="342034" cy="252409"/>
          </a:xfrm>
          <a:prstGeom prst="rect">
            <a:avLst/>
          </a:prstGeom>
        </p:spPr>
      </p:pic>
      <p:pic>
        <p:nvPicPr>
          <p:cNvPr id="15" name="Picture 1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08375" y="4563190"/>
            <a:ext cx="448119" cy="223145"/>
          </a:xfrm>
          <a:prstGeom prst="rect">
            <a:avLst/>
          </a:prstGeom>
        </p:spPr>
      </p:pic>
      <p:cxnSp>
        <p:nvCxnSpPr>
          <p:cNvPr id="17" name="Straight Arrow Connector 16"/>
          <p:cNvCxnSpPr>
            <a:stCxn id="15" idx="3"/>
            <a:endCxn id="154632" idx="1"/>
          </p:cNvCxnSpPr>
          <p:nvPr/>
        </p:nvCxnSpPr>
        <p:spPr bwMode="auto">
          <a:xfrm>
            <a:off x="1156494" y="4674763"/>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a:t>
            </a:r>
            <a:r>
              <a:rPr lang="en-US" sz="2800" dirty="0" err="1" smtClean="0"/>
              <a:t>piezometric</a:t>
            </a:r>
            <a:r>
              <a:rPr lang="en-US" sz="2800" dirty="0" smtClean="0"/>
              <a:t> head controls the port flow</a:t>
            </a:r>
          </a:p>
          <a:p>
            <a:r>
              <a:rPr lang="en-US" sz="2800" dirty="0" smtClean="0"/>
              <a:t>Port flow</a:t>
            </a:r>
          </a:p>
          <a:p>
            <a:pPr lvl="1"/>
            <a:r>
              <a:rPr lang="en-US" sz="2400" dirty="0" smtClean="0"/>
              <a:t>based on _______ equation</a:t>
            </a:r>
          </a:p>
          <a:p>
            <a:r>
              <a:rPr lang="en-US" sz="2800" dirty="0" err="1" smtClean="0"/>
              <a:t>Piezometric</a:t>
            </a:r>
            <a:r>
              <a:rPr lang="en-US" sz="2800" dirty="0" smtClean="0"/>
              <a:t> head change (</a:t>
            </a:r>
            <a:r>
              <a:rPr lang="en-US" sz="2800" dirty="0" smtClean="0">
                <a:sym typeface="Symbol" pitchFamily="18" charset="2"/>
              </a:rPr>
              <a:t></a:t>
            </a:r>
            <a:r>
              <a:rPr lang="en-US" sz="2800" dirty="0" smtClean="0"/>
              <a:t>H) across port</a:t>
            </a:r>
          </a:p>
          <a:p>
            <a:pPr lvl="1"/>
            <a:r>
              <a:rPr lang="en-US" sz="2400" dirty="0" smtClean="0"/>
              <a:t>flow expansion</a:t>
            </a:r>
          </a:p>
          <a:p>
            <a:r>
              <a:rPr lang="en-US" sz="2800" dirty="0" err="1" smtClean="0"/>
              <a:t>Piezometric</a:t>
            </a:r>
            <a:r>
              <a:rPr lang="en-US" sz="2800" dirty="0" smtClean="0"/>
              <a:t> head change (</a:t>
            </a:r>
            <a:r>
              <a:rPr lang="en-US" sz="2800" dirty="0" smtClean="0">
                <a:sym typeface="Symbol" pitchFamily="18" charset="2"/>
              </a:rPr>
              <a:t></a:t>
            </a:r>
            <a:r>
              <a:rPr lang="en-US" sz="2800" dirty="0" smtClean="0"/>
              <a:t>H)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70557" y="2134793"/>
            <a:ext cx="801126" cy="378614"/>
          </a:xfrm>
          <a:prstGeom prst="rect">
            <a:avLst/>
          </a:prstGeom>
        </p:spPr>
      </p:pic>
      <p:pic>
        <p:nvPicPr>
          <p:cNvPr id="3" name="Picture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84934" y="3437061"/>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611202" y="600806"/>
            <a:ext cx="3094761" cy="583469"/>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266092" y="2012854"/>
            <a:ext cx="3054522" cy="457264"/>
          </a:xfrm>
          <a:prstGeom prst="rect">
            <a:avLst/>
          </a:prstGeom>
        </p:spPr>
      </p:pic>
      <p:pic>
        <p:nvPicPr>
          <p:cNvPr id="6" name="Picture 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81367" y="1890922"/>
            <a:ext cx="3705666" cy="453606"/>
          </a:xfrm>
          <a:prstGeom prst="rect">
            <a:avLst/>
          </a:prstGeom>
        </p:spPr>
      </p:pic>
      <p:pic>
        <p:nvPicPr>
          <p:cNvPr id="52" name="Picture 5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38377" y="187081"/>
            <a:ext cx="3582237" cy="393208"/>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097518" y="1548611"/>
            <a:ext cx="2096098" cy="30362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smtClean="0"/>
              <a:t>What is total </a:t>
            </a:r>
            <a:r>
              <a:rPr lang="en-US" sz="4000" smtClean="0">
                <a:latin typeface="Symbol" pitchFamily="18" charset="2"/>
              </a:rPr>
              <a:t>SD</a:t>
            </a:r>
            <a:r>
              <a:rPr lang="en-US" sz="4000" smtClean="0"/>
              <a:t>H</a:t>
            </a:r>
            <a:r>
              <a:rPr lang="en-US" sz="4000" baseline="-25000" smtClean="0"/>
              <a:t>expansion</a:t>
            </a:r>
            <a:r>
              <a:rPr lang="en-US" sz="4000" smtClean="0"/>
              <a:t> as a function of n?</a:t>
            </a:r>
          </a:p>
        </p:txBody>
      </p:sp>
      <p:graphicFrame>
        <p:nvGraphicFramePr>
          <p:cNvPr id="158724" name="Object 4"/>
          <p:cNvGraphicFramePr>
            <a:graphicFrameLocks noChangeAspect="1"/>
          </p:cNvGraphicFramePr>
          <p:nvPr/>
        </p:nvGraphicFramePr>
        <p:xfrm>
          <a:off x="228600" y="1905000"/>
          <a:ext cx="4270375" cy="841375"/>
        </p:xfrm>
        <a:graphic>
          <a:graphicData uri="http://schemas.openxmlformats.org/presentationml/2006/ole">
            <mc:AlternateContent xmlns:mc="http://schemas.openxmlformats.org/markup-compatibility/2006">
              <mc:Choice xmlns:v="urn:schemas-microsoft-com:vml" Requires="v">
                <p:oleObj spid="_x0000_s158839" name="Equation" r:id="rId4" imgW="3251160" imgH="838080" progId="Equation.DSMT4">
                  <p:embed/>
                </p:oleObj>
              </mc:Choice>
              <mc:Fallback>
                <p:oleObj name="Equation" r:id="rId4" imgW="3251160" imgH="8380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05000"/>
                        <a:ext cx="42703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8726" name="Object 6"/>
          <p:cNvGraphicFramePr>
            <a:graphicFrameLocks noChangeAspect="1"/>
          </p:cNvGraphicFramePr>
          <p:nvPr/>
        </p:nvGraphicFramePr>
        <p:xfrm>
          <a:off x="6019800" y="1905000"/>
          <a:ext cx="1790700" cy="800100"/>
        </p:xfrm>
        <a:graphic>
          <a:graphicData uri="http://schemas.openxmlformats.org/presentationml/2006/ole">
            <mc:AlternateContent xmlns:mc="http://schemas.openxmlformats.org/markup-compatibility/2006">
              <mc:Choice xmlns:v="urn:schemas-microsoft-com:vml" Requires="v">
                <p:oleObj spid="_x0000_s158840" name="Equation" r:id="rId6" imgW="1790640" imgH="799920" progId="Equation.DSMT4">
                  <p:embed/>
                </p:oleObj>
              </mc:Choice>
              <mc:Fallback>
                <p:oleObj name="Equation" r:id="rId6" imgW="1790640" imgH="79992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905000"/>
                        <a:ext cx="17907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7" name="Object 7"/>
          <p:cNvGraphicFramePr>
            <a:graphicFrameLocks noChangeAspect="1"/>
          </p:cNvGraphicFramePr>
          <p:nvPr/>
        </p:nvGraphicFramePr>
        <p:xfrm>
          <a:off x="6629400" y="3962400"/>
          <a:ext cx="2044700" cy="850900"/>
        </p:xfrm>
        <a:graphic>
          <a:graphicData uri="http://schemas.openxmlformats.org/presentationml/2006/ole">
            <mc:AlternateContent xmlns:mc="http://schemas.openxmlformats.org/markup-compatibility/2006">
              <mc:Choice xmlns:v="urn:schemas-microsoft-com:vml" Requires="v">
                <p:oleObj spid="_x0000_s158841" name="Equation" r:id="rId8" imgW="2044440" imgH="850680" progId="Equation.DSMT4">
                  <p:embed/>
                </p:oleObj>
              </mc:Choice>
              <mc:Fallback>
                <p:oleObj name="Equation" r:id="rId8" imgW="2044440" imgH="85068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962400"/>
                        <a:ext cx="20447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8" name="Object 8"/>
          <p:cNvGraphicFramePr>
            <a:graphicFrameLocks noChangeAspect="1"/>
          </p:cNvGraphicFramePr>
          <p:nvPr/>
        </p:nvGraphicFramePr>
        <p:xfrm>
          <a:off x="6692900" y="2895600"/>
          <a:ext cx="1155700" cy="736600"/>
        </p:xfrm>
        <a:graphic>
          <a:graphicData uri="http://schemas.openxmlformats.org/presentationml/2006/ole">
            <mc:AlternateContent xmlns:mc="http://schemas.openxmlformats.org/markup-compatibility/2006">
              <mc:Choice xmlns:v="urn:schemas-microsoft-com:vml" Requires="v">
                <p:oleObj spid="_x0000_s158842" name="Equation" r:id="rId10" imgW="1155600" imgH="736560" progId="Equation.DSMT4">
                  <p:embed/>
                </p:oleObj>
              </mc:Choice>
              <mc:Fallback>
                <p:oleObj name="Equation" r:id="rId10" imgW="1155600" imgH="73656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2900" y="2895600"/>
                        <a:ext cx="11557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9" name="Object 9"/>
          <p:cNvGraphicFramePr>
            <a:graphicFrameLocks noChangeAspect="1"/>
          </p:cNvGraphicFramePr>
          <p:nvPr/>
        </p:nvGraphicFramePr>
        <p:xfrm>
          <a:off x="311150" y="2895600"/>
          <a:ext cx="4356100" cy="850900"/>
        </p:xfrm>
        <a:graphic>
          <a:graphicData uri="http://schemas.openxmlformats.org/presentationml/2006/ole">
            <mc:AlternateContent xmlns:mc="http://schemas.openxmlformats.org/markup-compatibility/2006">
              <mc:Choice xmlns:v="urn:schemas-microsoft-com:vml" Requires="v">
                <p:oleObj spid="_x0000_s158843" name="Equation" r:id="rId12" imgW="4356000" imgH="850680" progId="Equation.DSMT4">
                  <p:embed/>
                </p:oleObj>
              </mc:Choice>
              <mc:Fallback>
                <p:oleObj name="Equation" r:id="rId12" imgW="4356000" imgH="85068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150" y="2895600"/>
                        <a:ext cx="43561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0" name="Object 10"/>
          <p:cNvGraphicFramePr>
            <a:graphicFrameLocks noChangeAspect="1"/>
          </p:cNvGraphicFramePr>
          <p:nvPr/>
        </p:nvGraphicFramePr>
        <p:xfrm>
          <a:off x="457200" y="4114800"/>
          <a:ext cx="3479800" cy="838200"/>
        </p:xfrm>
        <a:graphic>
          <a:graphicData uri="http://schemas.openxmlformats.org/presentationml/2006/ole">
            <mc:AlternateContent xmlns:mc="http://schemas.openxmlformats.org/markup-compatibility/2006">
              <mc:Choice xmlns:v="urn:schemas-microsoft-com:vml" Requires="v">
                <p:oleObj spid="_x0000_s158844" name="Equation" r:id="rId14" imgW="3479760" imgH="838080" progId="Equation.DSMT4">
                  <p:embed/>
                </p:oleObj>
              </mc:Choice>
              <mc:Fallback>
                <p:oleObj name="Equation" r:id="rId14" imgW="3479760" imgH="83808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4114800"/>
                        <a:ext cx="34798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1" name="Object 11"/>
          <p:cNvGraphicFramePr>
            <a:graphicFrameLocks noChangeAspect="1"/>
          </p:cNvGraphicFramePr>
          <p:nvPr/>
        </p:nvGraphicFramePr>
        <p:xfrm>
          <a:off x="457200" y="5486400"/>
          <a:ext cx="2895600" cy="825500"/>
        </p:xfrm>
        <a:graphic>
          <a:graphicData uri="http://schemas.openxmlformats.org/presentationml/2006/ole">
            <mc:AlternateContent xmlns:mc="http://schemas.openxmlformats.org/markup-compatibility/2006">
              <mc:Choice xmlns:v="urn:schemas-microsoft-com:vml" Requires="v">
                <p:oleObj spid="_x0000_s158845" name="Equation" r:id="rId16" imgW="2895480" imgH="825480" progId="Equation.DSMT4">
                  <p:embed/>
                </p:oleObj>
              </mc:Choice>
              <mc:Fallback>
                <p:oleObj name="Equation" r:id="rId16" imgW="2895480" imgH="82548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54864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graphicFrame>
        <p:nvGraphicFramePr>
          <p:cNvPr id="158734" name="Object 14"/>
          <p:cNvGraphicFramePr>
            <a:graphicFrameLocks noChangeAspect="1"/>
          </p:cNvGraphicFramePr>
          <p:nvPr/>
        </p:nvGraphicFramePr>
        <p:xfrm>
          <a:off x="6946900" y="5486400"/>
          <a:ext cx="444500" cy="825500"/>
        </p:xfrm>
        <a:graphic>
          <a:graphicData uri="http://schemas.openxmlformats.org/presentationml/2006/ole">
            <mc:AlternateContent xmlns:mc="http://schemas.openxmlformats.org/markup-compatibility/2006">
              <mc:Choice xmlns:v="urn:schemas-microsoft-com:vml" Requires="v">
                <p:oleObj spid="_x0000_s158846" name="Equation" r:id="rId18" imgW="444240" imgH="825480" progId="Equation.DSMT4">
                  <p:embed/>
                </p:oleObj>
              </mc:Choice>
              <mc:Fallback>
                <p:oleObj name="Equation" r:id="rId18" imgW="444240" imgH="82548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46900" y="54864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graphicFrame>
        <p:nvGraphicFramePr>
          <p:cNvPr id="64546" name="Object 34"/>
          <p:cNvGraphicFramePr>
            <a:graphicFrameLocks noChangeAspect="1"/>
          </p:cNvGraphicFramePr>
          <p:nvPr/>
        </p:nvGraphicFramePr>
        <p:xfrm>
          <a:off x="6781800" y="3429000"/>
          <a:ext cx="444500" cy="825500"/>
        </p:xfrm>
        <a:graphic>
          <a:graphicData uri="http://schemas.openxmlformats.org/presentationml/2006/ole">
            <mc:AlternateContent xmlns:mc="http://schemas.openxmlformats.org/markup-compatibility/2006">
              <mc:Choice xmlns:v="urn:schemas-microsoft-com:vml" Requires="v">
                <p:oleObj spid="_x0000_s64560" name="Equation" r:id="rId4" imgW="444240" imgH="825480" progId="Equation.DSMT4">
                  <p:embed/>
                </p:oleObj>
              </mc:Choice>
              <mc:Fallback>
                <p:oleObj name="Equation" r:id="rId4" imgW="444240" imgH="82548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4290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47" name="Rectangle 9"/>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r>
              <a:rPr lang="en-US" sz="4000" dirty="0" smtClean="0"/>
              <a:t/>
            </a:r>
            <a:br>
              <a:rPr lang="en-US" sz="4000" dirty="0" smtClean="0"/>
            </a:br>
            <a:r>
              <a:rPr lang="en-US" sz="4000" dirty="0" smtClean="0"/>
              <a:t>(</a:t>
            </a:r>
            <a:r>
              <a:rPr lang="en-US" sz="4000" dirty="0" smtClean="0"/>
              <a:t>same for inlet or outlet</a:t>
            </a:r>
            <a:r>
              <a:rPr lang="en-US" sz="4000" dirty="0" smtClean="0"/>
              <a:t>)</a:t>
            </a:r>
            <a:endParaRPr lang="en-US" sz="4000" dirty="0" smtClean="0"/>
          </a:p>
        </p:txBody>
      </p:sp>
      <p:graphicFrame>
        <p:nvGraphicFramePr>
          <p:cNvPr id="160773" name="Object 3"/>
          <p:cNvGraphicFramePr>
            <a:graphicFrameLocks noChangeAspect="1"/>
          </p:cNvGraphicFramePr>
          <p:nvPr/>
        </p:nvGraphicFramePr>
        <p:xfrm>
          <a:off x="685800" y="1905000"/>
          <a:ext cx="1579563" cy="663575"/>
        </p:xfrm>
        <a:graphic>
          <a:graphicData uri="http://schemas.openxmlformats.org/presentationml/2006/ole">
            <mc:AlternateContent xmlns:mc="http://schemas.openxmlformats.org/markup-compatibility/2006">
              <mc:Choice xmlns:v="urn:schemas-microsoft-com:vml" Requires="v">
                <p:oleObj spid="_x0000_s160877" name="Equation" r:id="rId4" imgW="1498320" imgH="825480" progId="Equation.DSMT4">
                  <p:embed/>
                </p:oleObj>
              </mc:Choice>
              <mc:Fallback>
                <p:oleObj name="Equation" r:id="rId4" imgW="1498320" imgH="825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1579563" cy="663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4" name="Object 3"/>
          <p:cNvGraphicFramePr>
            <a:graphicFrameLocks noChangeAspect="1"/>
          </p:cNvGraphicFramePr>
          <p:nvPr/>
        </p:nvGraphicFramePr>
        <p:xfrm>
          <a:off x="533400" y="2743200"/>
          <a:ext cx="1939925" cy="714375"/>
        </p:xfrm>
        <a:graphic>
          <a:graphicData uri="http://schemas.openxmlformats.org/presentationml/2006/ole">
            <mc:AlternateContent xmlns:mc="http://schemas.openxmlformats.org/markup-compatibility/2006">
              <mc:Choice xmlns:v="urn:schemas-microsoft-com:vml" Requires="v">
                <p:oleObj spid="_x0000_s160878" name="Equation" r:id="rId6" imgW="1841400" imgH="888840" progId="Equation.DSMT4">
                  <p:embed/>
                </p:oleObj>
              </mc:Choice>
              <mc:Fallback>
                <p:oleObj name="Equation" r:id="rId6" imgW="1841400" imgH="88884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743200"/>
                        <a:ext cx="1939925"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5" name="Object 3"/>
          <p:cNvGraphicFramePr>
            <a:graphicFrameLocks noChangeAspect="1"/>
          </p:cNvGraphicFramePr>
          <p:nvPr/>
        </p:nvGraphicFramePr>
        <p:xfrm>
          <a:off x="325438" y="3581400"/>
          <a:ext cx="5764212" cy="776288"/>
        </p:xfrm>
        <a:graphic>
          <a:graphicData uri="http://schemas.openxmlformats.org/presentationml/2006/ole">
            <mc:AlternateContent xmlns:mc="http://schemas.openxmlformats.org/markup-compatibility/2006">
              <mc:Choice xmlns:v="urn:schemas-microsoft-com:vml" Requires="v">
                <p:oleObj spid="_x0000_s160879" name="Equation" r:id="rId8" imgW="5473440" imgH="965160" progId="Equation.DSMT4">
                  <p:embed/>
                </p:oleObj>
              </mc:Choice>
              <mc:Fallback>
                <p:oleObj name="Equation" r:id="rId8" imgW="54734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438" y="3581400"/>
                        <a:ext cx="5764212" cy="776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6" name="Object 3"/>
          <p:cNvGraphicFramePr>
            <a:graphicFrameLocks noChangeAspect="1"/>
          </p:cNvGraphicFramePr>
          <p:nvPr/>
        </p:nvGraphicFramePr>
        <p:xfrm>
          <a:off x="3657600" y="2743200"/>
          <a:ext cx="2220913" cy="642938"/>
        </p:xfrm>
        <a:graphic>
          <a:graphicData uri="http://schemas.openxmlformats.org/presentationml/2006/ole">
            <mc:AlternateContent xmlns:mc="http://schemas.openxmlformats.org/markup-compatibility/2006">
              <mc:Choice xmlns:v="urn:schemas-microsoft-com:vml" Requires="v">
                <p:oleObj spid="_x0000_s160880" name="Equation" r:id="rId10" imgW="2108160" imgH="799920" progId="Equation.DSMT4">
                  <p:embed/>
                </p:oleObj>
              </mc:Choice>
              <mc:Fallback>
                <p:oleObj name="Equation" r:id="rId10" imgW="2108160" imgH="79992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2743200"/>
                        <a:ext cx="2220913" cy="6429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2" name="Object 3"/>
          <p:cNvGraphicFramePr>
            <a:graphicFrameLocks noChangeAspect="1"/>
          </p:cNvGraphicFramePr>
          <p:nvPr/>
        </p:nvGraphicFramePr>
        <p:xfrm>
          <a:off x="381000" y="4648200"/>
          <a:ext cx="3705225" cy="661987"/>
        </p:xfrm>
        <a:graphic>
          <a:graphicData uri="http://schemas.openxmlformats.org/presentationml/2006/ole">
            <mc:AlternateContent xmlns:mc="http://schemas.openxmlformats.org/markup-compatibility/2006">
              <mc:Choice xmlns:v="urn:schemas-microsoft-com:vml" Requires="v">
                <p:oleObj spid="_x0000_s160881" name="Equation" r:id="rId12" imgW="3517560" imgH="825480" progId="Equation.DSMT4">
                  <p:embed/>
                </p:oleObj>
              </mc:Choice>
              <mc:Fallback>
                <p:oleObj name="Equation" r:id="rId12" imgW="3517560" imgH="825480" progId="Equation.DSMT4">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648200"/>
                        <a:ext cx="3705225" cy="661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3" name="Object 3"/>
          <p:cNvGraphicFramePr>
            <a:graphicFrameLocks noChangeAspect="1"/>
          </p:cNvGraphicFramePr>
          <p:nvPr/>
        </p:nvGraphicFramePr>
        <p:xfrm>
          <a:off x="381000" y="5410200"/>
          <a:ext cx="4265612" cy="765175"/>
        </p:xfrm>
        <a:graphic>
          <a:graphicData uri="http://schemas.openxmlformats.org/presentationml/2006/ole">
            <mc:AlternateContent xmlns:mc="http://schemas.openxmlformats.org/markup-compatibility/2006">
              <mc:Choice xmlns:v="urn:schemas-microsoft-com:vml" Requires="v">
                <p:oleObj spid="_x0000_s160882" name="Equation" r:id="rId14" imgW="4051080" imgH="952200" progId="Equation.DSMT4">
                  <p:embed/>
                </p:oleObj>
              </mc:Choice>
              <mc:Fallback>
                <p:oleObj name="Equation" r:id="rId14" imgW="4051080" imgH="952200" progId="Equation.DSMT4">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5410200"/>
                        <a:ext cx="4265612"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5" name="Object 3"/>
          <p:cNvGraphicFramePr>
            <a:graphicFrameLocks noChangeAspect="1"/>
          </p:cNvGraphicFramePr>
          <p:nvPr/>
        </p:nvGraphicFramePr>
        <p:xfrm>
          <a:off x="6911975" y="2090738"/>
          <a:ext cx="1927225" cy="347662"/>
        </p:xfrm>
        <a:graphic>
          <a:graphicData uri="http://schemas.openxmlformats.org/presentationml/2006/ole">
            <mc:AlternateContent xmlns:mc="http://schemas.openxmlformats.org/markup-compatibility/2006">
              <mc:Choice xmlns:v="urn:schemas-microsoft-com:vml" Requires="v">
                <p:oleObj spid="_x0000_s160883" name="Equation" r:id="rId16" imgW="1828800" imgH="431640" progId="Equation.DSMT4">
                  <p:embed/>
                </p:oleObj>
              </mc:Choice>
              <mc:Fallback>
                <p:oleObj name="Equation" r:id="rId16" imgW="1828800" imgH="431640" progId="Equation.DSMT4">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2090738"/>
                        <a:ext cx="1927225" cy="347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0789" name="Picture 21"/>
          <p:cNvPicPr>
            <a:picLocks noChangeAspect="1" noChangeArrowheads="1"/>
          </p:cNvPicPr>
          <p:nvPr/>
        </p:nvPicPr>
        <p:blipFill>
          <a:blip r:embed="rId18"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9"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20"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a:t>
            </a:r>
            <a:r>
              <a:rPr lang="en-US" dirty="0" err="1" smtClean="0"/>
              <a:t>piezometric</a:t>
            </a:r>
            <a:r>
              <a:rPr lang="en-US" dirty="0" smtClean="0"/>
              <a:t> head drives the flow through the ports</a:t>
            </a:r>
          </a:p>
          <a:p>
            <a:r>
              <a:rPr lang="en-US" dirty="0" smtClean="0"/>
              <a:t>Manifold kinetic energy is converted to </a:t>
            </a:r>
            <a:r>
              <a:rPr lang="en-US" smtClean="0"/>
              <a:t>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a:t>
            </a:r>
            <a:r>
              <a:rPr lang="en-US" sz="4000" dirty="0" err="1" smtClean="0"/>
              <a:t>Piezometric</a:t>
            </a:r>
            <a:r>
              <a:rPr lang="en-US" sz="4000" dirty="0" smtClean="0"/>
              <a:t> Head in an Outlet Manifold</a:t>
            </a:r>
          </a:p>
        </p:txBody>
      </p:sp>
      <p:graphicFrame>
        <p:nvGraphicFramePr>
          <p:cNvPr id="166917" name="Object 3"/>
          <p:cNvGraphicFramePr>
            <a:graphicFrameLocks noChangeAspect="1"/>
          </p:cNvGraphicFramePr>
          <p:nvPr/>
        </p:nvGraphicFramePr>
        <p:xfrm>
          <a:off x="642938" y="3200400"/>
          <a:ext cx="5335587" cy="774700"/>
        </p:xfrm>
        <a:graphic>
          <a:graphicData uri="http://schemas.openxmlformats.org/presentationml/2006/ole">
            <mc:AlternateContent xmlns:mc="http://schemas.openxmlformats.org/markup-compatibility/2006">
              <mc:Choice xmlns:v="urn:schemas-microsoft-com:vml" Requires="v">
                <p:oleObj spid="_x0000_s166996" name="Equation" r:id="rId4" imgW="5067000" imgH="965160" progId="Equation.DSMT4">
                  <p:embed/>
                </p:oleObj>
              </mc:Choice>
              <mc:Fallback>
                <p:oleObj name="Equation" r:id="rId4" imgW="5067000" imgH="9651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200400"/>
                        <a:ext cx="5335587"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6921" name="Picture 9"/>
          <p:cNvPicPr>
            <a:picLocks noChangeAspect="1" noChangeArrowheads="1"/>
          </p:cNvPicPr>
          <p:nvPr/>
        </p:nvPicPr>
        <p:blipFill>
          <a:blip r:embed="rId6"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graphicFrame>
        <p:nvGraphicFramePr>
          <p:cNvPr id="166925"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66997" name="Equation" r:id="rId7" imgW="4076640" imgH="952200" progId="Equation.DSMT4">
                  <p:embed/>
                </p:oleObj>
              </mc:Choice>
              <mc:Fallback>
                <p:oleObj name="Equation" r:id="rId7" imgW="4076640" imgH="9522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6926" name="Object 14"/>
          <p:cNvGraphicFramePr>
            <a:graphicFrameLocks noChangeAspect="1"/>
          </p:cNvGraphicFramePr>
          <p:nvPr/>
        </p:nvGraphicFramePr>
        <p:xfrm>
          <a:off x="4343400" y="4572000"/>
          <a:ext cx="596900" cy="457200"/>
        </p:xfrm>
        <a:graphic>
          <a:graphicData uri="http://schemas.openxmlformats.org/presentationml/2006/ole">
            <mc:AlternateContent xmlns:mc="http://schemas.openxmlformats.org/markup-compatibility/2006">
              <mc:Choice xmlns:v="urn:schemas-microsoft-com:vml" Requires="v">
                <p:oleObj spid="_x0000_s166998" name="Equation" r:id="rId9" imgW="596880" imgH="457200" progId="Equation.DSMT4">
                  <p:embed/>
                </p:oleObj>
              </mc:Choice>
              <mc:Fallback>
                <p:oleObj name="Equation" r:id="rId9" imgW="596880" imgH="4572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5720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7" name="AutoShape 15"/>
          <p:cNvSpPr>
            <a:spLocks/>
          </p:cNvSpPr>
          <p:nvPr/>
        </p:nvSpPr>
        <p:spPr bwMode="auto">
          <a:xfrm rot="-5400000">
            <a:off x="4457700" y="3009900"/>
            <a:ext cx="457200" cy="25146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66928" name="Text Box 16"/>
          <p:cNvSpPr txBox="1">
            <a:spLocks noChangeArrowheads="1"/>
          </p:cNvSpPr>
          <p:nvPr/>
        </p:nvSpPr>
        <p:spPr bwMode="auto">
          <a:xfrm>
            <a:off x="746125" y="5172075"/>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graphicFrame>
        <p:nvGraphicFramePr>
          <p:cNvPr id="166929" name="Object 17"/>
          <p:cNvGraphicFramePr>
            <a:graphicFrameLocks noChangeAspect="1"/>
          </p:cNvGraphicFramePr>
          <p:nvPr/>
        </p:nvGraphicFramePr>
        <p:xfrm>
          <a:off x="1600200" y="5562600"/>
          <a:ext cx="3251200" cy="1295400"/>
        </p:xfrm>
        <a:graphic>
          <a:graphicData uri="http://schemas.openxmlformats.org/presentationml/2006/ole">
            <mc:AlternateContent xmlns:mc="http://schemas.openxmlformats.org/markup-compatibility/2006">
              <mc:Choice xmlns:v="urn:schemas-microsoft-com:vml" Requires="v">
                <p:oleObj spid="_x0000_s166999" name="Equation" r:id="rId11" imgW="3251160" imgH="1295280" progId="Equation.DSMT4">
                  <p:embed/>
                </p:oleObj>
              </mc:Choice>
              <mc:Fallback>
                <p:oleObj name="Equation" r:id="rId11" imgW="3251160" imgH="1295280" progId="Equation.DSMT4">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5626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nvGraphicFramePr>
        <p:xfrm>
          <a:off x="7086600" y="1828800"/>
          <a:ext cx="444500" cy="825500"/>
        </p:xfrm>
        <a:graphic>
          <a:graphicData uri="http://schemas.openxmlformats.org/presentationml/2006/ole">
            <mc:AlternateContent xmlns:mc="http://schemas.openxmlformats.org/markup-compatibility/2006">
              <mc:Choice xmlns:v="urn:schemas-microsoft-com:vml" Requires="v">
                <p:oleObj spid="_x0000_s167000" name="Equation" r:id="rId13" imgW="444240" imgH="825480" progId="Equation.DSMT4">
                  <p:embed/>
                </p:oleObj>
              </mc:Choice>
              <mc:Fallback>
                <p:oleObj name="Equation" r:id="rId13" imgW="444240" imgH="825480" progId="Equation.DSMT4">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1828800"/>
                        <a:ext cx="444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a:t>
            </a:r>
            <a:r>
              <a:rPr lang="en-US" dirty="0" err="1" smtClean="0">
                <a:solidFill>
                  <a:schemeClr val="accent4"/>
                </a:solidFill>
              </a:rPr>
              <a:t>piezometric</a:t>
            </a:r>
            <a:r>
              <a:rPr lang="en-US" dirty="0" smtClean="0">
                <a:solidFill>
                  <a:schemeClr val="accent4"/>
                </a:solidFill>
              </a:rPr>
              <a:t>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nvGraphicFramePr>
        <p:xfrm>
          <a:off x="228600" y="1828800"/>
          <a:ext cx="8534400" cy="451104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Q</a:t>
                      </a:r>
                      <a:endParaRPr kumimoji="0" lang="en-US" sz="1600" b="0" i="0"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r>
                        <a:rPr kumimoji="0" lang="en-US" sz="1600" b="0" i="0" u="none" strike="noStrike" cap="none" normalizeH="0" baseline="-25000" smtClean="0">
                          <a:ln>
                            <a:noFill/>
                          </a:ln>
                          <a:solidFill>
                            <a:schemeClr val="tx1"/>
                          </a:solidFill>
                          <a:effectLst/>
                          <a:latin typeface="Times New Roman" pitchFamily="18" charset="0"/>
                        </a:rPr>
                        <a:t>L</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25000" smtClean="0">
                          <a:ln>
                            <a:noFill/>
                          </a:ln>
                          <a:solidFill>
                            <a:schemeClr val="tx1"/>
                          </a:solidFill>
                          <a:effectLst/>
                          <a:latin typeface="Times New Roman" pitchFamily="18" charset="0"/>
                        </a:rPr>
                        <a:t>p</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itchFamily="18" charset="2"/>
                        </a:rPr>
                        <a:t>P</a:t>
                      </a:r>
                      <a:r>
                        <a:rPr kumimoji="0" lang="en-US" sz="1600" b="0" i="0" u="none" strike="noStrike" cap="none" normalizeH="0" baseline="-25000" dirty="0" err="1" smtClean="0">
                          <a:ln>
                            <a:noFill/>
                          </a:ln>
                          <a:solidFill>
                            <a:schemeClr val="tx1"/>
                          </a:solidFill>
                          <a:effectLst/>
                          <a:latin typeface="Times New Roman" pitchFamily="18" charset="0"/>
                        </a:rPr>
                        <a:t>vc</a:t>
                      </a:r>
                      <a:endParaRPr kumimoji="0" lang="en-US" sz="1600" b="0" i="0" u="none" strike="noStrike" cap="none" normalizeH="0" baseline="-2500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Area of the vena </a:t>
                      </a:r>
                      <a:r>
                        <a:rPr kumimoji="0" lang="en-US" sz="1600" b="0" i="0" u="none" strike="noStrike" cap="none" normalizeH="0" baseline="0" dirty="0" err="1" smtClean="0">
                          <a:ln>
                            <a:noFill/>
                          </a:ln>
                          <a:solidFill>
                            <a:schemeClr val="tx1"/>
                          </a:solidFill>
                          <a:effectLst/>
                          <a:latin typeface="Times New Roman" pitchFamily="18" charset="0"/>
                        </a:rPr>
                        <a:t>contracta</a:t>
                      </a:r>
                      <a:r>
                        <a:rPr kumimoji="0" lang="en-US" sz="1600" b="0" i="0" u="none" strike="noStrike" cap="none" normalizeH="0" baseline="0" dirty="0" smtClean="0">
                          <a:ln>
                            <a:noFill/>
                          </a:ln>
                          <a:solidFill>
                            <a:schemeClr val="tx1"/>
                          </a:solidFill>
                          <a:effectLst/>
                          <a:latin typeface="Times New Roman" pitchFamily="18" charset="0"/>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Symbol"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smtClean="0"/>
              <a:t>Change in Piezometric Head in an Inlet Manifold</a:t>
            </a:r>
          </a:p>
        </p:txBody>
      </p:sp>
      <p:pic>
        <p:nvPicPr>
          <p:cNvPr id="169988" name="Picture 4"/>
          <p:cNvPicPr>
            <a:picLocks noChangeAspect="1" noChangeArrowheads="1"/>
          </p:cNvPicPr>
          <p:nvPr/>
        </p:nvPicPr>
        <p:blipFill>
          <a:blip r:embed="rId4"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graphicFrame>
        <p:nvGraphicFramePr>
          <p:cNvPr id="169990" name="Object 6"/>
          <p:cNvGraphicFramePr>
            <a:graphicFrameLocks noChangeAspect="1"/>
          </p:cNvGraphicFramePr>
          <p:nvPr/>
        </p:nvGraphicFramePr>
        <p:xfrm>
          <a:off x="6019800" y="1828800"/>
          <a:ext cx="2895600" cy="825500"/>
        </p:xfrm>
        <a:graphic>
          <a:graphicData uri="http://schemas.openxmlformats.org/presentationml/2006/ole">
            <mc:AlternateContent xmlns:mc="http://schemas.openxmlformats.org/markup-compatibility/2006">
              <mc:Choice xmlns:v="urn:schemas-microsoft-com:vml" Requires="v">
                <p:oleObj spid="_x0000_s170048" name="Equation" r:id="rId5" imgW="2895480" imgH="825480" progId="Equation.DSMT4">
                  <p:embed/>
                </p:oleObj>
              </mc:Choice>
              <mc:Fallback>
                <p:oleObj name="Equation" r:id="rId5" imgW="2895480" imgH="825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8288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2" name="Object 3"/>
          <p:cNvGraphicFramePr>
            <a:graphicFrameLocks noChangeAspect="1"/>
          </p:cNvGraphicFramePr>
          <p:nvPr/>
        </p:nvGraphicFramePr>
        <p:xfrm>
          <a:off x="457200" y="2971800"/>
          <a:ext cx="5602288" cy="774700"/>
        </p:xfrm>
        <a:graphic>
          <a:graphicData uri="http://schemas.openxmlformats.org/presentationml/2006/ole">
            <mc:AlternateContent xmlns:mc="http://schemas.openxmlformats.org/markup-compatibility/2006">
              <mc:Choice xmlns:v="urn:schemas-microsoft-com:vml" Requires="v">
                <p:oleObj spid="_x0000_s170049" name="Equation" r:id="rId7" imgW="5321160" imgH="965160" progId="Equation.DSMT4">
                  <p:embed/>
                </p:oleObj>
              </mc:Choice>
              <mc:Fallback>
                <p:oleObj name="Equation" r:id="rId7" imgW="5321160" imgH="96516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971800"/>
                        <a:ext cx="5602288"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graphicFrame>
        <p:nvGraphicFramePr>
          <p:cNvPr id="169994"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70050" name="Equation" r:id="rId9" imgW="4076640" imgH="952200" progId="Equation.DSMT4">
                  <p:embed/>
                </p:oleObj>
              </mc:Choice>
              <mc:Fallback>
                <p:oleObj name="Equation" r:id="rId9" imgW="4076640" imgH="952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9995" name="Object 11"/>
          <p:cNvGraphicFramePr>
            <a:graphicFrameLocks noChangeAspect="1"/>
          </p:cNvGraphicFramePr>
          <p:nvPr/>
        </p:nvGraphicFramePr>
        <p:xfrm>
          <a:off x="6705600" y="3581400"/>
          <a:ext cx="596900" cy="457200"/>
        </p:xfrm>
        <a:graphic>
          <a:graphicData uri="http://schemas.openxmlformats.org/presentationml/2006/ole">
            <mc:AlternateContent xmlns:mc="http://schemas.openxmlformats.org/markup-compatibility/2006">
              <mc:Choice xmlns:v="urn:schemas-microsoft-com:vml" Requires="v">
                <p:oleObj spid="_x0000_s170051" name="Equation" r:id="rId11" imgW="596880" imgH="457200" progId="Equation.DSMT4">
                  <p:embed/>
                </p:oleObj>
              </mc:Choice>
              <mc:Fallback>
                <p:oleObj name="Equation" r:id="rId11" imgW="596880" imgH="45720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5814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graphicFrame>
        <p:nvGraphicFramePr>
          <p:cNvPr id="190468" name="Object 2"/>
          <p:cNvGraphicFramePr>
            <a:graphicFrameLocks noChangeAspect="1"/>
          </p:cNvGraphicFramePr>
          <p:nvPr/>
        </p:nvGraphicFramePr>
        <p:xfrm>
          <a:off x="152400" y="2209800"/>
          <a:ext cx="4060825" cy="955675"/>
        </p:xfrm>
        <a:graphic>
          <a:graphicData uri="http://schemas.openxmlformats.org/presentationml/2006/ole">
            <mc:AlternateContent xmlns:mc="http://schemas.openxmlformats.org/markup-compatibility/2006">
              <mc:Choice xmlns:v="urn:schemas-microsoft-com:vml" Requires="v">
                <p:oleObj spid="_x0000_s190570" name="Equation" r:id="rId4" imgW="3098520" imgH="952200" progId="Equation.DSMT4">
                  <p:embed/>
                </p:oleObj>
              </mc:Choice>
              <mc:Fallback>
                <p:oleObj name="Equation" r:id="rId4" imgW="3098520" imgH="952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209800"/>
                        <a:ext cx="40608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graphicFrame>
        <p:nvGraphicFramePr>
          <p:cNvPr id="190471" name="Object 2"/>
          <p:cNvGraphicFramePr>
            <a:graphicFrameLocks noChangeAspect="1"/>
          </p:cNvGraphicFramePr>
          <p:nvPr/>
        </p:nvGraphicFramePr>
        <p:xfrm>
          <a:off x="304800" y="3429000"/>
          <a:ext cx="2879725" cy="955675"/>
        </p:xfrm>
        <a:graphic>
          <a:graphicData uri="http://schemas.openxmlformats.org/presentationml/2006/ole">
            <mc:AlternateContent xmlns:mc="http://schemas.openxmlformats.org/markup-compatibility/2006">
              <mc:Choice xmlns:v="urn:schemas-microsoft-com:vml" Requires="v">
                <p:oleObj spid="_x0000_s190571" name="Equation" r:id="rId6" imgW="2197080" imgH="952200" progId="Equation.DSMT4">
                  <p:embed/>
                </p:oleObj>
              </mc:Choice>
              <mc:Fallback>
                <p:oleObj name="Equation" r:id="rId6" imgW="2197080" imgH="9522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429000"/>
                        <a:ext cx="28797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2" name="Object 8"/>
          <p:cNvGraphicFramePr>
            <a:graphicFrameLocks noChangeAspect="1"/>
          </p:cNvGraphicFramePr>
          <p:nvPr/>
        </p:nvGraphicFramePr>
        <p:xfrm>
          <a:off x="381000" y="6019800"/>
          <a:ext cx="596900" cy="457200"/>
        </p:xfrm>
        <a:graphic>
          <a:graphicData uri="http://schemas.openxmlformats.org/presentationml/2006/ole">
            <mc:AlternateContent xmlns:mc="http://schemas.openxmlformats.org/markup-compatibility/2006">
              <mc:Choice xmlns:v="urn:schemas-microsoft-com:vml" Requires="v">
                <p:oleObj spid="_x0000_s190572" name="Equation" r:id="rId8" imgW="596880" imgH="457200" progId="Equation.DSMT4">
                  <p:embed/>
                </p:oleObj>
              </mc:Choice>
              <mc:Fallback>
                <p:oleObj name="Equation" r:id="rId8" imgW="596880" imgH="457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60198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3" name="Object 9"/>
          <p:cNvGraphicFramePr>
            <a:graphicFrameLocks noChangeAspect="1"/>
          </p:cNvGraphicFramePr>
          <p:nvPr/>
        </p:nvGraphicFramePr>
        <p:xfrm>
          <a:off x="1752600" y="5867400"/>
          <a:ext cx="2387600" cy="914400"/>
        </p:xfrm>
        <a:graphic>
          <a:graphicData uri="http://schemas.openxmlformats.org/presentationml/2006/ole">
            <mc:AlternateContent xmlns:mc="http://schemas.openxmlformats.org/markup-compatibility/2006">
              <mc:Choice xmlns:v="urn:schemas-microsoft-com:vml" Requires="v">
                <p:oleObj spid="_x0000_s190573" name="Equation" r:id="rId10" imgW="2387520" imgH="914400" progId="Equation.DSMT4">
                  <p:embed/>
                </p:oleObj>
              </mc:Choice>
              <mc:Fallback>
                <p:oleObj name="Equation" r:id="rId10" imgW="2387520" imgH="9144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867400"/>
                        <a:ext cx="2387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nvGraphicFramePr>
        <p:xfrm>
          <a:off x="5435600" y="5867400"/>
          <a:ext cx="2806700" cy="914400"/>
        </p:xfrm>
        <a:graphic>
          <a:graphicData uri="http://schemas.openxmlformats.org/presentationml/2006/ole">
            <mc:AlternateContent xmlns:mc="http://schemas.openxmlformats.org/markup-compatibility/2006">
              <mc:Choice xmlns:v="urn:schemas-microsoft-com:vml" Requires="v">
                <p:oleObj spid="_x0000_s190574" name="Equation" r:id="rId12" imgW="2806560" imgH="914400" progId="Equation.DSMT4">
                  <p:embed/>
                </p:oleObj>
              </mc:Choice>
              <mc:Fallback>
                <p:oleObj name="Equation" r:id="rId12" imgW="2806560" imgH="9144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5600" y="5867400"/>
                        <a:ext cx="28067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0475" name="Picture 11"/>
          <p:cNvPicPr>
            <a:picLocks noChangeAspect="1" noChangeArrowheads="1"/>
          </p:cNvPicPr>
          <p:nvPr/>
        </p:nvPicPr>
        <p:blipFill>
          <a:blip r:embed="rId14"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5"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575" name="Equation" r:id="rId16" imgW="2768400" imgH="1015920" progId="Equation.DSMT4">
                  <p:embed/>
                </p:oleObj>
              </mc:Choice>
              <mc:Fallback>
                <p:oleObj name="Equation" r:id="rId16" imgW="2768400" imgH="101592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576" name="Equation" r:id="rId18" imgW="3251160" imgH="952200" progId="Equation.DSMT4">
                  <p:embed/>
                </p:oleObj>
              </mc:Choice>
              <mc:Fallback>
                <p:oleObj name="Equation" r:id="rId18" imgW="3251160" imgH="95220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352800" y="1752600"/>
            <a:ext cx="821402" cy="914400"/>
            <a:chOff x="3352800" y="1752600"/>
            <a:chExt cx="821402" cy="914400"/>
          </a:xfrm>
        </p:grpSpPr>
        <p:cxnSp>
          <p:nvCxnSpPr>
            <p:cNvPr id="14" name="Straight Arrow Connector 13"/>
            <p:cNvCxnSpPr/>
            <p:nvPr/>
          </p:nvCxnSpPr>
          <p:spPr bwMode="auto">
            <a:xfrm rot="5400000" flipH="1" flipV="1">
              <a:off x="3352800" y="2133600"/>
              <a:ext cx="533400" cy="53340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810000" y="1752600"/>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graphicFrame>
        <p:nvGraphicFramePr>
          <p:cNvPr id="195606" name="Object 22"/>
          <p:cNvGraphicFramePr>
            <a:graphicFrameLocks noChangeAspect="1"/>
          </p:cNvGraphicFramePr>
          <p:nvPr/>
        </p:nvGraphicFramePr>
        <p:xfrm>
          <a:off x="517525" y="1882775"/>
          <a:ext cx="2035175" cy="830263"/>
        </p:xfrm>
        <a:graphic>
          <a:graphicData uri="http://schemas.openxmlformats.org/presentationml/2006/ole">
            <mc:AlternateContent xmlns:mc="http://schemas.openxmlformats.org/markup-compatibility/2006">
              <mc:Choice xmlns:v="urn:schemas-microsoft-com:vml" Requires="v">
                <p:oleObj spid="_x0000_s195750" name="Equation" r:id="rId4" imgW="1549080" imgH="825480" progId="Equation.DSMT4">
                  <p:embed/>
                </p:oleObj>
              </mc:Choice>
              <mc:Fallback>
                <p:oleObj name="Equation" r:id="rId4" imgW="1549080" imgH="82548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1882775"/>
                        <a:ext cx="2035175"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graphicFrame>
        <p:nvGraphicFramePr>
          <p:cNvPr id="195650" name="Object 66"/>
          <p:cNvGraphicFramePr>
            <a:graphicFrameLocks noChangeAspect="1"/>
          </p:cNvGraphicFramePr>
          <p:nvPr/>
        </p:nvGraphicFramePr>
        <p:xfrm>
          <a:off x="366713" y="4203700"/>
          <a:ext cx="4402137" cy="855663"/>
        </p:xfrm>
        <a:graphic>
          <a:graphicData uri="http://schemas.openxmlformats.org/presentationml/2006/ole">
            <mc:AlternateContent xmlns:mc="http://schemas.openxmlformats.org/markup-compatibility/2006">
              <mc:Choice xmlns:v="urn:schemas-microsoft-com:vml" Requires="v">
                <p:oleObj spid="_x0000_s195751" name="Equation" r:id="rId6" imgW="3352680" imgH="850680" progId="Equation.DSMT4">
                  <p:embed/>
                </p:oleObj>
              </mc:Choice>
              <mc:Fallback>
                <p:oleObj name="Equation" r:id="rId6" imgW="3352680" imgH="850680" progId="Equation.DSMT4">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13" y="4203700"/>
                        <a:ext cx="4402137"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5651" name="Object 67"/>
          <p:cNvGraphicFramePr>
            <a:graphicFrameLocks noChangeAspect="1"/>
          </p:cNvGraphicFramePr>
          <p:nvPr/>
        </p:nvGraphicFramePr>
        <p:xfrm>
          <a:off x="344488" y="5289550"/>
          <a:ext cx="3967162" cy="968375"/>
        </p:xfrm>
        <a:graphic>
          <a:graphicData uri="http://schemas.openxmlformats.org/presentationml/2006/ole">
            <mc:AlternateContent xmlns:mc="http://schemas.openxmlformats.org/markup-compatibility/2006">
              <mc:Choice xmlns:v="urn:schemas-microsoft-com:vml" Requires="v">
                <p:oleObj spid="_x0000_s195752" name="Equation" r:id="rId8" imgW="3022560" imgH="965160" progId="Equation.DSMT4">
                  <p:embed/>
                </p:oleObj>
              </mc:Choice>
              <mc:Fallback>
                <p:oleObj name="Equation" r:id="rId8" imgW="3022560" imgH="965160" progId="Equation.DSMT4">
                  <p:embed/>
                  <p:pic>
                    <p:nvPicPr>
                      <p:cNvPr id="0" name="Picture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8" y="5289550"/>
                        <a:ext cx="3967162" cy="968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graphicFrame>
        <p:nvGraphicFramePr>
          <p:cNvPr id="195653" name="Object 69"/>
          <p:cNvGraphicFramePr>
            <a:graphicFrameLocks noChangeAspect="1"/>
          </p:cNvGraphicFramePr>
          <p:nvPr/>
        </p:nvGraphicFramePr>
        <p:xfrm>
          <a:off x="7696200" y="2286000"/>
          <a:ext cx="1244600" cy="381000"/>
        </p:xfrm>
        <a:graphic>
          <a:graphicData uri="http://schemas.openxmlformats.org/presentationml/2006/ole">
            <mc:AlternateContent xmlns:mc="http://schemas.openxmlformats.org/markup-compatibility/2006">
              <mc:Choice xmlns:v="urn:schemas-microsoft-com:vml" Requires="v">
                <p:oleObj spid="_x0000_s195753" name="Equation" r:id="rId10" imgW="1244520" imgH="380880" progId="Equation.DSMT4">
                  <p:embed/>
                </p:oleObj>
              </mc:Choice>
              <mc:Fallback>
                <p:oleObj name="Equation" r:id="rId10" imgW="1244520" imgH="380880" progId="Equation.DSMT4">
                  <p:embed/>
                  <p:pic>
                    <p:nvPicPr>
                      <p:cNvPr id="0" name="Picture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6200" y="2286000"/>
                        <a:ext cx="12446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graphicFrame>
        <p:nvGraphicFramePr>
          <p:cNvPr id="195655" name="Object 71"/>
          <p:cNvGraphicFramePr>
            <a:graphicFrameLocks noChangeAspect="1"/>
          </p:cNvGraphicFramePr>
          <p:nvPr/>
        </p:nvGraphicFramePr>
        <p:xfrm>
          <a:off x="1828800" y="6477000"/>
          <a:ext cx="825500" cy="381000"/>
        </p:xfrm>
        <a:graphic>
          <a:graphicData uri="http://schemas.openxmlformats.org/presentationml/2006/ole">
            <mc:AlternateContent xmlns:mc="http://schemas.openxmlformats.org/markup-compatibility/2006">
              <mc:Choice xmlns:v="urn:schemas-microsoft-com:vml" Requires="v">
                <p:oleObj spid="_x0000_s195754" name="Equation" r:id="rId12" imgW="825480" imgH="380880" progId="Equation.DSMT4">
                  <p:embed/>
                </p:oleObj>
              </mc:Choice>
              <mc:Fallback>
                <p:oleObj name="Equation" r:id="rId12" imgW="825480" imgH="380880" progId="Equation.DSMT4">
                  <p:embed/>
                  <p:pic>
                    <p:nvPicPr>
                      <p:cNvPr id="0" name="Picture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6477000"/>
                        <a:ext cx="8255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6" name="Object 72"/>
          <p:cNvGraphicFramePr>
            <a:graphicFrameLocks noChangeAspect="1"/>
          </p:cNvGraphicFramePr>
          <p:nvPr/>
        </p:nvGraphicFramePr>
        <p:xfrm>
          <a:off x="5327650" y="5365750"/>
          <a:ext cx="3022600" cy="965200"/>
        </p:xfrm>
        <a:graphic>
          <a:graphicData uri="http://schemas.openxmlformats.org/presentationml/2006/ole">
            <mc:AlternateContent xmlns:mc="http://schemas.openxmlformats.org/markup-compatibility/2006">
              <mc:Choice xmlns:v="urn:schemas-microsoft-com:vml" Requires="v">
                <p:oleObj spid="_x0000_s195755" name="Equation" r:id="rId14" imgW="3022560" imgH="965160" progId="Equation.DSMT4">
                  <p:embed/>
                </p:oleObj>
              </mc:Choice>
              <mc:Fallback>
                <p:oleObj name="Equation" r:id="rId14" imgW="3022560" imgH="965160" progId="Equation.DSMT4">
                  <p:embed/>
                  <p:pic>
                    <p:nvPicPr>
                      <p:cNvPr id="0" name="Picture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650" y="5365750"/>
                        <a:ext cx="30226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8" name="Object 74"/>
          <p:cNvGraphicFramePr>
            <a:graphicFrameLocks noChangeAspect="1"/>
          </p:cNvGraphicFramePr>
          <p:nvPr/>
        </p:nvGraphicFramePr>
        <p:xfrm>
          <a:off x="5875338" y="4203700"/>
          <a:ext cx="2716212" cy="855663"/>
        </p:xfrm>
        <a:graphic>
          <a:graphicData uri="http://schemas.openxmlformats.org/presentationml/2006/ole">
            <mc:AlternateContent xmlns:mc="http://schemas.openxmlformats.org/markup-compatibility/2006">
              <mc:Choice xmlns:v="urn:schemas-microsoft-com:vml" Requires="v">
                <p:oleObj spid="_x0000_s195756" name="Equation" r:id="rId16" imgW="2070000" imgH="850680" progId="Equation.DSMT4">
                  <p:embed/>
                </p:oleObj>
              </mc:Choice>
              <mc:Fallback>
                <p:oleObj name="Equation" r:id="rId16" imgW="2070000" imgH="850680" progId="Equation.DSMT4">
                  <p:embed/>
                  <p:pic>
                    <p:nvPicPr>
                      <p:cNvPr id="0" name="Picture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75338" y="4203700"/>
                        <a:ext cx="2716212"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4"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graphicFrame>
        <p:nvGraphicFramePr>
          <p:cNvPr id="46087" name="Object 7"/>
          <p:cNvGraphicFramePr>
            <a:graphicFrameLocks noChangeAspect="1"/>
          </p:cNvGraphicFramePr>
          <p:nvPr/>
        </p:nvGraphicFramePr>
        <p:xfrm>
          <a:off x="584200" y="6172200"/>
          <a:ext cx="2616200" cy="482600"/>
        </p:xfrm>
        <a:graphic>
          <a:graphicData uri="http://schemas.openxmlformats.org/presentationml/2006/ole">
            <mc:AlternateContent xmlns:mc="http://schemas.openxmlformats.org/markup-compatibility/2006">
              <mc:Choice xmlns:v="urn:schemas-microsoft-com:vml" Requires="v">
                <p:oleObj spid="_x0000_s46115" name="Equation" r:id="rId5" imgW="2616120" imgH="482400" progId="Equation.DSMT4">
                  <p:embed/>
                </p:oleObj>
              </mc:Choice>
              <mc:Fallback>
                <p:oleObj name="Equation" r:id="rId5" imgW="2616120" imgH="4824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6172200"/>
                        <a:ext cx="2616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5365750" y="5861050"/>
          <a:ext cx="2070100" cy="965200"/>
        </p:xfrm>
        <a:graphic>
          <a:graphicData uri="http://schemas.openxmlformats.org/presentationml/2006/ole">
            <mc:AlternateContent xmlns:mc="http://schemas.openxmlformats.org/markup-compatibility/2006">
              <mc:Choice xmlns:v="urn:schemas-microsoft-com:vml" Requires="v">
                <p:oleObj spid="_x0000_s46116" name="Equation" r:id="rId7" imgW="2070000" imgH="965160" progId="Equation.DSMT4">
                  <p:embed/>
                </p:oleObj>
              </mc:Choice>
              <mc:Fallback>
                <p:oleObj name="Equation" r:id="rId7" imgW="2070000" imgH="96516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750" y="5861050"/>
                        <a:ext cx="20701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6705600" y="5410200"/>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a:p>
            <a:pPr>
              <a:lnSpc>
                <a:spcPct val="90000"/>
              </a:lnSpc>
            </a:pPr>
            <a:r>
              <a:rPr lang="en-US" sz="2400" dirty="0" smtClean="0"/>
              <a:t>For Outlet Manifold that takes sludge from the bottom of the </a:t>
            </a:r>
            <a:r>
              <a:rPr lang="en-US" sz="2400" dirty="0" err="1" smtClean="0"/>
              <a:t>sed</a:t>
            </a:r>
            <a:r>
              <a:rPr lang="en-US" sz="2400" dirty="0" smtClean="0"/>
              <a:t> tank bays the goal is to be able to drain the tanks in a reasonable length of time (perhaps 30 minutes) (this means that the initial flow rate would be able to drain the tank in 15 minutes: remember the hole in a bucket analysis)</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29600" y="4733925"/>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graphicFrame>
        <p:nvGraphicFramePr>
          <p:cNvPr id="201732" name="Object 3"/>
          <p:cNvGraphicFramePr>
            <a:graphicFrameLocks noChangeAspect="1"/>
          </p:cNvGraphicFramePr>
          <p:nvPr/>
        </p:nvGraphicFramePr>
        <p:xfrm>
          <a:off x="1143000" y="2960688"/>
          <a:ext cx="2549525" cy="855662"/>
        </p:xfrm>
        <a:graphic>
          <a:graphicData uri="http://schemas.openxmlformats.org/presentationml/2006/ole">
            <mc:AlternateContent xmlns:mc="http://schemas.openxmlformats.org/markup-compatibility/2006">
              <mc:Choice xmlns:v="urn:schemas-microsoft-com:vml" Requires="v">
                <p:oleObj spid="_x0000_s201825" name="Equation" r:id="rId4" imgW="1942920" imgH="850680" progId="Equation.DSMT4">
                  <p:embed/>
                </p:oleObj>
              </mc:Choice>
              <mc:Fallback>
                <p:oleObj name="Equation" r:id="rId4" imgW="1942920" imgH="8506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60688"/>
                        <a:ext cx="2549525" cy="855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33" name="Object 4"/>
          <p:cNvGraphicFramePr>
            <a:graphicFrameLocks noChangeAspect="1"/>
          </p:cNvGraphicFramePr>
          <p:nvPr/>
        </p:nvGraphicFramePr>
        <p:xfrm>
          <a:off x="771525" y="4267200"/>
          <a:ext cx="3419475" cy="1084263"/>
        </p:xfrm>
        <a:graphic>
          <a:graphicData uri="http://schemas.openxmlformats.org/presentationml/2006/ole">
            <mc:AlternateContent xmlns:mc="http://schemas.openxmlformats.org/markup-compatibility/2006">
              <mc:Choice xmlns:v="urn:schemas-microsoft-com:vml" Requires="v">
                <p:oleObj spid="_x0000_s201826" name="Equation" r:id="rId6" imgW="2603160" imgH="1079280" progId="Equation.DSMT4">
                  <p:embed/>
                </p:oleObj>
              </mc:Choice>
              <mc:Fallback>
                <p:oleObj name="Equation" r:id="rId6" imgW="2603160" imgH="10792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 y="4267200"/>
                        <a:ext cx="3419475" cy="1084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34" name="Text Box 5"/>
          <p:cNvSpPr txBox="1">
            <a:spLocks noChangeArrowheads="1"/>
          </p:cNvSpPr>
          <p:nvPr/>
        </p:nvSpPr>
        <p:spPr bwMode="auto">
          <a:xfrm>
            <a:off x="4953000" y="3962400"/>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827" name="Equation" r:id="rId8" imgW="2628720" imgH="457200" progId="Equation.DSMT4">
                  <p:embed/>
                </p:oleObj>
              </mc:Choice>
              <mc:Fallback>
                <p:oleObj name="Equation" r:id="rId8" imgW="2628720" imgH="457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828" name="Equation" r:id="rId10" imgW="5270400" imgH="914400" progId="Equation.DSMT4">
                  <p:embed/>
                </p:oleObj>
              </mc:Choice>
              <mc:Fallback>
                <p:oleObj name="Equation" r:id="rId10" imgW="5270400" imgH="914400" progId="Equation.DSMT4">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3" name="Object 2"/>
          <p:cNvGraphicFramePr>
            <a:graphicFrameLocks noChangeAspect="1"/>
          </p:cNvGraphicFramePr>
          <p:nvPr/>
        </p:nvGraphicFramePr>
        <p:xfrm>
          <a:off x="5049838" y="4953000"/>
          <a:ext cx="4127500" cy="955675"/>
        </p:xfrm>
        <a:graphic>
          <a:graphicData uri="http://schemas.openxmlformats.org/presentationml/2006/ole">
            <mc:AlternateContent xmlns:mc="http://schemas.openxmlformats.org/markup-compatibility/2006">
              <mc:Choice xmlns:v="urn:schemas-microsoft-com:vml" Requires="v">
                <p:oleObj spid="_x0000_s201829" name="Equation" r:id="rId12" imgW="3149280" imgH="952200" progId="Equation.DSMT4">
                  <p:embed/>
                </p:oleObj>
              </mc:Choice>
              <mc:Fallback>
                <p:oleObj name="Equation" r:id="rId12" imgW="3149280" imgH="95220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838" y="4953000"/>
                        <a:ext cx="4127500"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747125" y="4267200"/>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830" name="Equation" r:id="rId14" imgW="2234880" imgH="952200" progId="Equation.DSMT4">
                  <p:embed/>
                </p:oleObj>
              </mc:Choice>
              <mc:Fallback>
                <p:oleObj name="Equation" r:id="rId14" imgW="2234880" imgH="952200" progId="Equation.DSMT4">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6"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158"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159"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160"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161"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162"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163"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24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24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25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25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25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556"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557"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558"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70588" y="3669924"/>
            <a:ext cx="3582237" cy="39320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566"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567"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590"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591"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684"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685"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686"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687"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688"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689"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690"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652"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653"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654"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787"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788"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789"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385"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a:t>
            </a:r>
          </a:p>
        </p:txBody>
      </p:sp>
      <p:sp>
        <p:nvSpPr>
          <p:cNvPr id="13" name="Left Brace 12"/>
          <p:cNvSpPr/>
          <p:nvPr/>
        </p:nvSpPr>
        <p:spPr bwMode="auto">
          <a:xfrm rot="16200000">
            <a:off x="4852748"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7472699" y="2519700"/>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a:endCxn id="11" idx="0"/>
          </p:cNvCxnSpPr>
          <p:nvPr/>
        </p:nvCxnSpPr>
        <p:spPr bwMode="auto">
          <a:xfrm>
            <a:off x="5048250" y="2895600"/>
            <a:ext cx="1552533" cy="503564"/>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7543800" y="2971801"/>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a:t>
            </a:r>
            <a:r>
              <a:rPr lang="en-US" dirty="0" smtClean="0"/>
              <a:t>path head loss = long path head loss</a:t>
            </a:r>
            <a:endParaRPr lang="en-US" dirty="0"/>
          </a:p>
        </p:txBody>
      </p:sp>
      <p:pic>
        <p:nvPicPr>
          <p:cNvPr id="2" name="Picture 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07560" y="2165870"/>
            <a:ext cx="1366304" cy="460922"/>
          </a:xfrm>
          <a:prstGeom prst="rect">
            <a:avLst/>
          </a:prstGeom>
        </p:spPr>
      </p:pic>
      <p:pic>
        <p:nvPicPr>
          <p:cNvPr id="3" name="Picture 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090246" y="3386137"/>
            <a:ext cx="1768697" cy="475554"/>
          </a:xfrm>
          <a:prstGeom prst="rect">
            <a:avLst/>
          </a:prstGeom>
        </p:spPr>
      </p:pic>
      <p:pic>
        <p:nvPicPr>
          <p:cNvPr id="4" name="Picture 3"/>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090246" y="4472141"/>
            <a:ext cx="1362646" cy="338375"/>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98813" y="5494738"/>
            <a:ext cx="3387375" cy="348849"/>
          </a:xfrm>
          <a:prstGeom prst="rect">
            <a:avLst/>
          </a:prstGeom>
        </p:spPr>
      </p:pic>
      <p:pic>
        <p:nvPicPr>
          <p:cNvPr id="7" name="Picture 6"/>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845957" y="4462463"/>
            <a:ext cx="2328386" cy="342033"/>
          </a:xfrm>
          <a:prstGeom prst="rect">
            <a:avLst/>
          </a:prstGeom>
        </p:spPr>
      </p:pic>
      <p:pic>
        <p:nvPicPr>
          <p:cNvPr id="8" name="Picture 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548438" y="4431917"/>
            <a:ext cx="2236933" cy="378614"/>
          </a:xfrm>
          <a:prstGeom prst="rect">
            <a:avLst/>
          </a:prstGeom>
        </p:spPr>
      </p:pic>
      <p:pic>
        <p:nvPicPr>
          <p:cNvPr id="9" name="Picture 8"/>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4220486" y="2148795"/>
            <a:ext cx="1324236" cy="460922"/>
          </a:xfrm>
          <a:prstGeom prst="rect">
            <a:avLst/>
          </a:prstGeom>
        </p:spPr>
      </p:pic>
      <p:pic>
        <p:nvPicPr>
          <p:cNvPr id="10" name="Picture 9"/>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778340" y="2043674"/>
            <a:ext cx="1530919" cy="460922"/>
          </a:xfrm>
          <a:prstGeom prst="rect">
            <a:avLst/>
          </a:prstGeom>
        </p:spPr>
      </p:pic>
      <p:pic>
        <p:nvPicPr>
          <p:cNvPr id="11" name="Picture 1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5502435" y="3399164"/>
            <a:ext cx="2196695" cy="369469"/>
          </a:xfrm>
          <a:prstGeom prst="rect">
            <a:avLst/>
          </a:prstGeom>
        </p:spPr>
      </p:pic>
      <p:pic>
        <p:nvPicPr>
          <p:cNvPr id="21" name="Picture 20"/>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048873" y="5473815"/>
            <a:ext cx="3199018" cy="727964"/>
          </a:xfrm>
          <a:prstGeom prst="rect">
            <a:avLst/>
          </a:prstGeom>
        </p:spPr>
      </p:pic>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4185926"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6654773"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927469" y="1532602"/>
            <a:ext cx="2330061" cy="523220"/>
          </a:xfrm>
          <a:prstGeom prst="rect">
            <a:avLst/>
          </a:prstGeom>
          <a:noFill/>
        </p:spPr>
        <p:txBody>
          <a:bodyPr wrap="none" rtlCol="0">
            <a:spAutoFit/>
          </a:bodyPr>
          <a:lstStyle/>
          <a:p>
            <a:r>
              <a:rPr lang="en-US" dirty="0" smtClean="0"/>
              <a:t>Total head loss</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490"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491"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492"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493"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494"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495"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496"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760"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761"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000"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001"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002"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003"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748"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749"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750"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19"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2465" y="2622307"/>
            <a:ext cx="3202676" cy="727963"/>
          </a:xfrm>
          <a:prstGeom prst="rect">
            <a:avLst/>
          </a:prstGeom>
        </p:spPr>
      </p:pic>
      <p:pic>
        <p:nvPicPr>
          <p:cNvPr id="2" name="Picture 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635625" y="3775117"/>
            <a:ext cx="3290470"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smtClean="0"/>
              <a:t>Orifice head loss in </a:t>
            </a:r>
            <a:r>
              <a:rPr lang="en-US" sz="2400" dirty="0" err="1" smtClean="0"/>
              <a:t>sed</a:t>
            </a:r>
            <a:r>
              <a:rPr lang="en-US" sz="2400" dirty="0" smtClean="0"/>
              <a:t> effluent manifold</a:t>
            </a:r>
          </a:p>
          <a:p>
            <a:pPr lvl="1"/>
            <a:r>
              <a:rPr lang="en-US" sz="2400" dirty="0" smtClean="0"/>
              <a:t>Diffuser pipes have high exit velocities</a:t>
            </a:r>
          </a:p>
          <a:p>
            <a:r>
              <a:rPr lang="en-US" sz="2800" dirty="0" smtClean="0"/>
              <a:t>Reduce head loss and pressure recovery that cause differences in </a:t>
            </a:r>
            <a:r>
              <a:rPr lang="en-US" sz="2800" dirty="0" err="1" smtClean="0"/>
              <a:t>piezometric</a:t>
            </a:r>
            <a:r>
              <a:rPr lang="en-US" sz="2800" dirty="0" smtClean="0"/>
              <a:t>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0480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a:t>
            </a:r>
            <a:r>
              <a:rPr lang="en-US" dirty="0" smtClean="0"/>
              <a:t>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311.933"/>
  <p:tag name="LATEXADDIN" val="\documentclass{article}&#10;\usepackage{amsmath}&#10;\pagestyle{empty}&#10;\begin{document}&#10;$  \Pi_{Q}=\frac{Q_{\text {Long}}}{Q_{\text {Short}}}=\sqrt{\frac{C_{p_{\text {Short}}}}{C_{p_{\text {Long}}}}}$&#10;&#10;&#10;\end{document}"/>
  <p:tag name="IGUANATEXSIZE" val="24"/>
  <p:tag name="IGUANATEXCURSOR" val="191"/>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313.433"/>
  <p:tag name="LATEXADDIN" val="\documentclass{article}&#10;\usepackage{amsmath}&#10;\pagestyle{empty}&#10;\begin{document}&#10;$  \Pi_{Q}=\sqrt{\frac{C_{p_{\text {Short}}}+K_{\text { control }}}{C_{p_{\text {Long}}}+K_{\text { control }}}}$&#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349.438"/>
  <p:tag name="LATEXADDIN" val="\documentclass{article}&#10;\usepackage{amsmath}&#10;\pagestyle{empty}&#10;\begin{document}&#10;$  K_{Control}\frac{\Pi_{Q}^{2} C_{p_{\text {Long}}}-C_{p_{\text {Short}}}}{1-\Pi_{Q}^{2}}$&#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 = \frac{Q_{P_1}}{Q_{P_n}}$&#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616.5861"/>
  <p:tag name="LATEXADDIN" val="\documentclass{article}&#10;\usepackage{amsmath}&#10;\pagestyle{empty}&#10;\begin{document}&#10;$ \Delta H \cong   \frac{v_{pipe}^2}{2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463.5647"/>
  <p:tag name="LATEXADDIN" val="\documentclass{article}&#10;\usepackage{amsmath}&#10;\pagestyle{empty}&#10;\begin{document}&#10;$ \bar H \cong   \frac{v_{jet}^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93.527"/>
  <p:tag name="ORIGINALWIDTH" val="642.0896"/>
  <p:tag name="LATEXADDIN" val="\documentclass{article}&#10;\usepackage{amsmath}&#10;\pagestyle{empty}&#10;\begin{document}&#10;$ \Delta H \propto   \frac{1}{A_{pipe}^2}$&#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3.5144"/>
  <p:tag name="ORIGINALWIDTH" val="140.2696"/>
  <p:tag name="LATEXADDIN" val="\documentclass{article}&#10;\usepackage{amsmath}&#10;\pagestyle{empty}&#10;\begin{document}&#10;$  H_1$&#10;&#10;&#10;\end{document}"/>
  <p:tag name="IGUANATEXSIZE" val="24"/>
  <p:tag name="IGUANATEXCURSOR" val="86"/>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1.51276"/>
  <p:tag name="ORIGINALWIDTH" val="183.7757"/>
  <p:tag name="LATEXADDIN" val="\documentclass{article}&#10;\usepackage{amsmath}&#10;\pagestyle{empty}&#10;\begin{document}&#10;$ v_{jet}$&#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69.177"/>
  <p:tag name="LATEXADDIN" val="\documentclass{article}&#10;\usepackage{amsmath}&#10;\pagestyle{empty}&#10;\begin{document}&#10;$  \frac{p_{i n}-p_{o u t}}{\rho g}=\frac{V_{o u t}^{2}-V_{i n}^{2} \frac{A_{i n}}{A_{o u t}}}{g}$&#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52.675"/>
  <p:tag name="LATEXADDIN" val="\documentclass{article}&#10;\usepackage{amsmath}&#10;\pagestyle{empty}&#10;\begin{document}&#10;$  \frac{p_{\text {out}}-p_{\text {in}}}{\rho g}=\frac{\left(V_{\text{in}}-V_{\text {out}}\right) V_{\text {out}}}{g}$&#10;&#10;&#10;\end{document}"/>
  <p:tag name="IGUANATEXSIZE" val="24"/>
  <p:tag name="IGUANATEXCURSOR" val="153"/>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519.712"/>
  <p:tag name="LATEXADDIN" val="\documentclass{article}&#10;\usepackage{amsmath}&#10;\pagestyle{empty}&#10;\begin{document}&#10;$  \Delta H_{\text {expansion}}= \frac{\left(V_{in}-V_{out}\right) V_{out}}{g}$&#10;&#10;&#10;\end{document}"/>
  <p:tag name="IGUANATEXSIZE" val="24"/>
  <p:tag name="IGUANATEXCURSOR" val="15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59.62"/>
  <p:tag name="LATEXADDIN" val="\documentclass{article}&#10;\usepackage{amsmath}&#10;\pagestyle{empty}&#10;\begin{document}&#10;$  \Delta H_{\text {expansion}}&gt;0$&#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1507.71"/>
  <p:tag name="LATEXADDIN" val="\documentclass{article}&#10;\usepackage{amsmath}&#10;\pagestyle{empty}&#10;\begin{document}&#10;$  C_{p_{\text {Short}}} Q_{\text {Short}}^{2}=C_{p_{\text {Long}}} Q_{\text {Long}}^{2}$&#10;&#10;&#10;\end{document}"/>
  <p:tag name="IGUANATEXSIZE" val="40"/>
  <p:tag name="IGUANATEXCURSOR" val="16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40.2696"/>
  <p:tag name="ORIGINALWIDTH" val="954.8832"/>
  <p:tag name="LATEXADDIN" val="\documentclass{article}&#10;\usepackage{amsmath}&#10;\pagestyle{empty}&#10;\begin{document}&#10;$  h_{l} \propto C_{p_\text {Short}} Q_\text {Short}^{2}$&#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917.3781"/>
  <p:tag name="LATEXADDIN" val="\documentclass{article}&#10;\usepackage{amsmath}&#10;\pagestyle{empty}&#10;\begin{document}&#10;$  h_{l} \propto C_{p_\text {Long}} Q_\text {Long}^{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73513</TotalTime>
  <Words>2830</Words>
  <Application>Microsoft Office PowerPoint</Application>
  <PresentationFormat>On-screen Show (4:3)</PresentationFormat>
  <Paragraphs>363</Paragraphs>
  <Slides>47</Slides>
  <Notes>40</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47</vt:i4>
      </vt:variant>
    </vt:vector>
  </HeadingPairs>
  <TitlesOfParts>
    <vt:vector size="69"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Will the flow be the same?</vt:lpstr>
      <vt:lpstr>Flow Division Analysis</vt:lpstr>
      <vt:lpstr>How did the flow divide?</vt:lpstr>
      <vt:lpstr>4 strategies</vt:lpstr>
      <vt:lpstr>Plant Flow Distribution</vt:lpstr>
      <vt:lpstr>Flow distribution</vt:lpstr>
      <vt:lpstr>Sedimentation tank controls</vt:lpstr>
      <vt:lpstr>Sed Tank as a Circuit: Flow Distribution Challenge</vt:lpstr>
      <vt:lpstr>How can we make water split equally between several paths in a manifold?</vt:lpstr>
      <vt:lpstr>Flow distribution between ports in a manifold</vt:lpstr>
      <vt:lpstr>Manifold: Flow Calculations</vt:lpstr>
      <vt:lpstr>Inlet Manifold</vt:lpstr>
      <vt:lpstr>What is total SDHexpansion as a function of n?</vt:lpstr>
      <vt:lpstr>Outlet Manifold (Launder)</vt:lpstr>
      <vt:lpstr>Head Loss in a Manifold  (same for inlet or outlet)</vt:lpstr>
      <vt:lpstr>Conclusions</vt:lpstr>
      <vt:lpstr>Change in Piezometric Head in an Outlet Manifold</vt:lpstr>
      <vt:lpstr>Change in Piezometric Head in an Inlet Manifold</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1232</cp:revision>
  <dcterms:created xsi:type="dcterms:W3CDTF">2008-09-10T15:40:57Z</dcterms:created>
  <dcterms:modified xsi:type="dcterms:W3CDTF">2019-04-18T15:05:49Z</dcterms:modified>
</cp:coreProperties>
</file>