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0" r:id="rId5"/>
    <p:sldId id="257" r:id="rId6"/>
    <p:sldId id="258" r:id="rId7"/>
    <p:sldId id="266" r:id="rId8"/>
    <p:sldId id="259" r:id="rId9"/>
    <p:sldId id="263" r:id="rId10"/>
    <p:sldId id="269" r:id="rId11"/>
    <p:sldId id="264" r:id="rId12"/>
    <p:sldId id="265" r:id="rId13"/>
    <p:sldId id="267" r:id="rId14"/>
    <p:sldId id="271" r:id="rId15"/>
    <p:sldId id="268" r:id="rId16"/>
    <p:sldId id="261" r:id="rId17"/>
    <p:sldId id="272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>
        <p:scale>
          <a:sx n="125" d="100"/>
          <a:sy n="125" d="100"/>
        </p:scale>
        <p:origin x="-1694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9.png"/><Relationship Id="rId5" Type="http://schemas.openxmlformats.org/officeDocument/2006/relationships/tags" Target="../tags/tag19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18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1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9.png"/><Relationship Id="rId5" Type="http://schemas.openxmlformats.org/officeDocument/2006/relationships/tags" Target="../tags/tag28.xml"/><Relationship Id="rId10" Type="http://schemas.openxmlformats.org/officeDocument/2006/relationships/image" Target="../media/image16.jpeg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144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88</cp:revision>
  <dcterms:created xsi:type="dcterms:W3CDTF">2018-04-01T13:05:30Z</dcterms:created>
  <dcterms:modified xsi:type="dcterms:W3CDTF">2018-04-30T13:46:28Z</dcterms:modified>
</cp:coreProperties>
</file>