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9" r:id="rId5"/>
    <p:sldId id="278" r:id="rId6"/>
    <p:sldId id="277" r:id="rId7"/>
    <p:sldId id="276" r:id="rId8"/>
    <p:sldId id="274" r:id="rId9"/>
    <p:sldId id="270" r:id="rId10"/>
    <p:sldId id="257" r:id="rId11"/>
    <p:sldId id="258" r:id="rId12"/>
    <p:sldId id="266" r:id="rId13"/>
    <p:sldId id="259" r:id="rId14"/>
    <p:sldId id="263" r:id="rId15"/>
    <p:sldId id="269" r:id="rId16"/>
    <p:sldId id="264" r:id="rId17"/>
    <p:sldId id="265" r:id="rId18"/>
    <p:sldId id="267" r:id="rId19"/>
    <p:sldId id="271" r:id="rId20"/>
    <p:sldId id="268" r:id="rId21"/>
    <p:sldId id="261" r:id="rId22"/>
    <p:sldId id="27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8.png"/><Relationship Id="rId5" Type="http://schemas.openxmlformats.org/officeDocument/2006/relationships/tags" Target="../tags/tag36.xml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tags" Target="../tags/tag35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8.png"/><Relationship Id="rId5" Type="http://schemas.openxmlformats.org/officeDocument/2006/relationships/tags" Target="../tags/tag45.xml"/><Relationship Id="rId10" Type="http://schemas.openxmlformats.org/officeDocument/2006/relationships/image" Target="../media/image35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0.png"/><Relationship Id="rId5" Type="http://schemas.openxmlformats.org/officeDocument/2006/relationships/tags" Target="../tags/tag8.xml"/><Relationship Id="rId10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6525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93484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3DC19-8C08-4CC4-BBC8-885F42EA5E71}"/>
              </a:ext>
            </a:extLst>
          </p:cNvPr>
          <p:cNvGrpSpPr/>
          <p:nvPr/>
        </p:nvGrpSpPr>
        <p:grpSpPr>
          <a:xfrm>
            <a:off x="2883690" y="399526"/>
            <a:ext cx="5399920" cy="6181974"/>
            <a:chOff x="2883690" y="399526"/>
            <a:chExt cx="5399920" cy="6181974"/>
          </a:xfrm>
        </p:grpSpPr>
        <p:sp>
          <p:nvSpPr>
            <p:cNvPr id="146" name="Line 12 1">
              <a:extLst>
                <a:ext uri="{FF2B5EF4-FFF2-40B4-BE49-F238E27FC236}">
                  <a16:creationId xmlns:a16="http://schemas.microsoft.com/office/drawing/2014/main" id="{5F14B9AF-753D-4BD4-B839-617693987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49" y="1962310"/>
              <a:ext cx="0" cy="234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s-HN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602344B-55AD-412B-B76C-708227437477}"/>
                </a:ext>
              </a:extLst>
            </p:cNvPr>
            <p:cNvSpPr/>
            <p:nvPr/>
          </p:nvSpPr>
          <p:spPr bwMode="auto">
            <a:xfrm flipH="1">
              <a:off x="6005137" y="1689460"/>
              <a:ext cx="2278473" cy="4128097"/>
            </a:xfrm>
            <a:prstGeom prst="rect">
              <a:avLst/>
            </a:prstGeom>
            <a:solidFill>
              <a:srgbClr val="0563C1"/>
            </a:solidFill>
            <a:ln w="3175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G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4D55D5-2B10-4722-ABE8-783404A535E5}"/>
                </a:ext>
              </a:extLst>
            </p:cNvPr>
            <p:cNvCxnSpPr/>
            <p:nvPr/>
          </p:nvCxnSpPr>
          <p:spPr bwMode="auto">
            <a:xfrm flipV="1">
              <a:off x="673455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5AB6089-21E9-417F-A160-752B4800AE7C}"/>
                </a:ext>
              </a:extLst>
            </p:cNvPr>
            <p:cNvCxnSpPr/>
            <p:nvPr/>
          </p:nvCxnSpPr>
          <p:spPr bwMode="auto">
            <a:xfrm flipH="1" flipV="1">
              <a:off x="7478393" y="2794929"/>
              <a:ext cx="0" cy="304345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76F12C18-D594-4BC0-BD90-92F9291BEB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04563" y="426938"/>
              <a:ext cx="438946" cy="305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>
                  <a:alpha val="78000"/>
                </a:schemeClr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4695B2-0867-42A7-A034-CBB8C95C6B42}"/>
                </a:ext>
              </a:extLst>
            </p:cNvPr>
            <p:cNvSpPr/>
            <p:nvPr/>
          </p:nvSpPr>
          <p:spPr bwMode="auto">
            <a:xfrm>
              <a:off x="2883690" y="1627139"/>
              <a:ext cx="193431" cy="659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5B23F2-0C0C-464C-8BF9-21B12BB8612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713" y="1953519"/>
              <a:ext cx="1257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9EF4BE7-5E88-4AB0-8F4D-94CA695444A2}"/>
                </a:ext>
              </a:extLst>
            </p:cNvPr>
            <p:cNvCxnSpPr>
              <a:cxnSpLocks/>
            </p:cNvCxnSpPr>
            <p:nvPr/>
          </p:nvCxnSpPr>
          <p:spPr>
            <a:xfrm>
              <a:off x="6306829" y="3745151"/>
              <a:ext cx="0" cy="807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57F3CD1-F165-47DF-9E1B-3D0AD6D5AAFA}"/>
                </a:ext>
              </a:extLst>
            </p:cNvPr>
            <p:cNvSpPr/>
            <p:nvPr/>
          </p:nvSpPr>
          <p:spPr>
            <a:xfrm>
              <a:off x="6705667" y="3658161"/>
              <a:ext cx="593669" cy="1782293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ADB6EF-4333-44C4-85CF-2DC7BB62545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070" y="3171217"/>
              <a:ext cx="115989" cy="674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A860034-D1AB-4FEB-A9B0-ABD274006DC2}"/>
                </a:ext>
              </a:extLst>
            </p:cNvPr>
            <p:cNvCxnSpPr/>
            <p:nvPr/>
          </p:nvCxnSpPr>
          <p:spPr bwMode="auto">
            <a:xfrm flipV="1">
              <a:off x="826392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96F5F88-8EDC-435A-A366-14B43EC2F2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1162" y="2172993"/>
              <a:ext cx="0" cy="3644564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23100-491E-4B9A-B38B-9BC4321CEE3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05137" y="5817557"/>
              <a:ext cx="2258785" cy="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AFFD0B70-E84A-4DA4-BA3A-4AE962411D9A}"/>
                </a:ext>
              </a:extLst>
            </p:cNvPr>
            <p:cNvSpPr/>
            <p:nvPr/>
          </p:nvSpPr>
          <p:spPr>
            <a:xfrm rot="10800000">
              <a:off x="5469048" y="2094765"/>
              <a:ext cx="847321" cy="1867965"/>
            </a:xfrm>
            <a:prstGeom prst="arc">
              <a:avLst>
                <a:gd name="adj1" fmla="val 6012849"/>
                <a:gd name="adj2" fmla="val 1398078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D4EB2AE7-EA16-4BD1-BE7C-05259359205B}"/>
                </a:ext>
              </a:extLst>
            </p:cNvPr>
            <p:cNvSpPr/>
            <p:nvPr/>
          </p:nvSpPr>
          <p:spPr>
            <a:xfrm flipV="1">
              <a:off x="7451994" y="1923221"/>
              <a:ext cx="593669" cy="1783080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7A35DBF-990F-4A09-8AC4-D4C54DC9E1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734552" y="630359"/>
              <a:ext cx="244510" cy="178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31A5B-02A0-49F9-A042-DCB6B464727C}"/>
                </a:ext>
              </a:extLst>
            </p:cNvPr>
            <p:cNvSpPr txBox="1"/>
            <p:nvPr/>
          </p:nvSpPr>
          <p:spPr>
            <a:xfrm>
              <a:off x="6979062" y="399526"/>
              <a:ext cx="1067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Baffles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1495064-7661-4341-A854-C2E9581D7C4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046214" y="630359"/>
              <a:ext cx="217708" cy="14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BAA5D58-65AB-482F-BDA7-D274E9EAA3D4}"/>
                </a:ext>
              </a:extLst>
            </p:cNvPr>
            <p:cNvCxnSpPr>
              <a:cxnSpLocks/>
              <a:stCxn id="187" idx="0"/>
            </p:cNvCxnSpPr>
            <p:nvPr/>
          </p:nvCxnSpPr>
          <p:spPr>
            <a:xfrm flipV="1">
              <a:off x="7451994" y="5838379"/>
              <a:ext cx="26399" cy="2814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FFA9F7-8321-427F-9007-EE2EC74A5537}"/>
                </a:ext>
              </a:extLst>
            </p:cNvPr>
            <p:cNvSpPr txBox="1"/>
            <p:nvPr/>
          </p:nvSpPr>
          <p:spPr>
            <a:xfrm>
              <a:off x="6916413" y="6119835"/>
              <a:ext cx="1071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2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D65AA4-181A-48F5-972D-0911D3F453E1}"/>
              </a:ext>
            </a:extLst>
          </p:cNvPr>
          <p:cNvGrpSpPr/>
          <p:nvPr/>
        </p:nvGrpSpPr>
        <p:grpSpPr>
          <a:xfrm>
            <a:off x="4137563" y="2208179"/>
            <a:ext cx="6074380" cy="3440437"/>
            <a:chOff x="4137563" y="2208179"/>
            <a:chExt cx="6074380" cy="34404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89994F-A2FA-4A50-AC50-9A5DBF11F3DF}"/>
                </a:ext>
              </a:extLst>
            </p:cNvPr>
            <p:cNvGrpSpPr/>
            <p:nvPr/>
          </p:nvGrpSpPr>
          <p:grpSpPr>
            <a:xfrm>
              <a:off x="4137563" y="2208179"/>
              <a:ext cx="6074380" cy="2471238"/>
              <a:chOff x="4137563" y="2208179"/>
              <a:chExt cx="6074380" cy="24712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5997E5-7653-4977-8159-DB756A189839}"/>
                  </a:ext>
                </a:extLst>
              </p:cNvPr>
              <p:cNvGrpSpPr/>
              <p:nvPr/>
            </p:nvGrpSpPr>
            <p:grpSpPr>
              <a:xfrm>
                <a:off x="5457560" y="2208179"/>
                <a:ext cx="4754383" cy="2471238"/>
                <a:chOff x="5457560" y="2208179"/>
                <a:chExt cx="4754383" cy="247123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95D0E31-B370-4AF2-BAF2-690843EB8E5E}"/>
                    </a:ext>
                  </a:extLst>
                </p:cNvPr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5457560" y="2208179"/>
                  <a:ext cx="4174659" cy="2471238"/>
                  <a:chOff x="5457560" y="2208179"/>
                  <a:chExt cx="4174659" cy="2471238"/>
                </a:xfrm>
              </p:grpSpPr>
              <p:sp>
                <p:nvSpPr>
                  <p:cNvPr id="146" name="Freeform 6">
                    <a:extLst>
                      <a:ext uri="{FF2B5EF4-FFF2-40B4-BE49-F238E27FC236}">
                        <a16:creationId xmlns:a16="http://schemas.microsoft.com/office/drawing/2014/main" id="{FA4C244B-A379-46FB-8D77-CBCCC0D81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7721" y="2712396"/>
                    <a:ext cx="3744373" cy="17929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noFill/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Arrow: Right 146">
                    <a:extLst>
                      <a:ext uri="{FF2B5EF4-FFF2-40B4-BE49-F238E27FC236}">
                        <a16:creationId xmlns:a16="http://schemas.microsoft.com/office/drawing/2014/main" id="{8696CB20-E458-49CC-9834-69D913A0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3072" y="2208179"/>
                    <a:ext cx="4169147" cy="774865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8" name="Arrow: Right 147">
                    <a:extLst>
                      <a:ext uri="{FF2B5EF4-FFF2-40B4-BE49-F238E27FC236}">
                        <a16:creationId xmlns:a16="http://schemas.microsoft.com/office/drawing/2014/main" id="{BDC0AF5E-6EAB-4726-8381-50BE4D86F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045046"/>
                    <a:ext cx="3259720" cy="605840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9" name="Arrow: Right 148">
                    <a:extLst>
                      <a:ext uri="{FF2B5EF4-FFF2-40B4-BE49-F238E27FC236}">
                        <a16:creationId xmlns:a16="http://schemas.microsoft.com/office/drawing/2014/main" id="{A8537530-20A7-4154-8067-AA7DD375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689531"/>
                    <a:ext cx="2566299" cy="476964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50" name="Arrow: Right 149">
                    <a:extLst>
                      <a:ext uri="{FF2B5EF4-FFF2-40B4-BE49-F238E27FC236}">
                        <a16:creationId xmlns:a16="http://schemas.microsoft.com/office/drawing/2014/main" id="{5CB277BC-F2CC-447C-A9C6-4CB892079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7560" y="4330981"/>
                    <a:ext cx="1874769" cy="348436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79CD57F-775C-464D-9F71-D473455A593F}"/>
                      </a:ext>
                    </a:extLst>
                  </p:cNvPr>
                  <p:cNvCxnSpPr>
                    <a:cxnSpLocks/>
                    <a:endCxn id="147" idx="3"/>
                  </p:cNvCxnSpPr>
                  <p:nvPr/>
                </p:nvCxnSpPr>
                <p:spPr>
                  <a:xfrm flipV="1">
                    <a:off x="7299960" y="2595612"/>
                    <a:ext cx="2332259" cy="1945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92DD69F7-C64E-407B-89A0-AB93C2A5A8B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6589" y="2442538"/>
                    <a:ext cx="326341" cy="308583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</p:pic>
            </p:grp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41FC3B8-EDB4-43DE-9693-B5C9AE14849D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9632219" y="2595612"/>
                  <a:ext cx="45666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153" name="Line 49">
                  <a:extLst>
                    <a:ext uri="{FF2B5EF4-FFF2-40B4-BE49-F238E27FC236}">
                      <a16:creationId xmlns:a16="http://schemas.microsoft.com/office/drawing/2014/main" id="{AA690214-C3B4-4066-87B6-4FAEBC08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8967312" y="3550464"/>
                  <a:ext cx="19097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05AC23A6-4001-4F02-A448-A59798898C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579" y="3224476"/>
                  <a:ext cx="630364" cy="34357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F5476C-7D67-43FB-9BF4-EBC2FC9F4D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942" y="4421468"/>
                <a:ext cx="162930" cy="158373"/>
              </a:xfrm>
              <a:prstGeom prst="rect">
                <a:avLst/>
              </a:prstGeom>
              <a:solidFill>
                <a:srgbClr val="002060"/>
              </a:solidFill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999709-EB32-49AB-A750-D75D01196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32329" y="4499653"/>
                <a:ext cx="28251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lg" len="med"/>
                <a:tailEnd type="none" w="lg" len="med"/>
              </a:ln>
              <a:effectLst/>
            </p:spPr>
          </p:cxn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B6399ED5-9AC3-42F5-86B1-7EE50BA9D4EB}"/>
                  </a:ext>
                </a:extLst>
              </p:cNvPr>
              <p:cNvSpPr/>
              <p:nvPr/>
            </p:nvSpPr>
            <p:spPr>
              <a:xfrm>
                <a:off x="4932319" y="2595611"/>
                <a:ext cx="460978" cy="190970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D1AFDD-B892-4A56-814F-77ADE8CC2C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63" y="3387999"/>
                <a:ext cx="735425" cy="3464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373B75-F39B-4CDB-91F1-438AC42924E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633" y="4843903"/>
              <a:ext cx="4357128" cy="80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3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1567.304"/>
  <p:tag name="LATEXADDIN" val="\documentclass{article}&#10;\usepackage{amsmath}&#10;\usepackage{xcolor}&#10;\pagestyle{empty}&#10;\begin{document}&#10;&#10;\definecolor{Monred}{RGB}{172,0,0}&#10;&#10;$$&#10;G = \frac{\Delta V}{\Delta h}, \,\,\,\,\, G \, {\rm has \, units \, of \,} \frac{1}{[T]}&#10;$$&#10;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7.2366"/>
  <p:tag name="LATEXADDIN" val="\documentclass{article}&#10;\usepackage{amsmath}&#10;\usepackage{xcolor}&#10;\pagestyle{empty}&#10;\begin{document}&#10;&#10;\definecolor{Monred}{RGB}{172,0,0}&#10;&#10;$$\color{white}{V_1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94.2258"/>
  <p:tag name="LATEXADDIN" val="\documentclass{article}&#10;\usepackage{amsmath}&#10;\usepackage{xcolor}&#10;\pagestyle{empty}&#10;\begin{document}&#10;&#10;\definecolor{Monred}{RGB}{172,0,0}&#10;&#10;$$&#10;\Delta V&#10;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0.2362"/>
  <p:tag name="LATEXADDIN" val="\documentclass{article}&#10;\usepackage{amsmath}&#10;\usepackage{xcolor}&#10;\pagestyle{empty}&#10;\begin{document}&#10;&#10;\definecolor{Monred}{RGB}{172,0,0}&#10;&#10;$$\color{white}{V_2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150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106</cp:revision>
  <dcterms:created xsi:type="dcterms:W3CDTF">2018-04-01T13:05:30Z</dcterms:created>
  <dcterms:modified xsi:type="dcterms:W3CDTF">2018-05-08T13:06:10Z</dcterms:modified>
</cp:coreProperties>
</file>