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9" r:id="rId8"/>
    <p:sldId id="264" r:id="rId9"/>
    <p:sldId id="265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0" Type="http://schemas.openxmlformats.org/officeDocument/2006/relationships/image" Target="../media/image9.jpe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ECE29-7C87-47EA-956B-8A86AAE1AD0A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2782FC-C771-46A2-8A77-110143475C5F}"/>
                </a:ext>
              </a:extLst>
            </p:cNvPr>
            <p:cNvGrpSpPr/>
            <p:nvPr/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1D855CF-7E82-48A3-AF3E-4E7839A70B1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224" y="3894781"/>
                <a:ext cx="232837" cy="3322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&#10;\definecolor{Monred}{RGB}{172,0,0}&#10;&#10;$$&#10;h&#10;$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106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74</cp:revision>
  <dcterms:created xsi:type="dcterms:W3CDTF">2018-04-01T13:05:30Z</dcterms:created>
  <dcterms:modified xsi:type="dcterms:W3CDTF">2018-04-26T07:41:58Z</dcterms:modified>
</cp:coreProperties>
</file>