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3" r:id="rId4"/>
    <p:sldId id="277" r:id="rId5"/>
    <p:sldId id="276" r:id="rId6"/>
    <p:sldId id="274" r:id="rId7"/>
    <p:sldId id="270" r:id="rId8"/>
    <p:sldId id="257" r:id="rId9"/>
    <p:sldId id="258" r:id="rId10"/>
    <p:sldId id="266" r:id="rId11"/>
    <p:sldId id="259" r:id="rId12"/>
    <p:sldId id="263" r:id="rId13"/>
    <p:sldId id="269" r:id="rId14"/>
    <p:sldId id="264" r:id="rId15"/>
    <p:sldId id="265" r:id="rId16"/>
    <p:sldId id="267" r:id="rId17"/>
    <p:sldId id="271" r:id="rId18"/>
    <p:sldId id="268" r:id="rId19"/>
    <p:sldId id="261" r:id="rId20"/>
    <p:sldId id="272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74" autoAdjust="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23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21.xml"/><Relationship Id="rId7" Type="http://schemas.openxmlformats.org/officeDocument/2006/relationships/image" Target="../media/image28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6.png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35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34.png"/><Relationship Id="rId5" Type="http://schemas.openxmlformats.org/officeDocument/2006/relationships/tags" Target="../tags/tag30.xml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tags" Target="../tags/tag29.xml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3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42.pn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../media/image46.png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45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44.png"/><Relationship Id="rId5" Type="http://schemas.openxmlformats.org/officeDocument/2006/relationships/tags" Target="../tags/tag39.xml"/><Relationship Id="rId10" Type="http://schemas.openxmlformats.org/officeDocument/2006/relationships/image" Target="../media/image31.jpeg"/><Relationship Id="rId4" Type="http://schemas.openxmlformats.org/officeDocument/2006/relationships/tags" Target="../tags/tag3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5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3.png"/><Relationship Id="rId5" Type="http://schemas.openxmlformats.org/officeDocument/2006/relationships/tags" Target="../tags/tag10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tags" Target="../tags/tag9.xml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8F6DE-B2D6-43B0-95E3-982C0F7C864F}"/>
              </a:ext>
            </a:extLst>
          </p:cNvPr>
          <p:cNvGrpSpPr/>
          <p:nvPr/>
        </p:nvGrpSpPr>
        <p:grpSpPr>
          <a:xfrm>
            <a:off x="1188719" y="1352237"/>
            <a:ext cx="7880515" cy="3619575"/>
            <a:chOff x="1188719" y="1352237"/>
            <a:chExt cx="7880515" cy="36195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4201DF-9B73-41D2-BF41-E9A0050F995A}"/>
                </a:ext>
              </a:extLst>
            </p:cNvPr>
            <p:cNvGrpSpPr/>
            <p:nvPr/>
          </p:nvGrpSpPr>
          <p:grpSpPr>
            <a:xfrm>
              <a:off x="1188719" y="1352237"/>
              <a:ext cx="7880515" cy="3619575"/>
              <a:chOff x="1188719" y="1352237"/>
              <a:chExt cx="7880515" cy="361957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11CD180-C691-4D84-9908-2592D77C54C7}"/>
                  </a:ext>
                </a:extLst>
              </p:cNvPr>
              <p:cNvCxnSpPr/>
              <p:nvPr/>
            </p:nvCxnSpPr>
            <p:spPr>
              <a:xfrm>
                <a:off x="1188719" y="2105863"/>
                <a:ext cx="659768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2EBF62E-84FD-4F42-8686-96D2CDF37C2C}"/>
                  </a:ext>
                </a:extLst>
              </p:cNvPr>
              <p:cNvGrpSpPr/>
              <p:nvPr/>
            </p:nvGrpSpPr>
            <p:grpSpPr>
              <a:xfrm>
                <a:off x="1550930" y="1352237"/>
                <a:ext cx="7518304" cy="3619575"/>
                <a:chOff x="1550930" y="1352237"/>
                <a:chExt cx="7518304" cy="3619575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4D6E69-DBD9-4843-83DF-C33D2D70CE60}"/>
                    </a:ext>
                  </a:extLst>
                </p:cNvPr>
                <p:cNvSpPr/>
                <p:nvPr/>
              </p:nvSpPr>
              <p:spPr>
                <a:xfrm>
                  <a:off x="5810699" y="2122214"/>
                  <a:ext cx="590892" cy="132685"/>
                </a:xfrm>
                <a:prstGeom prst="rect">
                  <a:avLst/>
                </a:prstGeom>
                <a:solidFill>
                  <a:srgbClr val="0563C1"/>
                </a:solidFill>
                <a:ln>
                  <a:solidFill>
                    <a:srgbClr val="056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D5FCC65-D7BF-4228-972B-310D0E42290C}"/>
                    </a:ext>
                  </a:extLst>
                </p:cNvPr>
                <p:cNvGrpSpPr/>
                <p:nvPr/>
              </p:nvGrpSpPr>
              <p:grpSpPr>
                <a:xfrm>
                  <a:off x="1550930" y="1352237"/>
                  <a:ext cx="7518304" cy="3619575"/>
                  <a:chOff x="2065019" y="1620113"/>
                  <a:chExt cx="8750420" cy="421275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2894E0B-196D-4819-B81D-E79A19AA731E}"/>
                      </a:ext>
                    </a:extLst>
                  </p:cNvPr>
                  <p:cNvGrpSpPr/>
                  <p:nvPr/>
                </p:nvGrpSpPr>
                <p:grpSpPr>
                  <a:xfrm>
                    <a:off x="2065019" y="1620113"/>
                    <a:ext cx="6908201" cy="4212759"/>
                    <a:chOff x="1616432" y="1361334"/>
                    <a:chExt cx="7332554" cy="4471538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08451B37-7EDC-4BFE-B499-E022E9814C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13989" y="1605180"/>
                      <a:ext cx="0" cy="7018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C2353071-AE09-4713-A25D-CFAA589A8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6432" y="1361334"/>
                      <a:ext cx="7332554" cy="4471538"/>
                      <a:chOff x="1616432" y="1361334"/>
                      <a:chExt cx="7332554" cy="4471538"/>
                    </a:xfrm>
                  </p:grpSpPr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503F33C3-0F40-422B-AFFC-0A59BCFBFB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70718" y="1604864"/>
                        <a:ext cx="1" cy="68977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Connector 5">
                        <a:extLst>
                          <a:ext uri="{FF2B5EF4-FFF2-40B4-BE49-F238E27FC236}">
                            <a16:creationId xmlns:a16="http://schemas.microsoft.com/office/drawing/2014/main" id="{A9EA7C4C-0DD2-447C-8340-F125988DE62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16432" y="5253135"/>
                        <a:ext cx="7332554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Freeform 6">
                        <a:extLst>
                          <a:ext uri="{FF2B5EF4-FFF2-40B4-BE49-F238E27FC236}">
                            <a16:creationId xmlns:a16="http://schemas.microsoft.com/office/drawing/2014/main" id="{58021AEB-702F-4BE2-BE8C-D90490646AD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46040" y="2304897"/>
                        <a:ext cx="1831457" cy="294823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528"/>
                          </a:cxn>
                          <a:cxn ang="0">
                            <a:pos x="3216" y="528"/>
                          </a:cxn>
                          <a:cxn ang="0">
                            <a:pos x="3216" y="0"/>
                          </a:cxn>
                        </a:cxnLst>
                        <a:rect l="0" t="0" r="r" b="b"/>
                        <a:pathLst>
                          <a:path w="3216" h="528">
                            <a:moveTo>
                              <a:pt x="0" y="0"/>
                            </a:moveTo>
                            <a:lnTo>
                              <a:pt x="0" y="528"/>
                            </a:lnTo>
                            <a:lnTo>
                              <a:pt x="3216" y="528"/>
                            </a:lnTo>
                            <a:lnTo>
                              <a:pt x="3216" y="0"/>
                            </a:lnTo>
                          </a:path>
                        </a:pathLst>
                      </a:custGeom>
                      <a:solidFill>
                        <a:schemeClr val="hlink"/>
                      </a:solidFill>
                      <a:ln w="57150" cap="flat" cmpd="sng">
                        <a:solidFill>
                          <a:schemeClr val="tx1">
                            <a:alpha val="78000"/>
                          </a:schemeClr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cxnSp>
                    <p:nvCxnSpPr>
                      <p:cNvPr id="29" name="Straight Arrow Connector 28">
                        <a:extLst>
                          <a:ext uri="{FF2B5EF4-FFF2-40B4-BE49-F238E27FC236}">
                            <a16:creationId xmlns:a16="http://schemas.microsoft.com/office/drawing/2014/main" id="{F722C922-5779-4187-A3E8-D78E77F764F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526980" y="2299228"/>
                        <a:ext cx="0" cy="294905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A657B6E9-1301-4DD7-9ED5-5184F2D862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65411" y="3499923"/>
                        <a:ext cx="883575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</a:t>
                        </a:r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EA246440-DD76-4A9D-8AB9-FE1F7B5B9D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82691" y="512971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B636916F-E631-43D5-AFCF-FB0EFA6E981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92569" y="222432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A73CFDDE-A54D-4C47-93ED-C83A5CBFF56A}"/>
                          </a:ext>
                        </a:extLst>
                      </p:cNvPr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3057594" y="5279521"/>
                        <a:ext cx="1" cy="1840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AA99E7F0-9391-4D18-ADB3-3BE01FBAD3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83114" y="2045186"/>
                        <a:ext cx="595784" cy="519420"/>
                        <a:chOff x="6545089" y="2384266"/>
                        <a:chExt cx="210233" cy="193882"/>
                      </a:xfrm>
                    </p:grpSpPr>
                    <p:sp>
                      <p:nvSpPr>
                        <p:cNvPr id="8" name="AutoShape 174">
                          <a:extLst>
                            <a:ext uri="{FF2B5EF4-FFF2-40B4-BE49-F238E27FC236}">
                              <a16:creationId xmlns:a16="http://schemas.microsoft.com/office/drawing/2014/main" id="{826416CD-FFFE-46F3-BF71-6458DB2A56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V="1">
                          <a:off x="6571368" y="2384266"/>
                          <a:ext cx="157675" cy="105156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" name="Line 175">
                          <a:extLst>
                            <a:ext uri="{FF2B5EF4-FFF2-40B4-BE49-F238E27FC236}">
                              <a16:creationId xmlns:a16="http://schemas.microsoft.com/office/drawing/2014/main" id="{69E53567-22C4-4D37-B119-33F14895647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45089" y="2518997"/>
                          <a:ext cx="210233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" name="Line 176">
                          <a:extLst>
                            <a:ext uri="{FF2B5EF4-FFF2-40B4-BE49-F238E27FC236}">
                              <a16:creationId xmlns:a16="http://schemas.microsoft.com/office/drawing/2014/main" id="{514E9AFB-CF9B-49C4-A21C-6AB30C91B67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1368" y="2548573"/>
                          <a:ext cx="157675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" name="Line 177">
                          <a:extLst>
                            <a:ext uri="{FF2B5EF4-FFF2-40B4-BE49-F238E27FC236}">
                              <a16:creationId xmlns:a16="http://schemas.microsoft.com/office/drawing/2014/main" id="{D3338B02-509F-4D1D-AFAE-EDDBF99A0DD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602027" y="2578148"/>
                          <a:ext cx="95262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BA92C151-C849-4CCB-BFD0-5973E5E41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9402" y="5460438"/>
                        <a:ext cx="2428870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velocity head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F8B4DFB6-15DB-4E5B-B514-1CFBDF2ED0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8187" y="5463540"/>
                        <a:ext cx="2454518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pressure head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543BB2FE-D7D0-402C-948C-BAF371D9E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23847" y="1361334"/>
                        <a:ext cx="3280445" cy="4562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elevation head</a:t>
                        </a:r>
                      </a:p>
                    </p:txBody>
                  </p: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C73AE796-6455-43BC-967A-B5E16D7831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50522" y="2299767"/>
                        <a:ext cx="2159535" cy="2926983"/>
                        <a:chOff x="4258439" y="2292005"/>
                        <a:chExt cx="2159535" cy="2926983"/>
                      </a:xfrm>
                    </p:grpSpPr>
                    <p:sp>
                      <p:nvSpPr>
                        <p:cNvPr id="46" name="Arrow: U-Turn 45">
                          <a:extLst>
                            <a:ext uri="{FF2B5EF4-FFF2-40B4-BE49-F238E27FC236}">
                              <a16:creationId xmlns:a16="http://schemas.microsoft.com/office/drawing/2014/main" id="{DD82B258-948E-4F43-A1C6-29A1B78DE6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80891" y="2292005"/>
                          <a:ext cx="1237083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Arrow: U-Turn 48">
                          <a:extLst>
                            <a:ext uri="{FF2B5EF4-FFF2-40B4-BE49-F238E27FC236}">
                              <a16:creationId xmlns:a16="http://schemas.microsoft.com/office/drawing/2014/main" id="{4F4BC159-53C5-4B81-96CA-482C0D0C00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58439" y="2292005"/>
                          <a:ext cx="1234440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994E1818-2EF6-4FBA-9794-BFFCF85AEFB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139085" y="2198478"/>
                      <a:ext cx="149807" cy="14980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BB464499-4CFC-4B40-A0EF-2756FECE2114}"/>
                        </a:ext>
                      </a:extLst>
                    </p:cNvPr>
                    <p:cNvCxnSpPr>
                      <a:cxnSpLocks/>
                      <a:endCxn id="44" idx="1"/>
                    </p:cNvCxnSpPr>
                    <p:nvPr/>
                  </p:nvCxnSpPr>
                  <p:spPr>
                    <a:xfrm flipV="1">
                      <a:off x="3057675" y="1589466"/>
                      <a:ext cx="466172" cy="1539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FC382F06-1410-47AC-8FC6-444E1A4A6F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38249" y="1598642"/>
                      <a:ext cx="57574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96D39F2-BE75-4427-8417-1AFBEE64E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36347" y="5170408"/>
                    <a:ext cx="141137" cy="14113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C854EB2-CE05-4BEC-B7FF-353200332BE1}"/>
                      </a:ext>
                    </a:extLst>
                  </p:cNvPr>
                  <p:cNvCxnSpPr>
                    <a:stCxn id="47" idx="4"/>
                  </p:cNvCxnSpPr>
                  <p:nvPr/>
                </p:nvCxnSpPr>
                <p:spPr>
                  <a:xfrm flipH="1">
                    <a:off x="7206915" y="5311545"/>
                    <a:ext cx="1" cy="17336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2D1D3C3-CA4E-488C-AC4F-A86359E4E7F2}"/>
                      </a:ext>
                    </a:extLst>
                  </p:cNvPr>
                  <p:cNvSpPr txBox="1"/>
                  <p:nvPr/>
                </p:nvSpPr>
                <p:spPr>
                  <a:xfrm>
                    <a:off x="9322370" y="4917810"/>
                    <a:ext cx="1493069" cy="75225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Reference elevation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0C0DBED-AAA5-474E-A50C-11A7086250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00870" y="5284827"/>
                    <a:ext cx="446324" cy="64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6693F92-883D-441A-9357-57756DF3AF3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C31397-41E4-4C43-9199-CADC3A56F215}"/>
              </a:ext>
            </a:extLst>
          </p:cNvPr>
          <p:cNvGrpSpPr/>
          <p:nvPr/>
        </p:nvGrpSpPr>
        <p:grpSpPr>
          <a:xfrm>
            <a:off x="166688" y="1795463"/>
            <a:ext cx="8153457" cy="4805362"/>
            <a:chOff x="166688" y="1795463"/>
            <a:chExt cx="8153457" cy="4805362"/>
          </a:xfrm>
        </p:grpSpPr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FC6C672-AFEB-4A98-8475-DD6E25FD5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Freeform 4">
              <a:extLst>
                <a:ext uri="{FF2B5EF4-FFF2-40B4-BE49-F238E27FC236}">
                  <a16:creationId xmlns:a16="http://schemas.microsoft.com/office/drawing/2014/main" id="{3924E613-6C97-4B64-BF4F-99836069C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12745584-EEB1-40F3-BD29-9B67EE03B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75" y="1795463"/>
              <a:ext cx="5578475" cy="3651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A75773BA-A0A6-48DD-9837-017BE240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550" y="2125663"/>
              <a:ext cx="257175" cy="133508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DF617A71-B458-49E3-8A49-C5CF4D83D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1088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4FE0D342-BBF2-4760-95E3-87BB9C7AA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86C3D52E-6511-4067-92AE-4711E5FE2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125" y="3189288"/>
              <a:ext cx="160338" cy="269240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84FE23B3-FB3D-4875-96EC-4B29DD547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B23DDFC0-B804-4CDD-A82B-5A16032F0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9463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17">
              <a:extLst>
                <a:ext uri="{FF2B5EF4-FFF2-40B4-BE49-F238E27FC236}">
                  <a16:creationId xmlns:a16="http://schemas.microsoft.com/office/drawing/2014/main" id="{6E17A796-CE80-464E-A90E-1D7753897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088" y="4751388"/>
              <a:ext cx="0" cy="695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18">
              <a:extLst>
                <a:ext uri="{FF2B5EF4-FFF2-40B4-BE49-F238E27FC236}">
                  <a16:creationId xmlns:a16="http://schemas.microsoft.com/office/drawing/2014/main" id="{057D35D4-E631-46A1-91D1-DAF52E0EE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024313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E33CBF34-9C1F-458A-B093-21F098453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219450"/>
              <a:ext cx="304800" cy="904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E0B8B8F8-BC5D-4E3A-95B9-0F8D83BE4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E0477034-4944-480D-A0C0-9E8582D4F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6" name="Group 27">
              <a:extLst>
                <a:ext uri="{FF2B5EF4-FFF2-40B4-BE49-F238E27FC236}">
                  <a16:creationId xmlns:a16="http://schemas.microsoft.com/office/drawing/2014/main" id="{A0E2905A-F8D7-43C8-983A-DBF95CB6B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0813" y="5614988"/>
              <a:ext cx="631825" cy="871537"/>
              <a:chOff x="2308" y="3372"/>
              <a:chExt cx="232" cy="320"/>
            </a:xfrm>
          </p:grpSpPr>
          <p:sp>
            <p:nvSpPr>
              <p:cNvPr id="47" name="Oval 28">
                <a:extLst>
                  <a:ext uri="{FF2B5EF4-FFF2-40B4-BE49-F238E27FC236}">
                    <a16:creationId xmlns:a16="http://schemas.microsoft.com/office/drawing/2014/main" id="{C2623302-22F8-45D2-B75A-2C20865D9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3372"/>
                <a:ext cx="232" cy="23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29">
                <a:extLst>
                  <a:ext uri="{FF2B5EF4-FFF2-40B4-BE49-F238E27FC236}">
                    <a16:creationId xmlns:a16="http://schemas.microsoft.com/office/drawing/2014/main" id="{53B2BFE2-484C-4B70-9572-A4387F9E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308" y="3604"/>
                <a:ext cx="232" cy="88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31">
              <a:extLst>
                <a:ext uri="{FF2B5EF4-FFF2-40B4-BE49-F238E27FC236}">
                  <a16:creationId xmlns:a16="http://schemas.microsoft.com/office/drawing/2014/main" id="{E23D5A23-8B74-42DF-91EB-6E3506B2727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606926" y="5075237"/>
              <a:ext cx="158750" cy="1781175"/>
              <a:chOff x="3663" y="2007"/>
              <a:chExt cx="144" cy="1488"/>
            </a:xfrm>
          </p:grpSpPr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86A4452B-4046-4B34-961B-33820C8F2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2009"/>
                <a:ext cx="133" cy="148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33">
                <a:extLst>
                  <a:ext uri="{FF2B5EF4-FFF2-40B4-BE49-F238E27FC236}">
                    <a16:creationId xmlns:a16="http://schemas.microsoft.com/office/drawing/2014/main" id="{F3B8A870-6E34-4F0B-B87B-FC0245269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34">
                <a:extLst>
                  <a:ext uri="{FF2B5EF4-FFF2-40B4-BE49-F238E27FC236}">
                    <a16:creationId xmlns:a16="http://schemas.microsoft.com/office/drawing/2014/main" id="{8437025E-B736-4781-BAD2-2B67C15FD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7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35">
                <a:extLst>
                  <a:ext uri="{FF2B5EF4-FFF2-40B4-BE49-F238E27FC236}">
                    <a16:creationId xmlns:a16="http://schemas.microsoft.com/office/drawing/2014/main" id="{51DC1F68-57DF-406A-B6EA-CB5FDF547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1" y="2871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E2082270-1F22-4A40-908C-E453F3BE7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5E4568B4-6CD4-40E9-8437-FC9D33443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181E441F-D912-4DCD-847C-AD33A17F4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2065338"/>
              <a:ext cx="117475" cy="4535487"/>
            </a:xfrm>
            <a:custGeom>
              <a:avLst/>
              <a:gdLst/>
              <a:ahLst/>
              <a:cxnLst>
                <a:cxn ang="0">
                  <a:pos x="74" y="56"/>
                </a:cxn>
                <a:cxn ang="0">
                  <a:pos x="15" y="187"/>
                </a:cxn>
                <a:cxn ang="0">
                  <a:pos x="6" y="2474"/>
                </a:cxn>
                <a:cxn ang="0">
                  <a:pos x="50" y="2483"/>
                </a:cxn>
                <a:cxn ang="0">
                  <a:pos x="59" y="1549"/>
                </a:cxn>
                <a:cxn ang="0">
                  <a:pos x="50" y="100"/>
                </a:cxn>
              </a:cxnLst>
              <a:rect l="0" t="0" r="r" b="b"/>
              <a:pathLst>
                <a:path w="74" h="2857">
                  <a:moveTo>
                    <a:pt x="74" y="56"/>
                  </a:moveTo>
                  <a:cubicBezTo>
                    <a:pt x="64" y="78"/>
                    <a:pt x="14" y="0"/>
                    <a:pt x="15" y="187"/>
                  </a:cubicBezTo>
                  <a:cubicBezTo>
                    <a:pt x="16" y="374"/>
                    <a:pt x="0" y="2091"/>
                    <a:pt x="6" y="2474"/>
                  </a:cubicBezTo>
                  <a:cubicBezTo>
                    <a:pt x="12" y="2857"/>
                    <a:pt x="41" y="2637"/>
                    <a:pt x="50" y="2483"/>
                  </a:cubicBezTo>
                  <a:cubicBezTo>
                    <a:pt x="59" y="2329"/>
                    <a:pt x="59" y="1946"/>
                    <a:pt x="59" y="1549"/>
                  </a:cubicBezTo>
                  <a:cubicBezTo>
                    <a:pt x="59" y="1152"/>
                    <a:pt x="58" y="626"/>
                    <a:pt x="50" y="100"/>
                  </a:cubicBezTo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5">
              <a:extLst>
                <a:ext uri="{FF2B5EF4-FFF2-40B4-BE49-F238E27FC236}">
                  <a16:creationId xmlns:a16="http://schemas.microsoft.com/office/drawing/2014/main" id="{9399AD9D-705D-4CA9-8C08-4A0DB15DB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225" y="3033713"/>
              <a:ext cx="341313" cy="341312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2" name="Group 48">
              <a:extLst>
                <a:ext uri="{FF2B5EF4-FFF2-40B4-BE49-F238E27FC236}">
                  <a16:creationId xmlns:a16="http://schemas.microsoft.com/office/drawing/2014/main" id="{B3058D45-D64D-4080-9679-601329DC1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688" y="2147888"/>
              <a:ext cx="747712" cy="1093787"/>
              <a:chOff x="105" y="1353"/>
              <a:chExt cx="471" cy="689"/>
            </a:xfrm>
          </p:grpSpPr>
          <p:sp>
            <p:nvSpPr>
              <p:cNvPr id="77" name="Line 43">
                <a:extLst>
                  <a:ext uri="{FF2B5EF4-FFF2-40B4-BE49-F238E27FC236}">
                    <a16:creationId xmlns:a16="http://schemas.microsoft.com/office/drawing/2014/main" id="{C47BA9D3-18C0-45F5-A24D-43A0AA2BB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1353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44">
                <a:extLst>
                  <a:ext uri="{FF2B5EF4-FFF2-40B4-BE49-F238E27FC236}">
                    <a16:creationId xmlns:a16="http://schemas.microsoft.com/office/drawing/2014/main" id="{F025C81E-7D00-4DE0-9299-EC4B38E8E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2042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45">
                <a:extLst>
                  <a:ext uri="{FF2B5EF4-FFF2-40B4-BE49-F238E27FC236}">
                    <a16:creationId xmlns:a16="http://schemas.microsoft.com/office/drawing/2014/main" id="{035E9A87-6C7F-4A86-BD28-B33E46D4A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" y="1353"/>
                <a:ext cx="0" cy="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1175AA-FE09-4AE4-8E34-E58F7D6CA1D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16" y="2503257"/>
              <a:ext cx="338286" cy="18438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5" name="Text Box 2448">
              <a:extLst>
                <a:ext uri="{FF2B5EF4-FFF2-40B4-BE49-F238E27FC236}">
                  <a16:creationId xmlns:a16="http://schemas.microsoft.com/office/drawing/2014/main" id="{FD7123F0-A8C5-484F-87FA-964A8D592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0480" y="5951508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Pump</a:t>
              </a:r>
            </a:p>
          </p:txBody>
        </p:sp>
        <p:sp>
          <p:nvSpPr>
            <p:cNvPr id="87" name="Left Brace 86">
              <a:extLst>
                <a:ext uri="{FF2B5EF4-FFF2-40B4-BE49-F238E27FC236}">
                  <a16:creationId xmlns:a16="http://schemas.microsoft.com/office/drawing/2014/main" id="{90DCA8FE-FC87-49CF-8A41-E754C33CEAE4}"/>
                </a:ext>
              </a:extLst>
            </p:cNvPr>
            <p:cNvSpPr/>
            <p:nvPr/>
          </p:nvSpPr>
          <p:spPr>
            <a:xfrm rot="10800000">
              <a:off x="6767119" y="1890712"/>
              <a:ext cx="337767" cy="1360486"/>
            </a:xfrm>
            <a:prstGeom prst="leftBrace">
              <a:avLst>
                <a:gd name="adj1" fmla="val 32109"/>
                <a:gd name="adj2" fmla="val 4956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 Box 2448">
              <a:extLst>
                <a:ext uri="{FF2B5EF4-FFF2-40B4-BE49-F238E27FC236}">
                  <a16:creationId xmlns:a16="http://schemas.microsoft.com/office/drawing/2014/main" id="{877D2C1E-88CC-4F60-85B6-4483039C0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826" y="2160588"/>
              <a:ext cx="1214319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Overhead Tank</a:t>
              </a:r>
            </a:p>
          </p:txBody>
        </p:sp>
        <p:sp>
          <p:nvSpPr>
            <p:cNvPr id="100" name="Text Box 2448">
              <a:extLst>
                <a:ext uri="{FF2B5EF4-FFF2-40B4-BE49-F238E27FC236}">
                  <a16:creationId xmlns:a16="http://schemas.microsoft.com/office/drawing/2014/main" id="{2289FC86-9B52-473A-BF61-5327FEA8C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305" y="332515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head orifice</a:t>
              </a:r>
            </a:p>
          </p:txBody>
        </p:sp>
        <p:sp>
          <p:nvSpPr>
            <p:cNvPr id="101" name="Text Box 2448">
              <a:extLst>
                <a:ext uri="{FF2B5EF4-FFF2-40B4-BE49-F238E27FC236}">
                  <a16:creationId xmlns:a16="http://schemas.microsoft.com/office/drawing/2014/main" id="{2955576C-26D7-4DD9-8DEF-D13667EDB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301" y="364020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Overflow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246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33025CC-DC65-4CA8-A9CB-66011752C1A2}"/>
              </a:ext>
            </a:extLst>
          </p:cNvPr>
          <p:cNvGrpSpPr/>
          <p:nvPr/>
        </p:nvGrpSpPr>
        <p:grpSpPr>
          <a:xfrm>
            <a:off x="1960438" y="1127328"/>
            <a:ext cx="5043487" cy="3597072"/>
            <a:chOff x="1960438" y="1127328"/>
            <a:chExt cx="5043487" cy="3597072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1524000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AutoShape 13">
              <a:extLst>
                <a:ext uri="{FF2B5EF4-FFF2-40B4-BE49-F238E27FC236}">
                  <a16:creationId xmlns:a16="http://schemas.microsoft.com/office/drawing/2014/main" id="{E44A676A-D9DC-402C-BB38-49ADE6046E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84776" y="2721695"/>
              <a:ext cx="749808" cy="1280160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A08D80-1A6A-442B-AB77-32A50E5443E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087599" y="2392723"/>
              <a:ext cx="740664" cy="1924262"/>
              <a:chOff x="2480" y="2033"/>
              <a:chExt cx="459" cy="1395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E003F3A7-1CE0-4A77-B1FC-E62855274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4D1E1D5E-7373-4D02-9C84-1740AE2E30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4AE4C-12A3-4433-9E2E-8244525C9549}"/>
                </a:ext>
              </a:extLst>
            </p:cNvPr>
            <p:cNvSpPr/>
            <p:nvPr/>
          </p:nvSpPr>
          <p:spPr>
            <a:xfrm>
              <a:off x="5598350" y="3011376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C69688-DDD1-429C-B973-3EE6BC93FB7E}"/>
                </a:ext>
              </a:extLst>
            </p:cNvPr>
            <p:cNvCxnSpPr>
              <a:cxnSpLocks/>
            </p:cNvCxnSpPr>
            <p:nvPr/>
          </p:nvCxnSpPr>
          <p:spPr>
            <a:xfrm>
              <a:off x="4895032" y="1524000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3406847" y="1292516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9A2A25-BB33-4400-8532-774662A60B48}"/>
                </a:ext>
              </a:extLst>
            </p:cNvPr>
            <p:cNvCxnSpPr>
              <a:cxnSpLocks/>
            </p:cNvCxnSpPr>
            <p:nvPr/>
          </p:nvCxnSpPr>
          <p:spPr>
            <a:xfrm>
              <a:off x="1968909" y="1520559"/>
              <a:ext cx="313649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A300E1-DA87-4A73-B804-ADDCD474C4D9}"/>
                </a:ext>
              </a:extLst>
            </p:cNvPr>
            <p:cNvCxnSpPr>
              <a:cxnSpLocks/>
            </p:cNvCxnSpPr>
            <p:nvPr/>
          </p:nvCxnSpPr>
          <p:spPr>
            <a:xfrm>
              <a:off x="1960438" y="3340045"/>
              <a:ext cx="3144962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6C94C8F7-1CAB-4725-A903-4153E8FD808A}"/>
                </a:ext>
              </a:extLst>
            </p:cNvPr>
            <p:cNvSpPr/>
            <p:nvPr/>
          </p:nvSpPr>
          <p:spPr>
            <a:xfrm>
              <a:off x="4196657" y="2965141"/>
              <a:ext cx="163714" cy="749808"/>
            </a:xfrm>
            <a:prstGeom prst="leftBrace">
              <a:avLst>
                <a:gd name="adj1" fmla="val 8333"/>
                <a:gd name="adj2" fmla="val 7035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C0D793E5-915D-460F-9352-46FEFCA987F3}"/>
                </a:ext>
              </a:extLst>
            </p:cNvPr>
            <p:cNvSpPr/>
            <p:nvPr/>
          </p:nvSpPr>
          <p:spPr>
            <a:xfrm rot="10800000">
              <a:off x="5776065" y="3194271"/>
              <a:ext cx="163714" cy="323683"/>
            </a:xfrm>
            <a:prstGeom prst="leftBrace">
              <a:avLst>
                <a:gd name="adj1" fmla="val 8333"/>
                <a:gd name="adj2" fmla="val 4772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74F2EE0-4D52-4CFC-8401-B2ABA73DB98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417" y="3410743"/>
              <a:ext cx="839619" cy="2468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8DF1B1-30CE-474A-AA8E-AC2FDAFA07B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210" y="3293391"/>
              <a:ext cx="396190" cy="211809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E85CA06-1F90-41B0-A61A-B407B248C33B}"/>
                </a:ext>
              </a:extLst>
            </p:cNvPr>
            <p:cNvSpPr/>
            <p:nvPr/>
          </p:nvSpPr>
          <p:spPr bwMode="auto">
            <a:xfrm>
              <a:off x="2757302" y="1459927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C1F4DB-A784-4924-8747-DC035D397677}"/>
                </a:ext>
              </a:extLst>
            </p:cNvPr>
            <p:cNvSpPr/>
            <p:nvPr/>
          </p:nvSpPr>
          <p:spPr bwMode="auto">
            <a:xfrm>
              <a:off x="5536283" y="3307736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28B13-6CE8-4A92-8EC1-FB8D324DCD82}"/>
                </a:ext>
              </a:extLst>
            </p:cNvPr>
            <p:cNvSpPr txBox="1"/>
            <p:nvPr/>
          </p:nvSpPr>
          <p:spPr>
            <a:xfrm>
              <a:off x="2667000" y="11273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9789DA-CDBA-4756-991D-066838BBDFA2}"/>
                </a:ext>
              </a:extLst>
            </p:cNvPr>
            <p:cNvSpPr txBox="1"/>
            <p:nvPr/>
          </p:nvSpPr>
          <p:spPr>
            <a:xfrm>
              <a:off x="5404978" y="27548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250D248-2B69-43F4-AE22-3708679C2C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54" y="2209800"/>
            <a:ext cx="435207" cy="23720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1075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7D2447A-6777-424B-B2A5-841DB6891902}"/>
              </a:ext>
            </a:extLst>
          </p:cNvPr>
          <p:cNvGrpSpPr/>
          <p:nvPr/>
        </p:nvGrpSpPr>
        <p:grpSpPr>
          <a:xfrm>
            <a:off x="437591" y="438529"/>
            <a:ext cx="8143366" cy="5127703"/>
            <a:chOff x="437591" y="438529"/>
            <a:chExt cx="8143366" cy="51277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7C5546-6D67-4C82-B8EE-03C41BF4AC76}"/>
                </a:ext>
              </a:extLst>
            </p:cNvPr>
            <p:cNvGrpSpPr/>
            <p:nvPr/>
          </p:nvGrpSpPr>
          <p:grpSpPr>
            <a:xfrm>
              <a:off x="555898" y="438529"/>
              <a:ext cx="8025059" cy="4853554"/>
              <a:chOff x="555898" y="438529"/>
              <a:chExt cx="8025059" cy="4853554"/>
            </a:xfrm>
          </p:grpSpPr>
          <p:sp>
            <p:nvSpPr>
              <p:cNvPr id="4" name="Freeform 6">
                <a:extLst>
                  <a:ext uri="{FF2B5EF4-FFF2-40B4-BE49-F238E27FC236}">
                    <a16:creationId xmlns:a16="http://schemas.microsoft.com/office/drawing/2014/main" id="{57C7CB09-8C87-4DA8-BFE7-4720504CA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113284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9E03FD-BCAA-462D-A6C4-B19647011DF4}"/>
                  </a:ext>
                </a:extLst>
              </p:cNvPr>
              <p:cNvGrpSpPr/>
              <p:nvPr/>
            </p:nvGrpSpPr>
            <p:grpSpPr>
              <a:xfrm>
                <a:off x="1100471" y="922612"/>
                <a:ext cx="482269" cy="420455"/>
                <a:chOff x="4446109" y="2103464"/>
                <a:chExt cx="482269" cy="420455"/>
              </a:xfrm>
            </p:grpSpPr>
            <p:sp>
              <p:nvSpPr>
                <p:cNvPr id="14" name="AutoShape 174">
                  <a:extLst>
                    <a:ext uri="{FF2B5EF4-FFF2-40B4-BE49-F238E27FC236}">
                      <a16:creationId xmlns:a16="http://schemas.microsoft.com/office/drawing/2014/main" id="{56EFD6BF-292F-40DF-B258-F43A90D89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Line 175">
                  <a:extLst>
                    <a:ext uri="{FF2B5EF4-FFF2-40B4-BE49-F238E27FC236}">
                      <a16:creationId xmlns:a16="http://schemas.microsoft.com/office/drawing/2014/main" id="{D3B90883-7651-4669-9F16-25B26B0C4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176">
                  <a:extLst>
                    <a:ext uri="{FF2B5EF4-FFF2-40B4-BE49-F238E27FC236}">
                      <a16:creationId xmlns:a16="http://schemas.microsoft.com/office/drawing/2014/main" id="{01FA9449-E78B-4BF7-B218-7190FC3DED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77">
                  <a:extLst>
                    <a:ext uri="{FF2B5EF4-FFF2-40B4-BE49-F238E27FC236}">
                      <a16:creationId xmlns:a16="http://schemas.microsoft.com/office/drawing/2014/main" id="{BE0340DA-996F-4A74-B664-787686F309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DB7BD84-8132-4086-957B-E575587CE082}"/>
                  </a:ext>
                </a:extLst>
              </p:cNvPr>
              <p:cNvSpPr/>
              <p:nvPr/>
            </p:nvSpPr>
            <p:spPr>
              <a:xfrm rot="10800000">
                <a:off x="2202943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 6">
                <a:extLst>
                  <a:ext uri="{FF2B5EF4-FFF2-40B4-BE49-F238E27FC236}">
                    <a16:creationId xmlns:a16="http://schemas.microsoft.com/office/drawing/2014/main" id="{7B751F98-52F3-4976-A046-ECC629A487C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202945" y="4100496"/>
                <a:ext cx="337765" cy="8055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">
                <a:extLst>
                  <a:ext uri="{FF2B5EF4-FFF2-40B4-BE49-F238E27FC236}">
                    <a16:creationId xmlns:a16="http://schemas.microsoft.com/office/drawing/2014/main" id="{9A71CA6B-FF7B-493E-98E3-C91CEFB3791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2874558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F32E82B1-F14B-4EDA-8218-D6B73A05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428" y="4021455"/>
                <a:ext cx="289901" cy="8648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C6451BFB-CAA6-456A-8990-C897C6436C7F}"/>
                  </a:ext>
                </a:extLst>
              </p:cNvPr>
              <p:cNvSpPr/>
              <p:nvPr/>
            </p:nvSpPr>
            <p:spPr>
              <a:xfrm flipH="1">
                <a:off x="2443538" y="3669480"/>
                <a:ext cx="175564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71DF734D-5A0F-4A39-80B0-153C18B99726}"/>
                  </a:ext>
                </a:extLst>
              </p:cNvPr>
              <p:cNvSpPr/>
              <p:nvPr/>
            </p:nvSpPr>
            <p:spPr>
              <a:xfrm>
                <a:off x="555898" y="3665999"/>
                <a:ext cx="175097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63CD7D0A-761A-4A7E-B4F4-46AE9D6A5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246" y="114300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929B1060-9895-4E6D-9B2F-6D401D0AEFEF}"/>
                  </a:ext>
                </a:extLst>
              </p:cNvPr>
              <p:cNvGrpSpPr/>
              <p:nvPr/>
            </p:nvGrpSpPr>
            <p:grpSpPr>
              <a:xfrm>
                <a:off x="5287517" y="932772"/>
                <a:ext cx="482269" cy="420455"/>
                <a:chOff x="4446109" y="2103464"/>
                <a:chExt cx="482269" cy="420455"/>
              </a:xfrm>
            </p:grpSpPr>
            <p:sp>
              <p:nvSpPr>
                <p:cNvPr id="94" name="AutoShape 174">
                  <a:extLst>
                    <a:ext uri="{FF2B5EF4-FFF2-40B4-BE49-F238E27FC236}">
                      <a16:creationId xmlns:a16="http://schemas.microsoft.com/office/drawing/2014/main" id="{23FB582D-21B0-4157-A485-1456DC2A6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5" name="Line 175">
                  <a:extLst>
                    <a:ext uri="{FF2B5EF4-FFF2-40B4-BE49-F238E27FC236}">
                      <a16:creationId xmlns:a16="http://schemas.microsoft.com/office/drawing/2014/main" id="{7A1233CF-8AA0-49F0-85DA-2679D0A9C6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Line 176">
                  <a:extLst>
                    <a:ext uri="{FF2B5EF4-FFF2-40B4-BE49-F238E27FC236}">
                      <a16:creationId xmlns:a16="http://schemas.microsoft.com/office/drawing/2014/main" id="{59CAEBE5-A3F1-4203-AF84-96C94A0323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Line 177">
                  <a:extLst>
                    <a:ext uri="{FF2B5EF4-FFF2-40B4-BE49-F238E27FC236}">
                      <a16:creationId xmlns:a16="http://schemas.microsoft.com/office/drawing/2014/main" id="{8EA50985-6C5E-4008-9BD0-16FB1E983D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2A777ED-A07D-4B34-87F5-D5B53E8C675E}"/>
                  </a:ext>
                </a:extLst>
              </p:cNvPr>
              <p:cNvSpPr/>
              <p:nvPr/>
            </p:nvSpPr>
            <p:spPr>
              <a:xfrm rot="10800000">
                <a:off x="6389989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8CFC8880-E90E-4FAC-85FF-870A9B020C8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389990" y="4100493"/>
                <a:ext cx="337765" cy="805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139D53E3-273F-4D4E-A5E4-B1418A0779E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7061604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69FC2D8-0390-48FB-A375-EB9B58BAA77D}"/>
                  </a:ext>
                </a:extLst>
              </p:cNvPr>
              <p:cNvSpPr/>
              <p:nvPr/>
            </p:nvSpPr>
            <p:spPr bwMode="auto">
              <a:xfrm rot="5400000">
                <a:off x="7631100" y="4974910"/>
                <a:ext cx="268607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99" name="Freeform 6">
                <a:extLst>
                  <a:ext uri="{FF2B5EF4-FFF2-40B4-BE49-F238E27FC236}">
                    <a16:creationId xmlns:a16="http://schemas.microsoft.com/office/drawing/2014/main" id="{D1AE7EA1-56B1-486B-BEF5-11432587E4A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413248" y="469396"/>
                <a:ext cx="290826" cy="36911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B3E037F-588D-4F2C-ADBF-A524E0847950}"/>
                  </a:ext>
                </a:extLst>
              </p:cNvPr>
              <p:cNvSpPr/>
              <p:nvPr/>
            </p:nvSpPr>
            <p:spPr bwMode="auto">
              <a:xfrm>
                <a:off x="6448425" y="438531"/>
                <a:ext cx="219075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8C092474-DAC6-4CEB-A137-36BC6FB4AC79}"/>
                  </a:ext>
                </a:extLst>
              </p:cNvPr>
              <p:cNvSpPr/>
              <p:nvPr/>
            </p:nvSpPr>
            <p:spPr bwMode="auto">
              <a:xfrm>
                <a:off x="3544637" y="4749167"/>
                <a:ext cx="620057" cy="542916"/>
              </a:xfrm>
              <a:prstGeom prst="rightArrow">
                <a:avLst>
                  <a:gd name="adj1" fmla="val 50000"/>
                  <a:gd name="adj2" fmla="val 55594"/>
                </a:avLst>
              </a:prstGeom>
              <a:solidFill>
                <a:srgbClr val="0563C1"/>
              </a:solidFill>
              <a:ln w="12700">
                <a:solidFill>
                  <a:srgbClr val="0563C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101" name="Left Brace 100">
                <a:extLst>
                  <a:ext uri="{FF2B5EF4-FFF2-40B4-BE49-F238E27FC236}">
                    <a16:creationId xmlns:a16="http://schemas.microsoft.com/office/drawing/2014/main" id="{02177F7C-3FD9-4342-9167-329B031E6D16}"/>
                  </a:ext>
                </a:extLst>
              </p:cNvPr>
              <p:cNvSpPr/>
              <p:nvPr/>
            </p:nvSpPr>
            <p:spPr>
              <a:xfrm rot="10800000">
                <a:off x="6767121" y="438529"/>
                <a:ext cx="337767" cy="3698765"/>
              </a:xfrm>
              <a:prstGeom prst="leftBrace">
                <a:avLst>
                  <a:gd name="adj1" fmla="val 32109"/>
                  <a:gd name="adj2" fmla="val 9032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F1C4079-2A4C-4750-BC9B-53C87B87BBC4}"/>
                  </a:ext>
                </a:extLst>
              </p:cNvPr>
              <p:cNvSpPr txBox="1"/>
              <p:nvPr/>
            </p:nvSpPr>
            <p:spPr>
              <a:xfrm>
                <a:off x="7144911" y="529971"/>
                <a:ext cx="1436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stub</a:t>
                </a:r>
              </a:p>
            </p:txBody>
          </p:sp>
          <p:sp>
            <p:nvSpPr>
              <p:cNvPr id="103" name="Left Brace 102">
                <a:extLst>
                  <a:ext uri="{FF2B5EF4-FFF2-40B4-BE49-F238E27FC236}">
                    <a16:creationId xmlns:a16="http://schemas.microsoft.com/office/drawing/2014/main" id="{E1AE29F3-2B12-4136-8604-14DF3A742274}"/>
                  </a:ext>
                </a:extLst>
              </p:cNvPr>
              <p:cNvSpPr/>
              <p:nvPr/>
            </p:nvSpPr>
            <p:spPr>
              <a:xfrm>
                <a:off x="5984857" y="4124601"/>
                <a:ext cx="337767" cy="624565"/>
              </a:xfrm>
              <a:prstGeom prst="leftBrace">
                <a:avLst>
                  <a:gd name="adj1" fmla="val 32109"/>
                  <a:gd name="adj2" fmla="val 8228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8EE5136-B0DE-40E1-BA7D-61BAC884AD98}"/>
                  </a:ext>
                </a:extLst>
              </p:cNvPr>
              <p:cNvSpPr txBox="1"/>
              <p:nvPr/>
            </p:nvSpPr>
            <p:spPr>
              <a:xfrm>
                <a:off x="4717694" y="4398533"/>
                <a:ext cx="143604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coupling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C6ABB40-5324-4E8E-A704-FB4416D8D1F9}"/>
                </a:ext>
              </a:extLst>
            </p:cNvPr>
            <p:cNvSpPr/>
            <p:nvPr/>
          </p:nvSpPr>
          <p:spPr bwMode="auto">
            <a:xfrm>
              <a:off x="1987062" y="4162129"/>
              <a:ext cx="1822938" cy="123654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6F1700-BD76-4C1F-A286-5EE4A811E70F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H="1" flipV="1">
              <a:off x="1597876" y="5190475"/>
              <a:ext cx="656149" cy="2710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90A731-C6F3-4EF9-88AE-C8E0764A7866}"/>
                </a:ext>
              </a:extLst>
            </p:cNvPr>
            <p:cNvSpPr txBox="1"/>
            <p:nvPr/>
          </p:nvSpPr>
          <p:spPr>
            <a:xfrm>
              <a:off x="437591" y="4704458"/>
              <a:ext cx="1436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Drain piping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3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E8EEA7-5F42-49A4-8C5D-76064009A00F}"/>
              </a:ext>
            </a:extLst>
          </p:cNvPr>
          <p:cNvGrpSpPr/>
          <p:nvPr/>
        </p:nvGrpSpPr>
        <p:grpSpPr>
          <a:xfrm>
            <a:off x="1604143" y="340822"/>
            <a:ext cx="9767885" cy="4843666"/>
            <a:chOff x="1604143" y="340822"/>
            <a:chExt cx="9767885" cy="4843666"/>
          </a:xfrm>
        </p:grpSpPr>
        <p:pic>
          <p:nvPicPr>
            <p:cNvPr id="36" name="Picture 13" descr="C:\Users\mw24\Pictures\Atima 5 sed wire front.png">
              <a:extLst>
                <a:ext uri="{FF2B5EF4-FFF2-40B4-BE49-F238E27FC236}">
                  <a16:creationId xmlns:a16="http://schemas.microsoft.com/office/drawing/2014/main" id="{7014406A-5737-4690-AF96-CBA2E8E1C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4519" y="875489"/>
              <a:ext cx="9324689" cy="4308999"/>
            </a:xfrm>
            <a:prstGeom prst="rect">
              <a:avLst/>
            </a:prstGeom>
            <a:noFill/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21819E2-4E28-4A92-9A92-6127A0686E4D}"/>
                </a:ext>
              </a:extLst>
            </p:cNvPr>
            <p:cNvSpPr/>
            <p:nvPr/>
          </p:nvSpPr>
          <p:spPr bwMode="auto">
            <a:xfrm>
              <a:off x="9610928" y="4260715"/>
              <a:ext cx="1338280" cy="923773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79C95C-8E0D-4662-A270-AD66F2C9E5EC}"/>
                </a:ext>
              </a:extLst>
            </p:cNvPr>
            <p:cNvCxnSpPr>
              <a:endCxn id="3" idx="0"/>
            </p:cNvCxnSpPr>
            <p:nvPr/>
          </p:nvCxnSpPr>
          <p:spPr>
            <a:xfrm flipH="1">
              <a:off x="10280068" y="3861881"/>
              <a:ext cx="79889" cy="39883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15C2EF-25D3-469F-89BE-F4A7EB8456AF}"/>
                </a:ext>
              </a:extLst>
            </p:cNvPr>
            <p:cNvSpPr txBox="1"/>
            <p:nvPr/>
          </p:nvSpPr>
          <p:spPr>
            <a:xfrm>
              <a:off x="9762933" y="3215550"/>
              <a:ext cx="1609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Sedimentation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 drain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52E148-1E47-4ECF-977F-9C1FA23D3102}"/>
                </a:ext>
              </a:extLst>
            </p:cNvPr>
            <p:cNvSpPr txBox="1"/>
            <p:nvPr/>
          </p:nvSpPr>
          <p:spPr>
            <a:xfrm>
              <a:off x="1604143" y="340822"/>
              <a:ext cx="86594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AutoCAD drawing of sedimentation tank, don’t worry if this is confusing! </a:t>
              </a:r>
            </a:p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You’ll learn about it in depth later 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51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795505B-CBE9-4891-BD71-C4BECFCF762A}"/>
              </a:ext>
            </a:extLst>
          </p:cNvPr>
          <p:cNvGrpSpPr/>
          <p:nvPr/>
        </p:nvGrpSpPr>
        <p:grpSpPr>
          <a:xfrm>
            <a:off x="3026545" y="202972"/>
            <a:ext cx="6828184" cy="5895905"/>
            <a:chOff x="3026545" y="202972"/>
            <a:chExt cx="6828184" cy="5895905"/>
          </a:xfrm>
        </p:grpSpPr>
        <p:sp>
          <p:nvSpPr>
            <p:cNvPr id="4" name="Freeform 6 1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160" y="1132840"/>
              <a:ext cx="2971800" cy="2971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4717431" y="922612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DB7BD84-8132-4086-957B-E575587CE082}"/>
                </a:ext>
              </a:extLst>
            </p:cNvPr>
            <p:cNvSpPr/>
            <p:nvPr/>
          </p:nvSpPr>
          <p:spPr>
            <a:xfrm rot="10800000">
              <a:off x="5819903" y="4857704"/>
              <a:ext cx="337768" cy="332771"/>
            </a:xfrm>
            <a:custGeom>
              <a:avLst/>
              <a:gdLst>
                <a:gd name="connsiteX0" fmla="*/ 0 w 1607820"/>
                <a:gd name="connsiteY0" fmla="*/ 0 h 1651977"/>
                <a:gd name="connsiteX1" fmla="*/ 1607820 w 1607820"/>
                <a:gd name="connsiteY1" fmla="*/ 1651977 h 1651977"/>
                <a:gd name="connsiteX2" fmla="*/ 0 w 1607820"/>
                <a:gd name="connsiteY2" fmla="*/ 1651977 h 16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820" h="1651977">
                  <a:moveTo>
                    <a:pt x="0" y="0"/>
                  </a:moveTo>
                  <a:cubicBezTo>
                    <a:pt x="887974" y="0"/>
                    <a:pt x="1607820" y="739615"/>
                    <a:pt x="1607820" y="1651977"/>
                  </a:cubicBezTo>
                  <a:lnTo>
                    <a:pt x="0" y="1651977"/>
                  </a:lnTo>
                  <a:close/>
                </a:path>
              </a:pathLst>
            </a:custGeom>
            <a:solidFill>
              <a:srgbClr val="0563C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 6 2">
              <a:extLst>
                <a:ext uri="{FF2B5EF4-FFF2-40B4-BE49-F238E27FC236}">
                  <a16:creationId xmlns:a16="http://schemas.microsoft.com/office/drawing/2014/main" id="{7B751F98-52F3-4976-A046-ECC629A487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819905" y="4100496"/>
              <a:ext cx="337765" cy="805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2" name="Freeform 6 3">
              <a:extLst>
                <a:ext uri="{FF2B5EF4-FFF2-40B4-BE49-F238E27FC236}">
                  <a16:creationId xmlns:a16="http://schemas.microsoft.com/office/drawing/2014/main" id="{9A71CA6B-FF7B-493E-98E3-C91CEFB3791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491518" y="4486679"/>
              <a:ext cx="337765" cy="10698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Freeform 6 4">
              <a:extLst>
                <a:ext uri="{FF2B5EF4-FFF2-40B4-BE49-F238E27FC236}">
                  <a16:creationId xmlns:a16="http://schemas.microsoft.com/office/drawing/2014/main" id="{F32E82B1-F14B-4EDA-8218-D6B73A05E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388" y="4021455"/>
              <a:ext cx="289901" cy="8648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C6451BFB-CAA6-456A-8990-C897C6436C7F}"/>
                </a:ext>
              </a:extLst>
            </p:cNvPr>
            <p:cNvSpPr/>
            <p:nvPr/>
          </p:nvSpPr>
          <p:spPr>
            <a:xfrm flipH="1">
              <a:off x="6060498" y="3669480"/>
              <a:ext cx="175564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71DF734D-5A0F-4A39-80B0-153C18B99726}"/>
                </a:ext>
              </a:extLst>
            </p:cNvPr>
            <p:cNvSpPr/>
            <p:nvPr/>
          </p:nvSpPr>
          <p:spPr>
            <a:xfrm>
              <a:off x="4172858" y="3665999"/>
              <a:ext cx="175097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C092474-DAC6-4CEB-A137-36BC6FB4AC79}"/>
                </a:ext>
              </a:extLst>
            </p:cNvPr>
            <p:cNvSpPr/>
            <p:nvPr/>
          </p:nvSpPr>
          <p:spPr bwMode="auto">
            <a:xfrm>
              <a:off x="7161597" y="4749167"/>
              <a:ext cx="1464243" cy="542916"/>
            </a:xfrm>
            <a:prstGeom prst="rightArrow">
              <a:avLst>
                <a:gd name="adj1" fmla="val 50000"/>
                <a:gd name="adj2" fmla="val 55594"/>
              </a:avLst>
            </a:pr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B8EF78AB-346D-4CF7-8EEB-E3057A374572}"/>
                </a:ext>
              </a:extLst>
            </p:cNvPr>
            <p:cNvSpPr/>
            <p:nvPr/>
          </p:nvSpPr>
          <p:spPr>
            <a:xfrm>
              <a:off x="5699760" y="4890520"/>
              <a:ext cx="697229" cy="268610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3FA000-A957-4520-ADA1-905F8017891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780" y="4937124"/>
              <a:ext cx="620190" cy="245333"/>
            </a:xfrm>
            <a:prstGeom prst="rect">
              <a:avLst/>
            </a:prstGeom>
          </p:spPr>
        </p:pic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34C00208-D46E-44FF-8D1A-28B6EEFBB41C}"/>
                </a:ext>
              </a:extLst>
            </p:cNvPr>
            <p:cNvSpPr/>
            <p:nvPr/>
          </p:nvSpPr>
          <p:spPr>
            <a:xfrm>
              <a:off x="4010351" y="1150655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11223B-1869-4658-93A7-78A406CDFA1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2373408"/>
              <a:ext cx="682666" cy="210285"/>
            </a:xfrm>
            <a:prstGeom prst="rect">
              <a:avLst/>
            </a:prstGeom>
          </p:spPr>
        </p:pic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3C62ECCA-C254-43FB-B7FE-23AC3E40E10E}"/>
                </a:ext>
              </a:extLst>
            </p:cNvPr>
            <p:cNvSpPr/>
            <p:nvPr/>
          </p:nvSpPr>
          <p:spPr>
            <a:xfrm rot="5400000">
              <a:off x="5772176" y="-715540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842E39-BE55-4729-BF85-4381FDA3F9C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454" y="202972"/>
              <a:ext cx="707047" cy="21180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A8A8E5-51A5-470A-8B37-FAF3900F51C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5414688"/>
              <a:ext cx="6828184" cy="684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2237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2389C75-2F09-4EAA-9186-12F16B48BF85}"/>
              </a:ext>
            </a:extLst>
          </p:cNvPr>
          <p:cNvGrpSpPr/>
          <p:nvPr/>
        </p:nvGrpSpPr>
        <p:grpSpPr>
          <a:xfrm>
            <a:off x="1476635" y="842426"/>
            <a:ext cx="9766268" cy="5846492"/>
            <a:chOff x="2541890" y="657676"/>
            <a:chExt cx="9766268" cy="584649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BE004FE-7E9E-4840-8BDD-27A3A5095700}"/>
                </a:ext>
              </a:extLst>
            </p:cNvPr>
            <p:cNvGrpSpPr/>
            <p:nvPr/>
          </p:nvGrpSpPr>
          <p:grpSpPr>
            <a:xfrm>
              <a:off x="2541890" y="1008034"/>
              <a:ext cx="7254834" cy="4572185"/>
              <a:chOff x="1547720" y="1378874"/>
              <a:chExt cx="7254834" cy="457218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48D0F686-BD75-4C2A-A32C-447084CDF18B}"/>
                  </a:ext>
                </a:extLst>
              </p:cNvPr>
              <p:cNvGrpSpPr/>
              <p:nvPr/>
            </p:nvGrpSpPr>
            <p:grpSpPr>
              <a:xfrm>
                <a:off x="1547720" y="1471716"/>
                <a:ext cx="7254834" cy="4479343"/>
                <a:chOff x="2616200" y="1995489"/>
                <a:chExt cx="9677172" cy="5491160"/>
              </a:xfrm>
            </p:grpSpPr>
            <p:sp>
              <p:nvSpPr>
                <p:cNvPr id="23" name="Freeform 2397">
                  <a:extLst>
                    <a:ext uri="{FF2B5EF4-FFF2-40B4-BE49-F238E27FC236}">
                      <a16:creationId xmlns:a16="http://schemas.microsoft.com/office/drawing/2014/main" id="{1017739F-9FF0-4A80-80F9-85EAC2AA6D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2817814"/>
                  <a:ext cx="4322763" cy="3016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2396">
                  <a:extLst>
                    <a:ext uri="{FF2B5EF4-FFF2-40B4-BE49-F238E27FC236}">
                      <a16:creationId xmlns:a16="http://schemas.microsoft.com/office/drawing/2014/main" id="{D2FFE8C9-DD30-43C4-BBD8-A4A8AB42D3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1995489"/>
                  <a:ext cx="4322763" cy="38385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2399">
                  <a:extLst>
                    <a:ext uri="{FF2B5EF4-FFF2-40B4-BE49-F238E27FC236}">
                      <a16:creationId xmlns:a16="http://schemas.microsoft.com/office/drawing/2014/main" id="{4142C53E-A8C5-4F7A-82EE-F40282FFC3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2465388"/>
                  <a:ext cx="3046413" cy="96996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2401">
                  <a:extLst>
                    <a:ext uri="{FF2B5EF4-FFF2-40B4-BE49-F238E27FC236}">
                      <a16:creationId xmlns:a16="http://schemas.microsoft.com/office/drawing/2014/main" id="{8EC8D623-B676-49EF-959B-798AEBF6A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3046413"/>
                  <a:ext cx="3046413" cy="3889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Rectangle 2400">
                  <a:extLst>
                    <a:ext uri="{FF2B5EF4-FFF2-40B4-BE49-F238E27FC236}">
                      <a16:creationId xmlns:a16="http://schemas.microsoft.com/office/drawing/2014/main" id="{749913FF-963D-4880-801B-5DC0E104E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4389" y="3367088"/>
                  <a:ext cx="160337" cy="157162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2402">
                  <a:extLst>
                    <a:ext uri="{FF2B5EF4-FFF2-40B4-BE49-F238E27FC236}">
                      <a16:creationId xmlns:a16="http://schemas.microsoft.com/office/drawing/2014/main" id="{4CB05190-B914-4F8F-9BEA-C67FFAD54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96906" y="2119313"/>
                  <a:ext cx="0" cy="6937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2403">
                  <a:extLst>
                    <a:ext uri="{FF2B5EF4-FFF2-40B4-BE49-F238E27FC236}">
                      <a16:creationId xmlns:a16="http://schemas.microsoft.com/office/drawing/2014/main" id="{5BBC87CE-B8CE-4E59-B0EE-58EE94CD8F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8706431" y="3028949"/>
                  <a:ext cx="0" cy="6937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Rectangle 2407">
                  <a:extLst>
                    <a:ext uri="{FF2B5EF4-FFF2-40B4-BE49-F238E27FC236}">
                      <a16:creationId xmlns:a16="http://schemas.microsoft.com/office/drawing/2014/main" id="{A6599C06-044E-4F99-B5F2-A839AE16C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1463" y="3011488"/>
                  <a:ext cx="215900" cy="364807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9" name="Group 2412">
                  <a:extLst>
                    <a:ext uri="{FF2B5EF4-FFF2-40B4-BE49-F238E27FC236}">
                      <a16:creationId xmlns:a16="http://schemas.microsoft.com/office/drawing/2014/main" id="{C32742F8-04CA-4E69-8046-DEAC2BF4D1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49713" y="3084513"/>
                  <a:ext cx="279400" cy="3379787"/>
                  <a:chOff x="2281" y="1943"/>
                  <a:chExt cx="167" cy="1474"/>
                </a:xfrm>
              </p:grpSpPr>
              <p:sp>
                <p:nvSpPr>
                  <p:cNvPr id="41" name="Line 2408">
                    <a:extLst>
                      <a:ext uri="{FF2B5EF4-FFF2-40B4-BE49-F238E27FC236}">
                        <a16:creationId xmlns:a16="http://schemas.microsoft.com/office/drawing/2014/main" id="{E2A916F6-34AE-4DE3-9AB9-47D869A797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81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Line 2409">
                    <a:extLst>
                      <a:ext uri="{FF2B5EF4-FFF2-40B4-BE49-F238E27FC236}">
                        <a16:creationId xmlns:a16="http://schemas.microsoft.com/office/drawing/2014/main" id="{F4368D36-03C8-460B-B889-F82DACE4A1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8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" name="Line 2410">
                  <a:extLst>
                    <a:ext uri="{FF2B5EF4-FFF2-40B4-BE49-F238E27FC236}">
                      <a16:creationId xmlns:a16="http://schemas.microsoft.com/office/drawing/2014/main" id="{E872F515-8C36-43CD-B770-9672D48A14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714" y="5881628"/>
                  <a:ext cx="0" cy="609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Freeform 2411">
                  <a:extLst>
                    <a:ext uri="{FF2B5EF4-FFF2-40B4-BE49-F238E27FC236}">
                      <a16:creationId xmlns:a16="http://schemas.microsoft.com/office/drawing/2014/main" id="{D05DBF6F-7702-434C-B64E-862FFF268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9101" y="2951163"/>
                  <a:ext cx="117475" cy="4535486"/>
                </a:xfrm>
                <a:custGeom>
                  <a:avLst/>
                  <a:gdLst/>
                  <a:ahLst/>
                  <a:cxnLst>
                    <a:cxn ang="0">
                      <a:pos x="74" y="56"/>
                    </a:cxn>
                    <a:cxn ang="0">
                      <a:pos x="15" y="187"/>
                    </a:cxn>
                    <a:cxn ang="0">
                      <a:pos x="6" y="2474"/>
                    </a:cxn>
                    <a:cxn ang="0">
                      <a:pos x="50" y="2483"/>
                    </a:cxn>
                    <a:cxn ang="0">
                      <a:pos x="59" y="1549"/>
                    </a:cxn>
                    <a:cxn ang="0">
                      <a:pos x="50" y="100"/>
                    </a:cxn>
                  </a:cxnLst>
                  <a:rect l="0" t="0" r="r" b="b"/>
                  <a:pathLst>
                    <a:path w="74" h="2857">
                      <a:moveTo>
                        <a:pt x="74" y="56"/>
                      </a:moveTo>
                      <a:cubicBezTo>
                        <a:pt x="64" y="78"/>
                        <a:pt x="14" y="0"/>
                        <a:pt x="15" y="187"/>
                      </a:cubicBezTo>
                      <a:cubicBezTo>
                        <a:pt x="16" y="374"/>
                        <a:pt x="0" y="2091"/>
                        <a:pt x="6" y="2474"/>
                      </a:cubicBezTo>
                      <a:cubicBezTo>
                        <a:pt x="12" y="2857"/>
                        <a:pt x="41" y="2637"/>
                        <a:pt x="50" y="2483"/>
                      </a:cubicBezTo>
                      <a:cubicBezTo>
                        <a:pt x="59" y="2329"/>
                        <a:pt x="59" y="1946"/>
                        <a:pt x="59" y="1549"/>
                      </a:cubicBezTo>
                      <a:cubicBezTo>
                        <a:pt x="59" y="1152"/>
                        <a:pt x="58" y="626"/>
                        <a:pt x="50" y="10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2414">
                  <a:extLst>
                    <a:ext uri="{FF2B5EF4-FFF2-40B4-BE49-F238E27FC236}">
                      <a16:creationId xmlns:a16="http://schemas.microsoft.com/office/drawing/2014/main" id="{066EE571-BD08-4C7D-9AFD-D019A31537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1925" y="3021013"/>
                  <a:ext cx="578144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2415">
                  <a:extLst>
                    <a:ext uri="{FF2B5EF4-FFF2-40B4-BE49-F238E27FC236}">
                      <a16:creationId xmlns:a16="http://schemas.microsoft.com/office/drawing/2014/main" id="{51450C8A-8E55-4E55-B8F5-41C7EBAB0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92938" y="2816225"/>
                  <a:ext cx="34260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C27DA9B-B377-4690-A90F-C7D284B96CC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7369" y="2147588"/>
                <a:ext cx="271506" cy="147983"/>
              </a:xfrm>
              <a:prstGeom prst="rect">
                <a:avLst/>
              </a:prstGeom>
            </p:spPr>
          </p:pic>
          <p:sp>
            <p:nvSpPr>
              <p:cNvPr id="139" name="Left Brace 138">
                <a:extLst>
                  <a:ext uri="{FF2B5EF4-FFF2-40B4-BE49-F238E27FC236}">
                    <a16:creationId xmlns:a16="http://schemas.microsoft.com/office/drawing/2014/main" id="{9F0C1DCB-8C3E-444B-AB90-75BB1325C284}"/>
                  </a:ext>
                </a:extLst>
              </p:cNvPr>
              <p:cNvSpPr/>
              <p:nvPr/>
            </p:nvSpPr>
            <p:spPr>
              <a:xfrm rot="5400000">
                <a:off x="3022738" y="428775"/>
                <a:ext cx="525931" cy="2426129"/>
              </a:xfrm>
              <a:prstGeom prst="leftBrace">
                <a:avLst>
                  <a:gd name="adj1" fmla="val 8333"/>
                  <a:gd name="adj2" fmla="val 513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26524F8-7EB2-41D8-AAFB-7A29FDAD2330}"/>
                </a:ext>
              </a:extLst>
            </p:cNvPr>
            <p:cNvGrpSpPr/>
            <p:nvPr/>
          </p:nvGrpSpPr>
          <p:grpSpPr>
            <a:xfrm>
              <a:off x="5424716" y="777250"/>
              <a:ext cx="6883442" cy="5726918"/>
              <a:chOff x="7061444" y="1743431"/>
              <a:chExt cx="5246713" cy="4699779"/>
            </a:xfrm>
          </p:grpSpPr>
          <p:sp>
            <p:nvSpPr>
              <p:cNvPr id="52" name="Rectangle 2400" descr="Granite">
                <a:extLst>
                  <a:ext uri="{FF2B5EF4-FFF2-40B4-BE49-F238E27FC236}">
                    <a16:creationId xmlns:a16="http://schemas.microsoft.com/office/drawing/2014/main" id="{9E7430DA-505B-402B-B797-9FAB58359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1978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Rectangle 2401" descr="Granite">
                <a:extLst>
                  <a:ext uri="{FF2B5EF4-FFF2-40B4-BE49-F238E27FC236}">
                    <a16:creationId xmlns:a16="http://schemas.microsoft.com/office/drawing/2014/main" id="{9F88DA03-A972-47D9-8EFF-6809F15D2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2807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Freeform 2404" descr="Granite">
                <a:extLst>
                  <a:ext uri="{FF2B5EF4-FFF2-40B4-BE49-F238E27FC236}">
                    <a16:creationId xmlns:a16="http://schemas.microsoft.com/office/drawing/2014/main" id="{59F954B0-5312-4EB9-88F8-14DD74271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1129" y="4462328"/>
                <a:ext cx="4407028" cy="553946"/>
              </a:xfrm>
              <a:custGeom>
                <a:avLst/>
                <a:gdLst/>
                <a:ahLst/>
                <a:cxnLst>
                  <a:cxn ang="0">
                    <a:pos x="2514" y="314"/>
                  </a:cxn>
                  <a:cxn ang="0">
                    <a:pos x="2514" y="72"/>
                  </a:cxn>
                  <a:cxn ang="0">
                    <a:pos x="121" y="74"/>
                  </a:cxn>
                  <a:cxn ang="0">
                    <a:pos x="121" y="0"/>
                  </a:cxn>
                  <a:cxn ang="0">
                    <a:pos x="0" y="0"/>
                  </a:cxn>
                  <a:cxn ang="0">
                    <a:pos x="0" y="316"/>
                  </a:cxn>
                  <a:cxn ang="0">
                    <a:pos x="2514" y="314"/>
                  </a:cxn>
                </a:cxnLst>
                <a:rect l="0" t="0" r="r" b="b"/>
                <a:pathLst>
                  <a:path w="2514" h="316">
                    <a:moveTo>
                      <a:pt x="2514" y="314"/>
                    </a:moveTo>
                    <a:lnTo>
                      <a:pt x="2514" y="72"/>
                    </a:lnTo>
                    <a:lnTo>
                      <a:pt x="121" y="74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16"/>
                    </a:lnTo>
                    <a:lnTo>
                      <a:pt x="2514" y="314"/>
                    </a:lnTo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2408">
                <a:extLst>
                  <a:ext uri="{FF2B5EF4-FFF2-40B4-BE49-F238E27FC236}">
                    <a16:creationId xmlns:a16="http://schemas.microsoft.com/office/drawing/2014/main" id="{74091C66-5F80-4D85-83CF-E1AE79D00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34840" y="2563831"/>
                <a:ext cx="18581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Freeform 2410">
                <a:extLst>
                  <a:ext uri="{FF2B5EF4-FFF2-40B4-BE49-F238E27FC236}">
                    <a16:creationId xmlns:a16="http://schemas.microsoft.com/office/drawing/2014/main" id="{A3A2F0E5-E241-4442-A508-FC0F2C8C9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816" y="4393960"/>
                <a:ext cx="2664551" cy="862474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Freeform 2411">
                <a:extLst>
                  <a:ext uri="{FF2B5EF4-FFF2-40B4-BE49-F238E27FC236}">
                    <a16:creationId xmlns:a16="http://schemas.microsoft.com/office/drawing/2014/main" id="{34981E79-4CAC-44CD-84AC-1FF651BE2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1804" y="4379936"/>
                <a:ext cx="2748695" cy="960641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62" name="Group 2421">
                <a:extLst>
                  <a:ext uri="{FF2B5EF4-FFF2-40B4-BE49-F238E27FC236}">
                    <a16:creationId xmlns:a16="http://schemas.microsoft.com/office/drawing/2014/main" id="{6BCB20EE-3E8B-433A-998B-E58F5438E9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061444" y="5249420"/>
                <a:ext cx="217371" cy="217371"/>
                <a:chOff x="4380" y="3764"/>
                <a:chExt cx="388" cy="388"/>
              </a:xfrm>
            </p:grpSpPr>
            <p:sp>
              <p:nvSpPr>
                <p:cNvPr id="122" name="Arc 2422">
                  <a:extLst>
                    <a:ext uri="{FF2B5EF4-FFF2-40B4-BE49-F238E27FC236}">
                      <a16:creationId xmlns:a16="http://schemas.microsoft.com/office/drawing/2014/main" id="{7ABEE73C-6452-4AF9-BDCA-46D93A87C3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764"/>
                  <a:ext cx="388" cy="3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Arc 2423">
                  <a:extLst>
                    <a:ext uri="{FF2B5EF4-FFF2-40B4-BE49-F238E27FC236}">
                      <a16:creationId xmlns:a16="http://schemas.microsoft.com/office/drawing/2014/main" id="{DA81FDE8-3CBA-4167-8DD8-EDAC9766F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924"/>
                  <a:ext cx="228" cy="2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" name="Oval 2424">
                <a:extLst>
                  <a:ext uri="{FF2B5EF4-FFF2-40B4-BE49-F238E27FC236}">
                    <a16:creationId xmlns:a16="http://schemas.microsoft.com/office/drawing/2014/main" id="{782EA88C-2FBB-4E1D-BB98-C3BBD759A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8974" y="5529900"/>
                <a:ext cx="50837" cy="5083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Oval 2425">
                <a:extLst>
                  <a:ext uri="{FF2B5EF4-FFF2-40B4-BE49-F238E27FC236}">
                    <a16:creationId xmlns:a16="http://schemas.microsoft.com/office/drawing/2014/main" id="{423A4492-BB76-4193-81A7-FD55F109E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4234" y="5735001"/>
                <a:ext cx="50836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Oval 2426">
                <a:extLst>
                  <a:ext uri="{FF2B5EF4-FFF2-40B4-BE49-F238E27FC236}">
                    <a16:creationId xmlns:a16="http://schemas.microsoft.com/office/drawing/2014/main" id="{7DF0186A-D4E0-42AF-8254-864EB2B6B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9492" y="6040023"/>
                <a:ext cx="50837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7" name="Group 2428">
                <a:extLst>
                  <a:ext uri="{FF2B5EF4-FFF2-40B4-BE49-F238E27FC236}">
                    <a16:creationId xmlns:a16="http://schemas.microsoft.com/office/drawing/2014/main" id="{6D8B2502-B47F-4E86-969B-8296106DD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99852" y="5126710"/>
                <a:ext cx="245419" cy="213865"/>
                <a:chOff x="1668" y="3538"/>
                <a:chExt cx="140" cy="122"/>
              </a:xfrm>
            </p:grpSpPr>
            <p:sp>
              <p:nvSpPr>
                <p:cNvPr id="118" name="AutoShape 2429">
                  <a:extLst>
                    <a:ext uri="{FF2B5EF4-FFF2-40B4-BE49-F238E27FC236}">
                      <a16:creationId xmlns:a16="http://schemas.microsoft.com/office/drawing/2014/main" id="{F12D115A-7313-4B45-8BBB-94FE11B7C5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8" y="3538"/>
                  <a:ext cx="140" cy="32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Line 2430">
                  <a:extLst>
                    <a:ext uri="{FF2B5EF4-FFF2-40B4-BE49-F238E27FC236}">
                      <a16:creationId xmlns:a16="http://schemas.microsoft.com/office/drawing/2014/main" id="{2E50DC24-5F18-4940-BE31-C2DEE610A3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Line 2431">
                  <a:extLst>
                    <a:ext uri="{FF2B5EF4-FFF2-40B4-BE49-F238E27FC236}">
                      <a16:creationId xmlns:a16="http://schemas.microsoft.com/office/drawing/2014/main" id="{2F0A8C59-2D20-48BA-B322-6053F85750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Line 2432">
                  <a:extLst>
                    <a:ext uri="{FF2B5EF4-FFF2-40B4-BE49-F238E27FC236}">
                      <a16:creationId xmlns:a16="http://schemas.microsoft.com/office/drawing/2014/main" id="{8228885C-0923-4A87-B845-C43D313B16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737" y="3567"/>
                  <a:ext cx="3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4" name="Freeform 2439" descr="Granite">
                <a:extLst>
                  <a:ext uri="{FF2B5EF4-FFF2-40B4-BE49-F238E27FC236}">
                    <a16:creationId xmlns:a16="http://schemas.microsoft.com/office/drawing/2014/main" id="{7567AF48-D46C-405B-BF0B-2E20EC9CE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807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Freeform 2440" descr="Granite">
                <a:extLst>
                  <a:ext uri="{FF2B5EF4-FFF2-40B4-BE49-F238E27FC236}">
                    <a16:creationId xmlns:a16="http://schemas.microsoft.com/office/drawing/2014/main" id="{F0D81F87-FFC4-4A22-966B-EE73AAFDA78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191499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AutoShape 2444">
                <a:extLst>
                  <a:ext uri="{FF2B5EF4-FFF2-40B4-BE49-F238E27FC236}">
                    <a16:creationId xmlns:a16="http://schemas.microsoft.com/office/drawing/2014/main" id="{8FB63713-0289-401B-A48C-3FD62F3FE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086319" y="2385026"/>
                <a:ext cx="252431" cy="168288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445">
                <a:extLst>
                  <a:ext uri="{FF2B5EF4-FFF2-40B4-BE49-F238E27FC236}">
                    <a16:creationId xmlns:a16="http://schemas.microsoft.com/office/drawing/2014/main" id="{924C9547-EAD1-4F41-93A8-F2FC92B05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4248" y="2600645"/>
                <a:ext cx="3365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2446">
                <a:extLst>
                  <a:ext uri="{FF2B5EF4-FFF2-40B4-BE49-F238E27FC236}">
                    <a16:creationId xmlns:a16="http://schemas.microsoft.com/office/drawing/2014/main" id="{0A2D8C6E-C890-4BFC-81E7-F866EC4FA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86319" y="2647975"/>
                <a:ext cx="252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2447">
                <a:extLst>
                  <a:ext uri="{FF2B5EF4-FFF2-40B4-BE49-F238E27FC236}">
                    <a16:creationId xmlns:a16="http://schemas.microsoft.com/office/drawing/2014/main" id="{621E1B9C-12BB-4F6A-81FA-E2A1AD3EA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35403" y="2695307"/>
                <a:ext cx="1525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0" name="Group 2460">
                <a:extLst>
                  <a:ext uri="{FF2B5EF4-FFF2-40B4-BE49-F238E27FC236}">
                    <a16:creationId xmlns:a16="http://schemas.microsoft.com/office/drawing/2014/main" id="{CC51D33A-F24F-4A82-A70D-B4F425311D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11723533" y="1982714"/>
                <a:ext cx="129722" cy="730999"/>
                <a:chOff x="4310" y="2095"/>
                <a:chExt cx="74" cy="1137"/>
              </a:xfrm>
            </p:grpSpPr>
            <p:sp>
              <p:nvSpPr>
                <p:cNvPr id="110" name="Line 2461">
                  <a:extLst>
                    <a:ext uri="{FF2B5EF4-FFF2-40B4-BE49-F238E27FC236}">
                      <a16:creationId xmlns:a16="http://schemas.microsoft.com/office/drawing/2014/main" id="{FD41255D-628C-4824-B965-E991D178E9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815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Line 2462">
                  <a:extLst>
                    <a:ext uri="{FF2B5EF4-FFF2-40B4-BE49-F238E27FC236}">
                      <a16:creationId xmlns:a16="http://schemas.microsoft.com/office/drawing/2014/main" id="{A58EB5A1-AAD1-4A52-8098-A314ACEBDE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741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5" name="Rectangle 2472">
                <a:extLst>
                  <a:ext uri="{FF2B5EF4-FFF2-40B4-BE49-F238E27FC236}">
                    <a16:creationId xmlns:a16="http://schemas.microsoft.com/office/drawing/2014/main" id="{D12CD7FA-C3FC-4359-9759-8A2911A53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3930" y="2297376"/>
                <a:ext cx="378647" cy="98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7" name="Group 2483">
                <a:extLst>
                  <a:ext uri="{FF2B5EF4-FFF2-40B4-BE49-F238E27FC236}">
                    <a16:creationId xmlns:a16="http://schemas.microsoft.com/office/drawing/2014/main" id="{D074B225-E28B-4929-8768-670500E0D0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29343" y="2507736"/>
                <a:ext cx="1611002" cy="2012438"/>
                <a:chOff x="3744" y="1900"/>
                <a:chExt cx="919" cy="1148"/>
              </a:xfrm>
            </p:grpSpPr>
            <p:sp>
              <p:nvSpPr>
                <p:cNvPr id="101" name="Freeform 2402">
                  <a:extLst>
                    <a:ext uri="{FF2B5EF4-FFF2-40B4-BE49-F238E27FC236}">
                      <a16:creationId xmlns:a16="http://schemas.microsoft.com/office/drawing/2014/main" id="{FDC82876-55B2-4278-A16C-F2889AB78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4" y="1956"/>
                  <a:ext cx="288" cy="1092"/>
                </a:xfrm>
                <a:custGeom>
                  <a:avLst/>
                  <a:gdLst/>
                  <a:ahLst/>
                  <a:cxnLst>
                    <a:cxn ang="0">
                      <a:pos x="372" y="0"/>
                    </a:cxn>
                    <a:cxn ang="0">
                      <a:pos x="364" y="940"/>
                    </a:cxn>
                    <a:cxn ang="0">
                      <a:pos x="56" y="924"/>
                    </a:cxn>
                    <a:cxn ang="0">
                      <a:pos x="28" y="1040"/>
                    </a:cxn>
                  </a:cxnLst>
                  <a:rect l="0" t="0" r="r" b="b"/>
                  <a:pathLst>
                    <a:path w="376" h="1092">
                      <a:moveTo>
                        <a:pt x="372" y="0"/>
                      </a:moveTo>
                      <a:cubicBezTo>
                        <a:pt x="371" y="157"/>
                        <a:pt x="376" y="788"/>
                        <a:pt x="364" y="940"/>
                      </a:cubicBezTo>
                      <a:cubicBezTo>
                        <a:pt x="352" y="1092"/>
                        <a:pt x="112" y="907"/>
                        <a:pt x="56" y="924"/>
                      </a:cubicBezTo>
                      <a:cubicBezTo>
                        <a:pt x="0" y="941"/>
                        <a:pt x="34" y="1016"/>
                        <a:pt x="28" y="1040"/>
                      </a:cubicBezTo>
                    </a:path>
                  </a:pathLst>
                </a:custGeom>
                <a:noFill/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AutoShape 2409">
                  <a:extLst>
                    <a:ext uri="{FF2B5EF4-FFF2-40B4-BE49-F238E27FC236}">
                      <a16:creationId xmlns:a16="http://schemas.microsoft.com/office/drawing/2014/main" id="{94B7BB9D-60CF-42B0-B444-7E2C4C5F5A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2" y="1900"/>
                  <a:ext cx="532" cy="5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Oval 2438">
                  <a:extLst>
                    <a:ext uri="{FF2B5EF4-FFF2-40B4-BE49-F238E27FC236}">
                      <a16:creationId xmlns:a16="http://schemas.microsoft.com/office/drawing/2014/main" id="{3BB4C634-22C3-4A86-B82D-D783993AC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6" y="1994"/>
                  <a:ext cx="28" cy="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Text Box 2450">
                  <a:extLst>
                    <a:ext uri="{FF2B5EF4-FFF2-40B4-BE49-F238E27FC236}">
                      <a16:creationId xmlns:a16="http://schemas.microsoft.com/office/drawing/2014/main" id="{27FE296C-33BB-47A2-8B9F-D9191132B0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1" y="2408"/>
                  <a:ext cx="712" cy="3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Transparent flexible tube</a:t>
                  </a:r>
                </a:p>
              </p:txBody>
            </p:sp>
            <p:sp>
              <p:nvSpPr>
                <p:cNvPr id="106" name="Text Box 2464">
                  <a:extLst>
                    <a:ext uri="{FF2B5EF4-FFF2-40B4-BE49-F238E27FC236}">
                      <a16:creationId xmlns:a16="http://schemas.microsoft.com/office/drawing/2014/main" id="{483DEC78-D14A-4425-B015-38E4B7A10D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9" y="1950"/>
                  <a:ext cx="398" cy="18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Orifice</a:t>
                  </a:r>
                </a:p>
              </p:txBody>
            </p:sp>
          </p:grpSp>
          <p:sp>
            <p:nvSpPr>
              <p:cNvPr id="98" name="Freeform 2475">
                <a:extLst>
                  <a:ext uri="{FF2B5EF4-FFF2-40B4-BE49-F238E27FC236}">
                    <a16:creationId xmlns:a16="http://schemas.microsoft.com/office/drawing/2014/main" id="{AA15A38D-9200-4138-92AE-26790834E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93014" y="6052292"/>
                <a:ext cx="522392" cy="390918"/>
              </a:xfrm>
              <a:custGeom>
                <a:avLst/>
                <a:gdLst/>
                <a:ahLst/>
                <a:cxnLst>
                  <a:cxn ang="0">
                    <a:pos x="10" y="130"/>
                  </a:cxn>
                  <a:cxn ang="0">
                    <a:pos x="56" y="9"/>
                  </a:cxn>
                  <a:cxn ang="0">
                    <a:pos x="103" y="149"/>
                  </a:cxn>
                  <a:cxn ang="0">
                    <a:pos x="177" y="46"/>
                  </a:cxn>
                  <a:cxn ang="0">
                    <a:pos x="242" y="121"/>
                  </a:cxn>
                  <a:cxn ang="0">
                    <a:pos x="307" y="0"/>
                  </a:cxn>
                  <a:cxn ang="0">
                    <a:pos x="363" y="111"/>
                  </a:cxn>
                  <a:cxn ang="0">
                    <a:pos x="363" y="223"/>
                  </a:cxn>
                  <a:cxn ang="0">
                    <a:pos x="0" y="223"/>
                  </a:cxn>
                  <a:cxn ang="0">
                    <a:pos x="10" y="130"/>
                  </a:cxn>
                </a:cxnLst>
                <a:rect l="0" t="0" r="r" b="b"/>
                <a:pathLst>
                  <a:path w="363" h="223">
                    <a:moveTo>
                      <a:pt x="10" y="130"/>
                    </a:moveTo>
                    <a:lnTo>
                      <a:pt x="56" y="9"/>
                    </a:lnTo>
                    <a:lnTo>
                      <a:pt x="103" y="149"/>
                    </a:lnTo>
                    <a:lnTo>
                      <a:pt x="177" y="46"/>
                    </a:lnTo>
                    <a:lnTo>
                      <a:pt x="242" y="121"/>
                    </a:lnTo>
                    <a:lnTo>
                      <a:pt x="307" y="0"/>
                    </a:lnTo>
                    <a:lnTo>
                      <a:pt x="363" y="111"/>
                    </a:lnTo>
                    <a:lnTo>
                      <a:pt x="363" y="223"/>
                    </a:lnTo>
                    <a:lnTo>
                      <a:pt x="0" y="223"/>
                    </a:lnTo>
                    <a:lnTo>
                      <a:pt x="10" y="13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Rectangle 2484">
                <a:extLst>
                  <a:ext uri="{FF2B5EF4-FFF2-40B4-BE49-F238E27FC236}">
                    <a16:creationId xmlns:a16="http://schemas.microsoft.com/office/drawing/2014/main" id="{DC53E7EF-9AEB-4921-BA75-16347854B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56202" y="5543923"/>
                <a:ext cx="631078" cy="2524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Rectangle 2485">
                <a:extLst>
                  <a:ext uri="{FF2B5EF4-FFF2-40B4-BE49-F238E27FC236}">
                    <a16:creationId xmlns:a16="http://schemas.microsoft.com/office/drawing/2014/main" id="{691DDD61-D947-4730-B705-B1DE87AE2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639" y="4569258"/>
                <a:ext cx="52590" cy="5118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47" name="Text Box 2448">
                <a:extLst>
                  <a:ext uri="{FF2B5EF4-FFF2-40B4-BE49-F238E27FC236}">
                    <a16:creationId xmlns:a16="http://schemas.microsoft.com/office/drawing/2014/main" id="{DA96AB44-3B40-44F7-8A7F-36831B3AA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0982" y="2185365"/>
                <a:ext cx="925581" cy="3283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Float</a:t>
                </a:r>
              </a:p>
            </p:txBody>
          </p:sp>
        </p:grpSp>
        <p:sp>
          <p:nvSpPr>
            <p:cNvPr id="156" name="Text Box 2448">
              <a:extLst>
                <a:ext uri="{FF2B5EF4-FFF2-40B4-BE49-F238E27FC236}">
                  <a16:creationId xmlns:a16="http://schemas.microsoft.com/office/drawing/2014/main" id="{3015CEC6-FE31-4D87-99CA-E2322E891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376" y="657676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157" name="Text Box 2464">
              <a:extLst>
                <a:ext uri="{FF2B5EF4-FFF2-40B4-BE49-F238E27FC236}">
                  <a16:creationId xmlns:a16="http://schemas.microsoft.com/office/drawing/2014/main" id="{6C7B28C7-EF99-4179-A138-EC8B49DD4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2252" y="2233606"/>
              <a:ext cx="915339" cy="39945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Orifice</a:t>
              </a:r>
            </a:p>
          </p:txBody>
        </p:sp>
        <p:sp>
          <p:nvSpPr>
            <p:cNvPr id="158" name="Text Box 2450">
              <a:extLst>
                <a:ext uri="{FF2B5EF4-FFF2-40B4-BE49-F238E27FC236}">
                  <a16:creationId xmlns:a16="http://schemas.microsoft.com/office/drawing/2014/main" id="{23409C36-441C-4D0D-AEFC-B5295DD0B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299" y="3221087"/>
              <a:ext cx="1637491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Transparent 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94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CA0724-2E10-4E9D-AEEC-C9B9C9C090CE}"/>
              </a:ext>
            </a:extLst>
          </p:cNvPr>
          <p:cNvGrpSpPr/>
          <p:nvPr/>
        </p:nvGrpSpPr>
        <p:grpSpPr>
          <a:xfrm>
            <a:off x="3953348" y="704394"/>
            <a:ext cx="3275013" cy="5076031"/>
            <a:chOff x="3953348" y="704394"/>
            <a:chExt cx="3275013" cy="50760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CB4C1FF-F235-40B5-8AC2-97F410D97E2B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958111" y="704394"/>
              <a:ext cx="3270250" cy="5076031"/>
              <a:chOff x="3958111" y="704394"/>
              <a:chExt cx="3270250" cy="5076031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4F9A6666-E636-485B-B0F0-84EB89B05C8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824507" y="704394"/>
                <a:ext cx="905256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Rectangle 7">
                <a:extLst>
                  <a:ext uri="{FF2B5EF4-FFF2-40B4-BE49-F238E27FC236}">
                    <a16:creationId xmlns:a16="http://schemas.microsoft.com/office/drawing/2014/main" id="{28247A08-4039-4FE1-8C97-5CEFE531B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5261" y="1614825"/>
                <a:ext cx="368300" cy="2921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8">
                <a:extLst>
                  <a:ext uri="{FF2B5EF4-FFF2-40B4-BE49-F238E27FC236}">
                    <a16:creationId xmlns:a16="http://schemas.microsoft.com/office/drawing/2014/main" id="{ABE50A22-FA5A-4DE5-9E10-92F807809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4111" y="2916575"/>
                <a:ext cx="977900" cy="419100"/>
              </a:xfrm>
              <a:prstGeom prst="roundRect">
                <a:avLst>
                  <a:gd name="adj" fmla="val 50000"/>
                </a:avLst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46">
                <a:extLst>
                  <a:ext uri="{FF2B5EF4-FFF2-40B4-BE49-F238E27FC236}">
                    <a16:creationId xmlns:a16="http://schemas.microsoft.com/office/drawing/2014/main" id="{A483EB25-67E0-4BC0-B632-6D8A3D5F1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6811" y="2826087"/>
                <a:ext cx="965200" cy="31115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Rectangle 9">
                <a:extLst>
                  <a:ext uri="{FF2B5EF4-FFF2-40B4-BE49-F238E27FC236}">
                    <a16:creationId xmlns:a16="http://schemas.microsoft.com/office/drawing/2014/main" id="{2F960645-1471-4DD1-A599-76A1B7BBB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873" y="2091075"/>
                <a:ext cx="977900" cy="1046162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" name="AutoShape 10">
                <a:extLst>
                  <a:ext uri="{FF2B5EF4-FFF2-40B4-BE49-F238E27FC236}">
                    <a16:creationId xmlns:a16="http://schemas.microsoft.com/office/drawing/2014/main" id="{4600EA9C-7382-44FC-A342-12AAB834C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461" y="1906925"/>
                <a:ext cx="977900" cy="1435100"/>
              </a:xfrm>
              <a:prstGeom prst="roundRect">
                <a:avLst>
                  <a:gd name="adj" fmla="val 22722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11">
                <a:extLst>
                  <a:ext uri="{FF2B5EF4-FFF2-40B4-BE49-F238E27FC236}">
                    <a16:creationId xmlns:a16="http://schemas.microsoft.com/office/drawing/2014/main" id="{29B67212-D053-4C91-86AC-37EDAF485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3861" y="1170325"/>
                <a:ext cx="63500" cy="20447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12">
                <a:extLst>
                  <a:ext uri="{FF2B5EF4-FFF2-40B4-BE49-F238E27FC236}">
                    <a16:creationId xmlns:a16="http://schemas.microsoft.com/office/drawing/2014/main" id="{A19F0D93-5BBD-4F01-B360-2892A9423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461" y="1322725"/>
                <a:ext cx="63500" cy="18923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13">
                <a:extLst>
                  <a:ext uri="{FF2B5EF4-FFF2-40B4-BE49-F238E27FC236}">
                    <a16:creationId xmlns:a16="http://schemas.microsoft.com/office/drawing/2014/main" id="{CEAC8ED8-3C4B-4FCB-86E1-15084298D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2711" y="3145175"/>
                <a:ext cx="457200" cy="15240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Oval 14">
                <a:extLst>
                  <a:ext uri="{FF2B5EF4-FFF2-40B4-BE49-F238E27FC236}">
                    <a16:creationId xmlns:a16="http://schemas.microsoft.com/office/drawing/2014/main" id="{87B598CA-6B45-4D61-B38C-F60734722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7036" y="3089612"/>
                <a:ext cx="63500" cy="6350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19">
                <a:extLst>
                  <a:ext uri="{FF2B5EF4-FFF2-40B4-BE49-F238E27FC236}">
                    <a16:creationId xmlns:a16="http://schemas.microsoft.com/office/drawing/2014/main" id="{1E25BE19-BED6-4ACD-AC50-E34C2B458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6479061" y="1551325"/>
                <a:ext cx="520700" cy="2921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23">
                <a:extLst>
                  <a:ext uri="{FF2B5EF4-FFF2-40B4-BE49-F238E27FC236}">
                    <a16:creationId xmlns:a16="http://schemas.microsoft.com/office/drawing/2014/main" id="{C7908D45-747B-4C00-9098-1F01F769D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1311" y="1087775"/>
                <a:ext cx="228600" cy="1524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09C69B4-AF88-49C6-A1C3-E341F76041A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58111" y="706776"/>
                <a:ext cx="908050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32">
                <a:extLst>
                  <a:ext uri="{FF2B5EF4-FFF2-40B4-BE49-F238E27FC236}">
                    <a16:creationId xmlns:a16="http://schemas.microsoft.com/office/drawing/2014/main" id="{C03E8597-32F3-456F-8B54-DA37BAA5A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4864437"/>
                <a:ext cx="98425" cy="92075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35">
                <a:extLst>
                  <a:ext uri="{FF2B5EF4-FFF2-40B4-BE49-F238E27FC236}">
                    <a16:creationId xmlns:a16="http://schemas.microsoft.com/office/drawing/2014/main" id="{EE9535BE-7D88-465B-9D85-6B55C7492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4650261" y="5183525"/>
                <a:ext cx="749300" cy="5969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02E26A23-44E6-4C12-86A6-408EB356A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2661" y="3175337"/>
                <a:ext cx="13700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48">
                <a:extLst>
                  <a:ext uri="{FF2B5EF4-FFF2-40B4-BE49-F238E27FC236}">
                    <a16:creationId xmlns:a16="http://schemas.microsoft.com/office/drawing/2014/main" id="{373E1AA0-3AFD-4D5F-8DAC-1FFB5FB24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97911" y="4921587"/>
                <a:ext cx="7048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49">
                <a:extLst>
                  <a:ext uri="{FF2B5EF4-FFF2-40B4-BE49-F238E27FC236}">
                    <a16:creationId xmlns:a16="http://schemas.microsoft.com/office/drawing/2014/main" id="{4FD7AC9C-9441-4DD8-8227-17016CD1C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483573" y="4061162"/>
                <a:ext cx="1758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7C74D10-8274-4A99-901F-0EB03E7706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2463" y="3835853"/>
                <a:ext cx="630364" cy="343578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grpSp>
          <p:nvGrpSpPr>
            <p:cNvPr id="94" name="Group 36">
              <a:extLst>
                <a:ext uri="{FF2B5EF4-FFF2-40B4-BE49-F238E27FC236}">
                  <a16:creationId xmlns:a16="http://schemas.microsoft.com/office/drawing/2014/main" id="{0E784DFF-2AFD-428A-8501-7BD77F3CA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48" y="4261187"/>
              <a:ext cx="922338" cy="693738"/>
              <a:chOff x="2695" y="3363"/>
              <a:chExt cx="581" cy="437"/>
            </a:xfrm>
          </p:grpSpPr>
          <p:sp>
            <p:nvSpPr>
              <p:cNvPr id="96" name="Arc 30">
                <a:extLst>
                  <a:ext uri="{FF2B5EF4-FFF2-40B4-BE49-F238E27FC236}">
                    <a16:creationId xmlns:a16="http://schemas.microsoft.com/office/drawing/2014/main" id="{FE5DE22C-B7BE-46AD-8075-82E319AD8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3372"/>
                <a:ext cx="572" cy="42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563C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rc 31">
                <a:extLst>
                  <a:ext uri="{FF2B5EF4-FFF2-40B4-BE49-F238E27FC236}">
                    <a16:creationId xmlns:a16="http://schemas.microsoft.com/office/drawing/2014/main" id="{8F0CECD1-CDD0-4A41-ADCF-5C4958D7A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" y="3363"/>
                <a:ext cx="524" cy="38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2B328F-D7B7-4387-8136-D80BBBAE53B6}"/>
                </a:ext>
              </a:extLst>
            </p:cNvPr>
            <p:cNvGrpSpPr/>
            <p:nvPr/>
          </p:nvGrpSpPr>
          <p:grpSpPr>
            <a:xfrm>
              <a:off x="4829330" y="710903"/>
              <a:ext cx="1067435" cy="70131"/>
              <a:chOff x="4790596" y="580568"/>
              <a:chExt cx="1067435" cy="63500"/>
            </a:xfrm>
          </p:grpSpPr>
          <p:sp>
            <p:nvSpPr>
              <p:cNvPr id="66" name="Rectangle 6 1">
                <a:extLst>
                  <a:ext uri="{FF2B5EF4-FFF2-40B4-BE49-F238E27FC236}">
                    <a16:creationId xmlns:a16="http://schemas.microsoft.com/office/drawing/2014/main" id="{D1BED749-C355-40FA-9924-810C44D3D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Rectangle 6 2">
                <a:extLst>
                  <a:ext uri="{FF2B5EF4-FFF2-40B4-BE49-F238E27FC236}">
                    <a16:creationId xmlns:a16="http://schemas.microsoft.com/office/drawing/2014/main" id="{DE1BE1F5-0F4F-45D7-97F0-F742A5820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Rectangle 6 3">
                <a:extLst>
                  <a:ext uri="{FF2B5EF4-FFF2-40B4-BE49-F238E27FC236}">
                    <a16:creationId xmlns:a16="http://schemas.microsoft.com/office/drawing/2014/main" id="{D57F35AD-ABD1-4E71-B170-DB2E47B03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087531D-2B8B-41D8-8A38-CC92714689E0}"/>
                </a:ext>
              </a:extLst>
            </p:cNvPr>
            <p:cNvGrpSpPr/>
            <p:nvPr/>
          </p:nvGrpSpPr>
          <p:grpSpPr>
            <a:xfrm rot="16200000">
              <a:off x="2510476" y="2794807"/>
              <a:ext cx="2987337" cy="79368"/>
              <a:chOff x="4790596" y="580568"/>
              <a:chExt cx="1067435" cy="63500"/>
            </a:xfrm>
          </p:grpSpPr>
          <p:sp>
            <p:nvSpPr>
              <p:cNvPr id="127" name="Rectangle 6 4">
                <a:extLst>
                  <a:ext uri="{FF2B5EF4-FFF2-40B4-BE49-F238E27FC236}">
                    <a16:creationId xmlns:a16="http://schemas.microsoft.com/office/drawing/2014/main" id="{9C571146-B883-4C68-A1DB-765531317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Rectangle 6 5">
                <a:extLst>
                  <a:ext uri="{FF2B5EF4-FFF2-40B4-BE49-F238E27FC236}">
                    <a16:creationId xmlns:a16="http://schemas.microsoft.com/office/drawing/2014/main" id="{6468C7C4-A754-4516-A7AA-3EA13DCCE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Rectangle 6 6">
                <a:extLst>
                  <a:ext uri="{FF2B5EF4-FFF2-40B4-BE49-F238E27FC236}">
                    <a16:creationId xmlns:a16="http://schemas.microsoft.com/office/drawing/2014/main" id="{F2467B7C-FA1F-44AF-9C48-D789E7324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601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73DA2-8694-4812-9E58-590BA9F328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1220764"/>
            <a:ext cx="1784381" cy="60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A4370-E27E-4BF5-B4C4-5A746C15BF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1981163"/>
            <a:ext cx="2326857" cy="60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DFFBB9-E736-401A-B6AC-4FE8344D1FE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20" y="2726739"/>
            <a:ext cx="3574859" cy="6080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0885CA0-A682-43B5-AB07-8C30646A7510}"/>
              </a:ext>
            </a:extLst>
          </p:cNvPr>
          <p:cNvSpPr/>
          <p:nvPr/>
        </p:nvSpPr>
        <p:spPr bwMode="auto">
          <a:xfrm>
            <a:off x="4932485" y="2700923"/>
            <a:ext cx="668215" cy="666531"/>
          </a:xfrm>
          <a:prstGeom prst="ellipse">
            <a:avLst/>
          </a:prstGeom>
          <a:noFill/>
          <a:ln w="38100">
            <a:solidFill>
              <a:srgbClr val="C00000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470C8923-86E9-47D3-BAAC-A80CA366AA58}"/>
              </a:ext>
            </a:extLst>
          </p:cNvPr>
          <p:cNvSpPr/>
          <p:nvPr/>
        </p:nvSpPr>
        <p:spPr>
          <a:xfrm>
            <a:off x="5398476" y="3006969"/>
            <a:ext cx="1002323" cy="516293"/>
          </a:xfrm>
          <a:prstGeom prst="arc">
            <a:avLst>
              <a:gd name="adj1" fmla="val 1659419"/>
              <a:gd name="adj2" fmla="val 10109513"/>
            </a:avLst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2202866-C392-4C2A-AF1A-234DC65BFFFA}"/>
              </a:ext>
            </a:extLst>
          </p:cNvPr>
          <p:cNvSpPr/>
          <p:nvPr/>
        </p:nvSpPr>
        <p:spPr>
          <a:xfrm rot="16200000">
            <a:off x="6186875" y="2928317"/>
            <a:ext cx="182977" cy="8183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CA9C29-D83D-4889-A42A-DC7184B8616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3758814"/>
            <a:ext cx="3184764" cy="60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00E912-E973-4352-8A96-7877DE1ECBF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4420302"/>
            <a:ext cx="2748954" cy="60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BD85780-F3FD-4E7B-BB47-CB6FD6EC211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5245076"/>
            <a:ext cx="1500953" cy="25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33C0F2D-DF4E-40F5-9CDE-1193E8AA7AC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8" y="5717850"/>
            <a:ext cx="1569524" cy="2194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5A3E52-50D4-4E05-9FDB-3F3BFB1570AA}"/>
              </a:ext>
            </a:extLst>
          </p:cNvPr>
          <p:cNvSpPr txBox="1"/>
          <p:nvPr/>
        </p:nvSpPr>
        <p:spPr>
          <a:xfrm>
            <a:off x="2590121" y="1212018"/>
            <a:ext cx="1721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Simplified </a:t>
            </a:r>
          </a:p>
          <a:p>
            <a:pPr algn="r"/>
            <a:r>
              <a:rPr lang="en-US" dirty="0"/>
              <a:t>energy equation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7EDC5E-3969-4041-8183-3AF2FCED7C95}"/>
              </a:ext>
            </a:extLst>
          </p:cNvPr>
          <p:cNvSpPr txBox="1"/>
          <p:nvPr/>
        </p:nvSpPr>
        <p:spPr>
          <a:xfrm>
            <a:off x="2603137" y="4381971"/>
            <a:ext cx="1708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Just adding </a:t>
            </a:r>
          </a:p>
          <a:p>
            <a:pPr algn="r"/>
            <a:r>
              <a:rPr lang="en-US" dirty="0"/>
              <a:t>K = 1 to the sum</a:t>
            </a:r>
          </a:p>
        </p:txBody>
      </p:sp>
    </p:spTree>
    <p:extLst>
      <p:ext uri="{BB962C8B-B14F-4D97-AF65-F5344CB8AC3E}">
        <p14:creationId xmlns:p14="http://schemas.microsoft.com/office/powerpoint/2010/main" val="2638637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882B6C2-5353-41AA-819C-17AECE3A3F14}"/>
              </a:ext>
            </a:extLst>
          </p:cNvPr>
          <p:cNvGrpSpPr/>
          <p:nvPr/>
        </p:nvGrpSpPr>
        <p:grpSpPr>
          <a:xfrm>
            <a:off x="-293394" y="381000"/>
            <a:ext cx="12485394" cy="6202680"/>
            <a:chOff x="-293394" y="381000"/>
            <a:chExt cx="12485394" cy="62026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75B45B-4418-4D54-9702-2567B2C0D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2240" y="381000"/>
              <a:ext cx="12192000" cy="6096000"/>
            </a:xfrm>
            <a:prstGeom prst="rect">
              <a:avLst/>
            </a:prstGeom>
          </p:spPr>
        </p:pic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B8872F6-20ED-489A-8531-7CE83D12E2C7}"/>
                </a:ext>
              </a:extLst>
            </p:cNvPr>
            <p:cNvSpPr/>
            <p:nvPr/>
          </p:nvSpPr>
          <p:spPr bwMode="auto">
            <a:xfrm>
              <a:off x="2799589" y="1288102"/>
              <a:ext cx="1386331" cy="542916"/>
            </a:xfrm>
            <a:custGeom>
              <a:avLst/>
              <a:gdLst>
                <a:gd name="connsiteX0" fmla="*/ 1084502 w 1386331"/>
                <a:gd name="connsiteY0" fmla="*/ 0 h 542916"/>
                <a:gd name="connsiteX1" fmla="*/ 1386331 w 1386331"/>
                <a:gd name="connsiteY1" fmla="*/ 271458 h 542916"/>
                <a:gd name="connsiteX2" fmla="*/ 1084502 w 1386331"/>
                <a:gd name="connsiteY2" fmla="*/ 542916 h 542916"/>
                <a:gd name="connsiteX3" fmla="*/ 1084502 w 1386331"/>
                <a:gd name="connsiteY3" fmla="*/ 407187 h 542916"/>
                <a:gd name="connsiteX4" fmla="*/ 158032 w 1386331"/>
                <a:gd name="connsiteY4" fmla="*/ 407187 h 542916"/>
                <a:gd name="connsiteX5" fmla="*/ 0 w 1386331"/>
                <a:gd name="connsiteY5" fmla="*/ 135729 h 542916"/>
                <a:gd name="connsiteX6" fmla="*/ 1084502 w 1386331"/>
                <a:gd name="connsiteY6" fmla="*/ 135729 h 54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6331" h="542916">
                  <a:moveTo>
                    <a:pt x="1084502" y="0"/>
                  </a:moveTo>
                  <a:lnTo>
                    <a:pt x="1386331" y="271458"/>
                  </a:lnTo>
                  <a:lnTo>
                    <a:pt x="1084502" y="542916"/>
                  </a:lnTo>
                  <a:lnTo>
                    <a:pt x="1084502" y="407187"/>
                  </a:lnTo>
                  <a:lnTo>
                    <a:pt x="158032" y="407187"/>
                  </a:lnTo>
                  <a:lnTo>
                    <a:pt x="0" y="135729"/>
                  </a:lnTo>
                  <a:lnTo>
                    <a:pt x="1084502" y="135729"/>
                  </a:lnTo>
                  <a:close/>
                </a:path>
              </a:pathLst>
            </a:cu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BDC768-EA22-4E1F-A688-3AB60FFE2024}"/>
                </a:ext>
              </a:extLst>
            </p:cNvPr>
            <p:cNvSpPr/>
            <p:nvPr/>
          </p:nvSpPr>
          <p:spPr bwMode="auto">
            <a:xfrm>
              <a:off x="0" y="4094480"/>
              <a:ext cx="12192000" cy="2489200"/>
            </a:xfrm>
            <a:prstGeom prst="rect">
              <a:avLst/>
            </a:prstGeom>
            <a:solidFill>
              <a:srgbClr val="0563C1">
                <a:alpha val="87000"/>
              </a:srgbClr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6F9C66-2D22-401B-97C4-A4587A8F5D64}"/>
                </a:ext>
              </a:extLst>
            </p:cNvPr>
            <p:cNvSpPr/>
            <p:nvPr/>
          </p:nvSpPr>
          <p:spPr bwMode="auto">
            <a:xfrm>
              <a:off x="8818880" y="3180080"/>
              <a:ext cx="1455440" cy="3352800"/>
            </a:xfrm>
            <a:custGeom>
              <a:avLst/>
              <a:gdLst>
                <a:gd name="connsiteX0" fmla="*/ 0 w 1455440"/>
                <a:gd name="connsiteY0" fmla="*/ 3352800 h 3352800"/>
                <a:gd name="connsiteX1" fmla="*/ 1310640 w 1455440"/>
                <a:gd name="connsiteY1" fmla="*/ 2011680 h 3352800"/>
                <a:gd name="connsiteX2" fmla="*/ 1442720 w 1455440"/>
                <a:gd name="connsiteY2" fmla="*/ 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5440" h="3352800">
                  <a:moveTo>
                    <a:pt x="0" y="3352800"/>
                  </a:moveTo>
                  <a:cubicBezTo>
                    <a:pt x="535093" y="2961640"/>
                    <a:pt x="1070187" y="2570480"/>
                    <a:pt x="1310640" y="2011680"/>
                  </a:cubicBezTo>
                  <a:cubicBezTo>
                    <a:pt x="1551093" y="1452880"/>
                    <a:pt x="1412240" y="328507"/>
                    <a:pt x="1442720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miter lim="800000"/>
              <a:headEnd type="triangle" w="lg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05F270-E31A-4851-B27F-F738F78F8ACF}"/>
                </a:ext>
              </a:extLst>
            </p:cNvPr>
            <p:cNvSpPr txBox="1"/>
            <p:nvPr/>
          </p:nvSpPr>
          <p:spPr>
            <a:xfrm>
              <a:off x="2843193" y="572868"/>
              <a:ext cx="1988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of water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 of valve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2C5EAE-C44F-41D8-8EC9-F660FF99AC3B}"/>
                </a:ext>
              </a:extLst>
            </p:cNvPr>
            <p:cNvSpPr/>
            <p:nvPr/>
          </p:nvSpPr>
          <p:spPr bwMode="auto">
            <a:xfrm>
              <a:off x="-293394" y="802640"/>
              <a:ext cx="557554" cy="1158239"/>
            </a:xfrm>
            <a:prstGeom prst="rect">
              <a:avLst/>
            </a:prstGeom>
            <a:solidFill>
              <a:srgbClr val="0563C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8A0959-1996-406C-AA15-50827D28C648}"/>
                </a:ext>
              </a:extLst>
            </p:cNvPr>
            <p:cNvCxnSpPr/>
            <p:nvPr/>
          </p:nvCxnSpPr>
          <p:spPr>
            <a:xfrm>
              <a:off x="-293393" y="80264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FFC01D3-A5A4-4049-93CC-66F0DE7AD7EA}"/>
                </a:ext>
              </a:extLst>
            </p:cNvPr>
            <p:cNvCxnSpPr/>
            <p:nvPr/>
          </p:nvCxnSpPr>
          <p:spPr>
            <a:xfrm>
              <a:off x="-293394" y="196088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779BB4-6675-4398-B30E-02F71CFCCB67}"/>
                </a:ext>
              </a:extLst>
            </p:cNvPr>
            <p:cNvSpPr txBox="1"/>
            <p:nvPr/>
          </p:nvSpPr>
          <p:spPr>
            <a:xfrm>
              <a:off x="6229787" y="3105834"/>
              <a:ext cx="8162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92C9A8-F3E7-45D4-9DEE-42B078A906C1}"/>
                </a:ext>
              </a:extLst>
            </p:cNvPr>
            <p:cNvSpPr txBox="1"/>
            <p:nvPr/>
          </p:nvSpPr>
          <p:spPr>
            <a:xfrm>
              <a:off x="9308447" y="2432149"/>
              <a:ext cx="2057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 of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motion of float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938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13B3111-0CCA-4355-BC69-5169FCE936C0}"/>
              </a:ext>
            </a:extLst>
          </p:cNvPr>
          <p:cNvGrpSpPr/>
          <p:nvPr/>
        </p:nvGrpSpPr>
        <p:grpSpPr>
          <a:xfrm>
            <a:off x="1828800" y="0"/>
            <a:ext cx="9133514" cy="6574077"/>
            <a:chOff x="1828800" y="0"/>
            <a:chExt cx="9133514" cy="65740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4BB295-0E77-42D9-BF3C-AF28CE585F7E}"/>
                </a:ext>
              </a:extLst>
            </p:cNvPr>
            <p:cNvGrpSpPr/>
            <p:nvPr/>
          </p:nvGrpSpPr>
          <p:grpSpPr>
            <a:xfrm>
              <a:off x="8484226" y="3142894"/>
              <a:ext cx="2180909" cy="3036836"/>
              <a:chOff x="5903911" y="3416708"/>
              <a:chExt cx="2257109" cy="312125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CC6B32-FCCF-4BC7-8BCD-2E24513D896E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CDBDC1-713D-4036-8580-0748843A3F28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5AF894-2422-4F23-9F71-051C9591AE38}"/>
                </a:ext>
              </a:extLst>
            </p:cNvPr>
            <p:cNvGrpSpPr/>
            <p:nvPr/>
          </p:nvGrpSpPr>
          <p:grpSpPr>
            <a:xfrm rot="5400000">
              <a:off x="5100571" y="-77129"/>
              <a:ext cx="2240080" cy="4527232"/>
              <a:chOff x="5903911" y="3416708"/>
              <a:chExt cx="2257109" cy="31212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2D0894-5558-4721-9FC6-290292E7A6D2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B5838A-68D1-4494-80A9-C47364271BF9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A615E1-1E85-450E-98FD-4DCE2103D905}"/>
                </a:ext>
              </a:extLst>
            </p:cNvPr>
            <p:cNvGrpSpPr/>
            <p:nvPr/>
          </p:nvGrpSpPr>
          <p:grpSpPr>
            <a:xfrm>
              <a:off x="6260775" y="1080994"/>
              <a:ext cx="4343400" cy="4276165"/>
              <a:chOff x="3092096" y="1290900"/>
              <a:chExt cx="5007964" cy="514186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0B741AF-1D91-4130-9E36-A76340F58F8A}"/>
                  </a:ext>
                </a:extLst>
              </p:cNvPr>
              <p:cNvSpPr/>
              <p:nvPr/>
            </p:nvSpPr>
            <p:spPr>
              <a:xfrm>
                <a:off x="5585460" y="1290900"/>
                <a:ext cx="2514600" cy="2583662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3E0FEE-71A6-4057-8EA6-57DE6BDE999D}"/>
                  </a:ext>
                </a:extLst>
              </p:cNvPr>
              <p:cNvSpPr/>
              <p:nvPr/>
            </p:nvSpPr>
            <p:spPr>
              <a:xfrm>
                <a:off x="3092096" y="1290900"/>
                <a:ext cx="5007964" cy="5141864"/>
              </a:xfrm>
              <a:prstGeom prst="arc">
                <a:avLst>
                  <a:gd name="adj1" fmla="val 16175862"/>
                  <a:gd name="adj2" fmla="val 1924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8207423D-D352-478E-9B48-C00C71E3ABA1}"/>
                </a:ext>
              </a:extLst>
            </p:cNvPr>
            <p:cNvSpPr/>
            <p:nvPr/>
          </p:nvSpPr>
          <p:spPr>
            <a:xfrm>
              <a:off x="5911735" y="2523003"/>
              <a:ext cx="2585158" cy="1539584"/>
            </a:xfrm>
            <a:prstGeom prst="arc">
              <a:avLst>
                <a:gd name="adj1" fmla="val 12455087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866C3FC1-6BB3-4566-B8E5-1B9BCE4C5EDF}"/>
                </a:ext>
              </a:extLst>
            </p:cNvPr>
            <p:cNvSpPr/>
            <p:nvPr/>
          </p:nvSpPr>
          <p:spPr>
            <a:xfrm rot="10800000">
              <a:off x="1828800" y="0"/>
              <a:ext cx="5179220" cy="3244156"/>
            </a:xfrm>
            <a:prstGeom prst="arc">
              <a:avLst>
                <a:gd name="adj1" fmla="val 12694580"/>
                <a:gd name="adj2" fmla="val 161219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58087B7-F992-4E26-A9E7-47728BD9ED43}"/>
                </a:ext>
              </a:extLst>
            </p:cNvPr>
            <p:cNvSpPr/>
            <p:nvPr/>
          </p:nvSpPr>
          <p:spPr bwMode="auto">
            <a:xfrm rot="15320127" flipH="1">
              <a:off x="7308072" y="2466589"/>
              <a:ext cx="603974" cy="873696"/>
            </a:xfrm>
            <a:prstGeom prst="arc">
              <a:avLst>
                <a:gd name="adj1" fmla="val 8604033"/>
                <a:gd name="adj2" fmla="val 12177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4834431-8F1A-4E31-ADA7-E872F392BF62}"/>
                </a:ext>
              </a:extLst>
            </p:cNvPr>
            <p:cNvSpPr/>
            <p:nvPr/>
          </p:nvSpPr>
          <p:spPr bwMode="auto">
            <a:xfrm rot="15320127" flipH="1">
              <a:off x="7318597" y="2339755"/>
              <a:ext cx="624209" cy="1123950"/>
            </a:xfrm>
            <a:prstGeom prst="arc">
              <a:avLst>
                <a:gd name="adj1" fmla="val 12771106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23FE6AF-CC36-416E-8080-41DCB901DDE9}"/>
                </a:ext>
              </a:extLst>
            </p:cNvPr>
            <p:cNvSpPr/>
            <p:nvPr/>
          </p:nvSpPr>
          <p:spPr bwMode="auto">
            <a:xfrm rot="16016901" flipH="1">
              <a:off x="7620187" y="1867151"/>
              <a:ext cx="624209" cy="1997067"/>
            </a:xfrm>
            <a:prstGeom prst="arc">
              <a:avLst>
                <a:gd name="adj1" fmla="val 17417168"/>
                <a:gd name="adj2" fmla="val 25515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A0E0B5D3-4B85-4386-B40F-CA68098F25D1}"/>
                </a:ext>
              </a:extLst>
            </p:cNvPr>
            <p:cNvSpPr/>
            <p:nvPr/>
          </p:nvSpPr>
          <p:spPr bwMode="auto">
            <a:xfrm rot="15320127" flipH="1">
              <a:off x="6369393" y="2348635"/>
              <a:ext cx="624209" cy="1123950"/>
            </a:xfrm>
            <a:prstGeom prst="arc">
              <a:avLst>
                <a:gd name="adj1" fmla="val 13601453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C42B89B-FA01-419D-BE2E-D7B51AF8332E}"/>
                </a:ext>
              </a:extLst>
            </p:cNvPr>
            <p:cNvSpPr/>
            <p:nvPr/>
          </p:nvSpPr>
          <p:spPr bwMode="auto">
            <a:xfrm rot="15320127" flipH="1">
              <a:off x="6107175" y="2599244"/>
              <a:ext cx="623413" cy="622731"/>
            </a:xfrm>
            <a:prstGeom prst="arc">
              <a:avLst>
                <a:gd name="adj1" fmla="val 19579062"/>
                <a:gd name="adj2" fmla="val 347086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F092EC8-8786-4C7D-B0E2-D4D325AF448B}"/>
                </a:ext>
              </a:extLst>
            </p:cNvPr>
            <p:cNvSpPr/>
            <p:nvPr/>
          </p:nvSpPr>
          <p:spPr bwMode="auto">
            <a:xfrm rot="15320127" flipH="1">
              <a:off x="6167957" y="2645517"/>
              <a:ext cx="472614" cy="622731"/>
            </a:xfrm>
            <a:prstGeom prst="arc">
              <a:avLst>
                <a:gd name="adj1" fmla="val 4721018"/>
                <a:gd name="adj2" fmla="val 820682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009A2FB1-2F9D-491C-9E3F-40E4AB9472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24098" y="3052788"/>
              <a:ext cx="263929" cy="160210"/>
            </a:xfrm>
            <a:custGeom>
              <a:avLst/>
              <a:gdLst>
                <a:gd name="T0" fmla="*/ 15 w 155"/>
                <a:gd name="T1" fmla="*/ 0 h 64"/>
                <a:gd name="T2" fmla="*/ 153 w 155"/>
                <a:gd name="T3" fmla="*/ 54 h 64"/>
                <a:gd name="T4" fmla="*/ 0 w 155"/>
                <a:gd name="T5" fmla="*/ 63 h 64"/>
                <a:gd name="T6" fmla="*/ 0 60000 65536"/>
                <a:gd name="T7" fmla="*/ 0 60000 65536"/>
                <a:gd name="T8" fmla="*/ 0 60000 65536"/>
                <a:gd name="T9" fmla="*/ 0 w 155"/>
                <a:gd name="T10" fmla="*/ 0 h 64"/>
                <a:gd name="T11" fmla="*/ 155 w 155"/>
                <a:gd name="T12" fmla="*/ 64 h 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8962A10C-DE30-41B6-BDCF-366FE4CCFB91}"/>
                </a:ext>
              </a:extLst>
            </p:cNvPr>
            <p:cNvSpPr/>
            <p:nvPr/>
          </p:nvSpPr>
          <p:spPr>
            <a:xfrm rot="18216207">
              <a:off x="8061102" y="2704413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8115E6-F3E6-436E-8F03-D4D4D544639D}"/>
                </a:ext>
              </a:extLst>
            </p:cNvPr>
            <p:cNvSpPr/>
            <p:nvPr/>
          </p:nvSpPr>
          <p:spPr>
            <a:xfrm rot="15890172">
              <a:off x="6953335" y="2472884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C6804358-6634-474B-B1D6-A673566E8B5F}"/>
                </a:ext>
              </a:extLst>
            </p:cNvPr>
            <p:cNvSpPr/>
            <p:nvPr/>
          </p:nvSpPr>
          <p:spPr>
            <a:xfrm rot="14542121">
              <a:off x="5841014" y="2895965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DB00D8A-611B-406F-AEC3-6852A44F6841}"/>
                </a:ext>
              </a:extLst>
            </p:cNvPr>
            <p:cNvCxnSpPr/>
            <p:nvPr/>
          </p:nvCxnSpPr>
          <p:spPr>
            <a:xfrm flipV="1">
              <a:off x="9595795" y="4536997"/>
              <a:ext cx="0" cy="2037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0EC5005-04A0-4786-9255-B94868F53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0031" y="2096414"/>
              <a:ext cx="281871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451C67-42A3-468B-A5D8-4B930798B0E2}"/>
                </a:ext>
              </a:extLst>
            </p:cNvPr>
            <p:cNvSpPr txBox="1"/>
            <p:nvPr/>
          </p:nvSpPr>
          <p:spPr>
            <a:xfrm>
              <a:off x="7055137" y="363990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C71D36-32D1-4076-85C2-18C0A85A6693}"/>
                </a:ext>
              </a:extLst>
            </p:cNvPr>
            <p:cNvSpPr txBox="1"/>
            <p:nvPr/>
          </p:nvSpPr>
          <p:spPr>
            <a:xfrm>
              <a:off x="7768865" y="4233389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9BACE1-286A-4E6F-8DE6-EF789BCC44F1}"/>
                </a:ext>
              </a:extLst>
            </p:cNvPr>
            <p:cNvSpPr txBox="1"/>
            <p:nvPr/>
          </p:nvSpPr>
          <p:spPr>
            <a:xfrm>
              <a:off x="4451064" y="360942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CD63EF-3A05-4201-9124-B55243CF40DF}"/>
                </a:ext>
              </a:extLst>
            </p:cNvPr>
            <p:cNvCxnSpPr>
              <a:cxnSpLocks/>
            </p:cNvCxnSpPr>
            <p:nvPr/>
          </p:nvCxnSpPr>
          <p:spPr>
            <a:xfrm>
              <a:off x="46377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FDAFB9-C211-4660-B45A-AB389EFAE061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DEDFDA-328F-4E03-90B1-B5AE9C44C6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37868" y="3090048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65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5407F98-0D20-44A6-921A-53DCF5994BAE}"/>
              </a:ext>
            </a:extLst>
          </p:cNvPr>
          <p:cNvGrpSpPr/>
          <p:nvPr/>
        </p:nvGrpSpPr>
        <p:grpSpPr>
          <a:xfrm>
            <a:off x="1389411" y="1151792"/>
            <a:ext cx="12757256" cy="4737639"/>
            <a:chOff x="1389411" y="1151792"/>
            <a:chExt cx="12757256" cy="473763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7EFCD2C-C2B8-46E2-A8F8-7825DF9BBF33}"/>
                </a:ext>
              </a:extLst>
            </p:cNvPr>
            <p:cNvGrpSpPr/>
            <p:nvPr/>
          </p:nvGrpSpPr>
          <p:grpSpPr>
            <a:xfrm>
              <a:off x="1389411" y="1151792"/>
              <a:ext cx="12757256" cy="4737639"/>
              <a:chOff x="1389411" y="1151792"/>
              <a:chExt cx="12757256" cy="4737639"/>
            </a:xfrm>
          </p:grpSpPr>
          <p:pic>
            <p:nvPicPr>
              <p:cNvPr id="53" name="Picture 10">
                <a:extLst>
                  <a:ext uri="{FF2B5EF4-FFF2-40B4-BE49-F238E27FC236}">
                    <a16:creationId xmlns:a16="http://schemas.microsoft.com/office/drawing/2014/main" id="{A7E1E977-894B-4500-B376-7D87B82B3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389411" y="1151792"/>
                <a:ext cx="6438328" cy="47376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B797F76-A35C-4397-9DD8-05A84436EBC5}"/>
                  </a:ext>
                </a:extLst>
              </p:cNvPr>
              <p:cNvSpPr txBox="1"/>
              <p:nvPr/>
            </p:nvSpPr>
            <p:spPr>
              <a:xfrm>
                <a:off x="4483292" y="1452983"/>
                <a:ext cx="3722110" cy="627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Calibrate at max flow</a:t>
                </a: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FDA14B1-F340-47CF-8065-A1F9A79AD51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0271" y="2841501"/>
                <a:ext cx="5396360" cy="7734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ADF4A84B-D92A-42C1-BF7F-EB141229FF1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0274" y="3869336"/>
                <a:ext cx="6086393" cy="773399"/>
              </a:xfrm>
              <a:prstGeom prst="rect">
                <a:avLst/>
              </a:prstGeom>
              <a:ln w="38100">
                <a:noFill/>
              </a:ln>
            </p:spPr>
          </p:pic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9E1866-009F-4603-A572-7F563F716B0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272" y="1813666"/>
              <a:ext cx="1996072" cy="77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243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B0F5147-A6E5-47DA-9DA3-1B1FD1CB320C}"/>
              </a:ext>
            </a:extLst>
          </p:cNvPr>
          <p:cNvGrpSpPr/>
          <p:nvPr/>
        </p:nvGrpSpPr>
        <p:grpSpPr>
          <a:xfrm>
            <a:off x="1887728" y="1491105"/>
            <a:ext cx="7343648" cy="3075815"/>
            <a:chOff x="3310128" y="1643505"/>
            <a:chExt cx="7343648" cy="30758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9F5E01-DA0F-4130-B3DB-FA212B581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992" y="1944206"/>
              <a:ext cx="3986784" cy="27751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4FF3C1-A77C-400B-BFFE-4B2510EF2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128" y="2139696"/>
              <a:ext cx="3986784" cy="254203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BFC5C4-5874-45E1-A755-073AB1322611}"/>
                </a:ext>
              </a:extLst>
            </p:cNvPr>
            <p:cNvSpPr/>
            <p:nvPr/>
          </p:nvSpPr>
          <p:spPr bwMode="auto">
            <a:xfrm>
              <a:off x="6868160" y="2377440"/>
              <a:ext cx="314960" cy="154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BECB641-A1E8-4B00-99A0-0A510B32D90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8996" y="1643505"/>
              <a:ext cx="1302856" cy="56076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D81BBBD-7863-4B02-8780-C45512645B2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0473" y="1707812"/>
              <a:ext cx="1126094" cy="560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0249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E3C8E-9589-44E9-8410-DDCDE4DD1B6D}"/>
              </a:ext>
            </a:extLst>
          </p:cNvPr>
          <p:cNvGrpSpPr/>
          <p:nvPr/>
        </p:nvGrpSpPr>
        <p:grpSpPr>
          <a:xfrm>
            <a:off x="7651735" y="1463646"/>
            <a:ext cx="3690783" cy="3317875"/>
            <a:chOff x="6444899" y="3946400"/>
            <a:chExt cx="3690783" cy="3317875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BD82C4F-7121-4E6E-81E0-C100FDA5C7F5}"/>
                </a:ext>
              </a:extLst>
            </p:cNvPr>
            <p:cNvGrpSpPr/>
            <p:nvPr/>
          </p:nvGrpSpPr>
          <p:grpSpPr>
            <a:xfrm>
              <a:off x="6444899" y="3946400"/>
              <a:ext cx="3690783" cy="3317875"/>
              <a:chOff x="5359555" y="1787525"/>
              <a:chExt cx="3690783" cy="331787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EDC7EDB-22F7-4DF6-BF2D-5BA501DA1553}"/>
                  </a:ext>
                </a:extLst>
              </p:cNvPr>
              <p:cNvGrpSpPr/>
              <p:nvPr/>
            </p:nvGrpSpPr>
            <p:grpSpPr>
              <a:xfrm>
                <a:off x="5507038" y="1787525"/>
                <a:ext cx="3543300" cy="3317875"/>
                <a:chOff x="5507038" y="1787525"/>
                <a:chExt cx="3543300" cy="3317875"/>
              </a:xfrm>
            </p:grpSpPr>
            <p:sp>
              <p:nvSpPr>
                <p:cNvPr id="203" name="Line 19 1">
                  <a:extLst>
                    <a:ext uri="{FF2B5EF4-FFF2-40B4-BE49-F238E27FC236}">
                      <a16:creationId xmlns:a16="http://schemas.microsoft.com/office/drawing/2014/main" id="{AAFB5823-09EC-4E79-A3B3-B04FA5E451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Rectangle 137 1" descr="Granite">
                  <a:extLst>
                    <a:ext uri="{FF2B5EF4-FFF2-40B4-BE49-F238E27FC236}">
                      <a16:creationId xmlns:a16="http://schemas.microsoft.com/office/drawing/2014/main" id="{83427B0A-E4B4-410C-8228-271783B67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Rectangle 138 1" descr="Granite">
                  <a:extLst>
                    <a:ext uri="{FF2B5EF4-FFF2-40B4-BE49-F238E27FC236}">
                      <a16:creationId xmlns:a16="http://schemas.microsoft.com/office/drawing/2014/main" id="{E63662F9-7DA6-4FB5-BBCA-C54C39018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39 1" descr="Granite">
                  <a:extLst>
                    <a:ext uri="{FF2B5EF4-FFF2-40B4-BE49-F238E27FC236}">
                      <a16:creationId xmlns:a16="http://schemas.microsoft.com/office/drawing/2014/main" id="{A5CF6719-1CDF-4338-9B92-8AC9D5F6E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141 1">
                  <a:extLst>
                    <a:ext uri="{FF2B5EF4-FFF2-40B4-BE49-F238E27FC236}">
                      <a16:creationId xmlns:a16="http://schemas.microsoft.com/office/drawing/2014/main" id="{C0362E4D-52A9-43ED-B3F8-2C364BCBCC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42 1">
                  <a:extLst>
                    <a:ext uri="{FF2B5EF4-FFF2-40B4-BE49-F238E27FC236}">
                      <a16:creationId xmlns:a16="http://schemas.microsoft.com/office/drawing/2014/main" id="{43FC6432-3001-408D-9F75-D9D99AADD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Rectangle 143 1" descr="Granite">
                  <a:extLst>
                    <a:ext uri="{FF2B5EF4-FFF2-40B4-BE49-F238E27FC236}">
                      <a16:creationId xmlns:a16="http://schemas.microsoft.com/office/drawing/2014/main" id="{DF3949E3-7AB2-4A73-9C7C-BD0D1E4D2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0" name="Group 152">
                  <a:extLst>
                    <a:ext uri="{FF2B5EF4-FFF2-40B4-BE49-F238E27FC236}">
                      <a16:creationId xmlns:a16="http://schemas.microsoft.com/office/drawing/2014/main" id="{6B586C7B-3342-4236-9A33-8BE166CE9A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260" name="Arc 153 1">
                    <a:extLst>
                      <a:ext uri="{FF2B5EF4-FFF2-40B4-BE49-F238E27FC236}">
                        <a16:creationId xmlns:a16="http://schemas.microsoft.com/office/drawing/2014/main" id="{EFDB45B9-8319-4717-8231-8055EDA0D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Arc 154 1">
                    <a:extLst>
                      <a:ext uri="{FF2B5EF4-FFF2-40B4-BE49-F238E27FC236}">
                        <a16:creationId xmlns:a16="http://schemas.microsoft.com/office/drawing/2014/main" id="{2F062FCF-FCC7-45D0-9B2B-F1AD980AC8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1" name="Oval 155 1">
                  <a:extLst>
                    <a:ext uri="{FF2B5EF4-FFF2-40B4-BE49-F238E27FC236}">
                      <a16:creationId xmlns:a16="http://schemas.microsoft.com/office/drawing/2014/main" id="{1476448F-0B51-4A21-B5DE-0F50D099D8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Oval 156 1">
                  <a:extLst>
                    <a:ext uri="{FF2B5EF4-FFF2-40B4-BE49-F238E27FC236}">
                      <a16:creationId xmlns:a16="http://schemas.microsoft.com/office/drawing/2014/main" id="{6C989458-86FB-4C76-9506-D1019C404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Oval 157 1">
                  <a:extLst>
                    <a:ext uri="{FF2B5EF4-FFF2-40B4-BE49-F238E27FC236}">
                      <a16:creationId xmlns:a16="http://schemas.microsoft.com/office/drawing/2014/main" id="{AB402F50-94C0-43AF-A708-C20546299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Oval 158 1">
                  <a:extLst>
                    <a:ext uri="{FF2B5EF4-FFF2-40B4-BE49-F238E27FC236}">
                      <a16:creationId xmlns:a16="http://schemas.microsoft.com/office/drawing/2014/main" id="{DF5F25B4-2875-47FC-BCDE-2B8242C56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5" name="Group 159">
                  <a:extLst>
                    <a:ext uri="{FF2B5EF4-FFF2-40B4-BE49-F238E27FC236}">
                      <a16:creationId xmlns:a16="http://schemas.microsoft.com/office/drawing/2014/main" id="{80017D94-2B50-41EF-8950-772AA13434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256" name="AutoShape 160 1">
                    <a:extLst>
                      <a:ext uri="{FF2B5EF4-FFF2-40B4-BE49-F238E27FC236}">
                        <a16:creationId xmlns:a16="http://schemas.microsoft.com/office/drawing/2014/main" id="{68C5EA50-F1AB-4F83-8B44-D650B0CCB8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Line 161 1">
                    <a:extLst>
                      <a:ext uri="{FF2B5EF4-FFF2-40B4-BE49-F238E27FC236}">
                        <a16:creationId xmlns:a16="http://schemas.microsoft.com/office/drawing/2014/main" id="{46B17096-8F65-4C96-837C-CD385A413F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Line 162 1">
                    <a:extLst>
                      <a:ext uri="{FF2B5EF4-FFF2-40B4-BE49-F238E27FC236}">
                        <a16:creationId xmlns:a16="http://schemas.microsoft.com/office/drawing/2014/main" id="{FC58DC71-2B4E-45F5-9706-A1F4FFBBBF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Line 163 1">
                    <a:extLst>
                      <a:ext uri="{FF2B5EF4-FFF2-40B4-BE49-F238E27FC236}">
                        <a16:creationId xmlns:a16="http://schemas.microsoft.com/office/drawing/2014/main" id="{D1600C25-3385-4CBC-9D1E-AEFEF0D0F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" name="Freeform 169 1" descr="Granite">
                  <a:extLst>
                    <a:ext uri="{FF2B5EF4-FFF2-40B4-BE49-F238E27FC236}">
                      <a16:creationId xmlns:a16="http://schemas.microsoft.com/office/drawing/2014/main" id="{23068D76-2CE6-4423-A3E2-CC2CC3742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70 1" descr="Granite">
                  <a:extLst>
                    <a:ext uri="{FF2B5EF4-FFF2-40B4-BE49-F238E27FC236}">
                      <a16:creationId xmlns:a16="http://schemas.microsoft.com/office/drawing/2014/main" id="{C0C96277-4938-4E65-91F0-A843E3A7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8" name="Group 171">
                  <a:extLst>
                    <a:ext uri="{FF2B5EF4-FFF2-40B4-BE49-F238E27FC236}">
                      <a16:creationId xmlns:a16="http://schemas.microsoft.com/office/drawing/2014/main" id="{A2E32C5F-BEE8-4BC5-B045-BAF839DAC1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254" name="AutoShape 172 1">
                    <a:extLst>
                      <a:ext uri="{FF2B5EF4-FFF2-40B4-BE49-F238E27FC236}">
                        <a16:creationId xmlns:a16="http://schemas.microsoft.com/office/drawing/2014/main" id="{ECA81219-E9D5-4F9D-A80C-2A721D6E44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173 1" descr="Granite">
                    <a:extLst>
                      <a:ext uri="{FF2B5EF4-FFF2-40B4-BE49-F238E27FC236}">
                        <a16:creationId xmlns:a16="http://schemas.microsoft.com/office/drawing/2014/main" id="{79B82D2B-4330-4179-8786-3E69097E9D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174 1">
                  <a:extLst>
                    <a:ext uri="{FF2B5EF4-FFF2-40B4-BE49-F238E27FC236}">
                      <a16:creationId xmlns:a16="http://schemas.microsoft.com/office/drawing/2014/main" id="{388D854D-8A53-49C6-9B4A-0FD68D1A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Line 175 1">
                  <a:extLst>
                    <a:ext uri="{FF2B5EF4-FFF2-40B4-BE49-F238E27FC236}">
                      <a16:creationId xmlns:a16="http://schemas.microsoft.com/office/drawing/2014/main" id="{22F7955E-5CDA-4C6D-B08B-7930C9ED0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176 1">
                  <a:extLst>
                    <a:ext uri="{FF2B5EF4-FFF2-40B4-BE49-F238E27FC236}">
                      <a16:creationId xmlns:a16="http://schemas.microsoft.com/office/drawing/2014/main" id="{75B8B794-D0CE-4BED-B2A0-9C6014ED2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177 1">
                  <a:extLst>
                    <a:ext uri="{FF2B5EF4-FFF2-40B4-BE49-F238E27FC236}">
                      <a16:creationId xmlns:a16="http://schemas.microsoft.com/office/drawing/2014/main" id="{59279C51-4B2D-4F97-992D-A6B746CEB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3" name="Group 178">
                  <a:extLst>
                    <a:ext uri="{FF2B5EF4-FFF2-40B4-BE49-F238E27FC236}">
                      <a16:creationId xmlns:a16="http://schemas.microsoft.com/office/drawing/2014/main" id="{447FAF15-88AD-43C4-A3B2-6B4AA564F5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252" name="Line 179 1">
                    <a:extLst>
                      <a:ext uri="{FF2B5EF4-FFF2-40B4-BE49-F238E27FC236}">
                        <a16:creationId xmlns:a16="http://schemas.microsoft.com/office/drawing/2014/main" id="{B0FD4E49-B960-42CE-ADF3-8098550F62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3" name="Line 180 1">
                    <a:extLst>
                      <a:ext uri="{FF2B5EF4-FFF2-40B4-BE49-F238E27FC236}">
                        <a16:creationId xmlns:a16="http://schemas.microsoft.com/office/drawing/2014/main" id="{40446A51-8AFC-43EE-8FC3-29E7D7297B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4" name="Group 181">
                  <a:extLst>
                    <a:ext uri="{FF2B5EF4-FFF2-40B4-BE49-F238E27FC236}">
                      <a16:creationId xmlns:a16="http://schemas.microsoft.com/office/drawing/2014/main" id="{8BA917E3-0692-496F-85C6-B546313F5C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250" name="Arc 182 1">
                    <a:extLst>
                      <a:ext uri="{FF2B5EF4-FFF2-40B4-BE49-F238E27FC236}">
                        <a16:creationId xmlns:a16="http://schemas.microsoft.com/office/drawing/2014/main" id="{8EE8AAD2-B085-4706-A7E4-3BDC0BFFEB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1" name="Arc 183 1">
                    <a:extLst>
                      <a:ext uri="{FF2B5EF4-FFF2-40B4-BE49-F238E27FC236}">
                        <a16:creationId xmlns:a16="http://schemas.microsoft.com/office/drawing/2014/main" id="{5735B10F-9F5F-4733-A619-7FDEABCDF9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" name="Group 184">
                  <a:extLst>
                    <a:ext uri="{FF2B5EF4-FFF2-40B4-BE49-F238E27FC236}">
                      <a16:creationId xmlns:a16="http://schemas.microsoft.com/office/drawing/2014/main" id="{02CB4EBD-4438-4562-A680-44648A01CD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248" name="Line 185 1">
                    <a:extLst>
                      <a:ext uri="{FF2B5EF4-FFF2-40B4-BE49-F238E27FC236}">
                        <a16:creationId xmlns:a16="http://schemas.microsoft.com/office/drawing/2014/main" id="{AF5B0344-0EDB-4B20-9CAA-AA8ACF480C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Line 186 1">
                    <a:extLst>
                      <a:ext uri="{FF2B5EF4-FFF2-40B4-BE49-F238E27FC236}">
                        <a16:creationId xmlns:a16="http://schemas.microsoft.com/office/drawing/2014/main" id="{9D7131EF-4B01-48DD-ADB3-4E26124794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" name="Rectangle 187 1">
                  <a:extLst>
                    <a:ext uri="{FF2B5EF4-FFF2-40B4-BE49-F238E27FC236}">
                      <a16:creationId xmlns:a16="http://schemas.microsoft.com/office/drawing/2014/main" id="{68EAD893-8457-4A6A-9F8F-0812CD776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188 1">
                  <a:extLst>
                    <a:ext uri="{FF2B5EF4-FFF2-40B4-BE49-F238E27FC236}">
                      <a16:creationId xmlns:a16="http://schemas.microsoft.com/office/drawing/2014/main" id="{C69B51F7-2909-4D38-9B37-8A037B6DE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FD0E4D31-BDDA-4C8B-A775-F7BB7B64FA8A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234" name="Group 144">
                    <a:extLst>
                      <a:ext uri="{FF2B5EF4-FFF2-40B4-BE49-F238E27FC236}">
                        <a16:creationId xmlns:a16="http://schemas.microsoft.com/office/drawing/2014/main" id="{3415209D-BA78-47AD-863B-6C387503AE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241" name="Line 145 1">
                      <a:extLst>
                        <a:ext uri="{FF2B5EF4-FFF2-40B4-BE49-F238E27FC236}">
                          <a16:creationId xmlns:a16="http://schemas.microsoft.com/office/drawing/2014/main" id="{39CD00D2-0DC0-4AD8-B4C5-2B68C71EC8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2" name="Line 146 1">
                      <a:extLst>
                        <a:ext uri="{FF2B5EF4-FFF2-40B4-BE49-F238E27FC236}">
                          <a16:creationId xmlns:a16="http://schemas.microsoft.com/office/drawing/2014/main" id="{EEB74AAF-959B-4B8B-9753-02C0DB5009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3" name="Group 147">
                      <a:extLst>
                        <a:ext uri="{FF2B5EF4-FFF2-40B4-BE49-F238E27FC236}">
                          <a16:creationId xmlns:a16="http://schemas.microsoft.com/office/drawing/2014/main" id="{FA2A68BC-53A7-4426-9541-FB8F70CEA1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246" name="Arc 148 1">
                        <a:extLst>
                          <a:ext uri="{FF2B5EF4-FFF2-40B4-BE49-F238E27FC236}">
                            <a16:creationId xmlns:a16="http://schemas.microsoft.com/office/drawing/2014/main" id="{3AC00513-2D42-459F-B13D-E18CAFC2CA1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7" name="Arc 149 1">
                        <a:extLst>
                          <a:ext uri="{FF2B5EF4-FFF2-40B4-BE49-F238E27FC236}">
                            <a16:creationId xmlns:a16="http://schemas.microsoft.com/office/drawing/2014/main" id="{3783E84A-CFD4-4EB4-B43E-F76084D4703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4" name="Line 150 1">
                      <a:extLst>
                        <a:ext uri="{FF2B5EF4-FFF2-40B4-BE49-F238E27FC236}">
                          <a16:creationId xmlns:a16="http://schemas.microsoft.com/office/drawing/2014/main" id="{BEE88C99-6770-4EC0-B93B-73CF5EADC3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" name="Line 151 1">
                      <a:extLst>
                        <a:ext uri="{FF2B5EF4-FFF2-40B4-BE49-F238E27FC236}">
                          <a16:creationId xmlns:a16="http://schemas.microsoft.com/office/drawing/2014/main" id="{15A52AAA-CA31-402E-931B-DA510CAC86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" name="Arc 164 1">
                    <a:extLst>
                      <a:ext uri="{FF2B5EF4-FFF2-40B4-BE49-F238E27FC236}">
                        <a16:creationId xmlns:a16="http://schemas.microsoft.com/office/drawing/2014/main" id="{BB487E22-A9EE-479F-8A27-BAD6F903FB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Arc 165 1">
                    <a:extLst>
                      <a:ext uri="{FF2B5EF4-FFF2-40B4-BE49-F238E27FC236}">
                        <a16:creationId xmlns:a16="http://schemas.microsoft.com/office/drawing/2014/main" id="{DD7E1B6C-A9F9-4C4B-AD8A-55DA7A1BC2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7" name="Arc 166 1">
                    <a:extLst>
                      <a:ext uri="{FF2B5EF4-FFF2-40B4-BE49-F238E27FC236}">
                        <a16:creationId xmlns:a16="http://schemas.microsoft.com/office/drawing/2014/main" id="{21C28261-E5ED-49BB-AE9B-019ECC3511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Arc 167 1">
                    <a:extLst>
                      <a:ext uri="{FF2B5EF4-FFF2-40B4-BE49-F238E27FC236}">
                        <a16:creationId xmlns:a16="http://schemas.microsoft.com/office/drawing/2014/main" id="{4F1C9B30-27B1-4E35-A047-CD603C0CDA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9" name="Arc 168 1">
                    <a:extLst>
                      <a:ext uri="{FF2B5EF4-FFF2-40B4-BE49-F238E27FC236}">
                        <a16:creationId xmlns:a16="http://schemas.microsoft.com/office/drawing/2014/main" id="{439D1223-715B-4A5E-8D17-782CF39ADF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40" name="Rectangle 189 1">
                    <a:extLst>
                      <a:ext uri="{FF2B5EF4-FFF2-40B4-BE49-F238E27FC236}">
                        <a16:creationId xmlns:a16="http://schemas.microsoft.com/office/drawing/2014/main" id="{B12D487F-5D37-488E-A686-45B157F42E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9" name="Rectangle 190 1">
                  <a:extLst>
                    <a:ext uri="{FF2B5EF4-FFF2-40B4-BE49-F238E27FC236}">
                      <a16:creationId xmlns:a16="http://schemas.microsoft.com/office/drawing/2014/main" id="{7C633178-7222-4E38-9833-56FD220AE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140 1">
                  <a:extLst>
                    <a:ext uri="{FF2B5EF4-FFF2-40B4-BE49-F238E27FC236}">
                      <a16:creationId xmlns:a16="http://schemas.microsoft.com/office/drawing/2014/main" id="{516E0CE6-0B3F-4B17-B528-A79F4A83E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8DD0319-71B7-461F-9EEA-283C8ACE99A3}"/>
                  </a:ext>
                </a:extLst>
              </p:cNvPr>
              <p:cNvSpPr txBox="1"/>
              <p:nvPr/>
            </p:nvSpPr>
            <p:spPr>
              <a:xfrm>
                <a:off x="6269094" y="4604132"/>
                <a:ext cx="1846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source pipe</a:t>
                </a:r>
              </a:p>
            </p:txBody>
          </p:sp>
          <p:sp>
            <p:nvSpPr>
              <p:cNvPr id="200" name="Line 6 2">
                <a:extLst>
                  <a:ext uri="{FF2B5EF4-FFF2-40B4-BE49-F238E27FC236}">
                    <a16:creationId xmlns:a16="http://schemas.microsoft.com/office/drawing/2014/main" id="{2CF75C0D-FBBA-4B91-8BD3-A30A09175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1506" y="3645280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C6E7B22-19DC-4D1A-A14C-FE4724D33376}"/>
                  </a:ext>
                </a:extLst>
              </p:cNvPr>
              <p:cNvSpPr txBox="1"/>
              <p:nvPr/>
            </p:nvSpPr>
            <p:spPr>
              <a:xfrm>
                <a:off x="5359555" y="3352015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</p:grpSp>
        <p:sp>
          <p:nvSpPr>
            <p:cNvPr id="262" name="Left Brace 261">
              <a:extLst>
                <a:ext uri="{FF2B5EF4-FFF2-40B4-BE49-F238E27FC236}">
                  <a16:creationId xmlns:a16="http://schemas.microsoft.com/office/drawing/2014/main" id="{FBF99EA3-8BFD-44A7-8986-CFB4F722C5BE}"/>
                </a:ext>
              </a:extLst>
            </p:cNvPr>
            <p:cNvSpPr/>
            <p:nvPr/>
          </p:nvSpPr>
          <p:spPr>
            <a:xfrm rot="10800000" flipH="1">
              <a:off x="7281112" y="4063111"/>
              <a:ext cx="663550" cy="1797686"/>
            </a:xfrm>
            <a:prstGeom prst="leftBrace">
              <a:avLst>
                <a:gd name="adj1" fmla="val 8333"/>
                <a:gd name="adj2" fmla="val 477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594F476-99C8-4B19-AA0A-A509600960E9}"/>
                </a:ext>
              </a:extLst>
            </p:cNvPr>
            <p:cNvSpPr txBox="1"/>
            <p:nvPr/>
          </p:nvSpPr>
          <p:spPr>
            <a:xfrm>
              <a:off x="6534846" y="4830089"/>
              <a:ext cx="643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CF85B-235F-4E15-9543-46EA1245A68F}"/>
              </a:ext>
            </a:extLst>
          </p:cNvPr>
          <p:cNvGrpSpPr/>
          <p:nvPr/>
        </p:nvGrpSpPr>
        <p:grpSpPr>
          <a:xfrm>
            <a:off x="-1175738" y="-345384"/>
            <a:ext cx="7396568" cy="4322120"/>
            <a:chOff x="-1175738" y="-345384"/>
            <a:chExt cx="7396568" cy="43221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5B5CD6-2FE2-4E88-A8AD-0D4120163F22}"/>
                </a:ext>
              </a:extLst>
            </p:cNvPr>
            <p:cNvGrpSpPr/>
            <p:nvPr/>
          </p:nvGrpSpPr>
          <p:grpSpPr>
            <a:xfrm>
              <a:off x="-806742" y="-345384"/>
              <a:ext cx="6598091" cy="3698063"/>
              <a:chOff x="-441478" y="1556988"/>
              <a:chExt cx="6598091" cy="369806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D05514C-3EC8-4BBF-BC79-6375BB692CDB}"/>
                  </a:ext>
                </a:extLst>
              </p:cNvPr>
              <p:cNvGrpSpPr/>
              <p:nvPr/>
            </p:nvGrpSpPr>
            <p:grpSpPr>
              <a:xfrm>
                <a:off x="380376" y="1556988"/>
                <a:ext cx="4415277" cy="3317875"/>
                <a:chOff x="4635061" y="1787525"/>
                <a:chExt cx="4415277" cy="3317875"/>
              </a:xfrm>
            </p:grpSpPr>
            <p:sp>
              <p:nvSpPr>
                <p:cNvPr id="72" name="Line 6 3">
                  <a:extLst>
                    <a:ext uri="{FF2B5EF4-FFF2-40B4-BE49-F238E27FC236}">
                      <a16:creationId xmlns:a16="http://schemas.microsoft.com/office/drawing/2014/main" id="{61A576AB-1261-4D92-ADD6-8B89F364A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53000" y="2509838"/>
                  <a:ext cx="0" cy="168116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Line 19 2">
                  <a:extLst>
                    <a:ext uri="{FF2B5EF4-FFF2-40B4-BE49-F238E27FC236}">
                      <a16:creationId xmlns:a16="http://schemas.microsoft.com/office/drawing/2014/main" id="{723896AC-ACF9-410F-B482-FFE1D332F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137 2" descr="Granite">
                  <a:extLst>
                    <a:ext uri="{FF2B5EF4-FFF2-40B4-BE49-F238E27FC236}">
                      <a16:creationId xmlns:a16="http://schemas.microsoft.com/office/drawing/2014/main" id="{237B03DC-9AA9-443E-8563-3257A1D4F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138 2" descr="Granite">
                  <a:extLst>
                    <a:ext uri="{FF2B5EF4-FFF2-40B4-BE49-F238E27FC236}">
                      <a16:creationId xmlns:a16="http://schemas.microsoft.com/office/drawing/2014/main" id="{231DB85D-F515-4024-8364-A91B0417A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139 2" descr="Granite">
                  <a:extLst>
                    <a:ext uri="{FF2B5EF4-FFF2-40B4-BE49-F238E27FC236}">
                      <a16:creationId xmlns:a16="http://schemas.microsoft.com/office/drawing/2014/main" id="{F4F5EB3F-1F34-4C9A-93AB-9EC673AC4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141 2">
                  <a:extLst>
                    <a:ext uri="{FF2B5EF4-FFF2-40B4-BE49-F238E27FC236}">
                      <a16:creationId xmlns:a16="http://schemas.microsoft.com/office/drawing/2014/main" id="{C26044C0-B8F3-484A-B527-F29355AC95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42 2">
                  <a:extLst>
                    <a:ext uri="{FF2B5EF4-FFF2-40B4-BE49-F238E27FC236}">
                      <a16:creationId xmlns:a16="http://schemas.microsoft.com/office/drawing/2014/main" id="{D7C6AFCB-2EA3-4618-BF62-AE89A843D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43 2" descr="Granite">
                  <a:extLst>
                    <a:ext uri="{FF2B5EF4-FFF2-40B4-BE49-F238E27FC236}">
                      <a16:creationId xmlns:a16="http://schemas.microsoft.com/office/drawing/2014/main" id="{5F58533A-C5EA-4E79-B954-EA8DD380E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0" name="Group 152">
                  <a:extLst>
                    <a:ext uri="{FF2B5EF4-FFF2-40B4-BE49-F238E27FC236}">
                      <a16:creationId xmlns:a16="http://schemas.microsoft.com/office/drawing/2014/main" id="{FAED5B42-9216-43A1-846E-E52766791F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190" name="Arc 153 2">
                    <a:extLst>
                      <a:ext uri="{FF2B5EF4-FFF2-40B4-BE49-F238E27FC236}">
                        <a16:creationId xmlns:a16="http://schemas.microsoft.com/office/drawing/2014/main" id="{56523376-D025-4361-B3A9-279BBA9093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Arc 154 2">
                    <a:extLst>
                      <a:ext uri="{FF2B5EF4-FFF2-40B4-BE49-F238E27FC236}">
                        <a16:creationId xmlns:a16="http://schemas.microsoft.com/office/drawing/2014/main" id="{CC6CCC9E-C697-4C63-AA3C-9486F661E9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" name="Oval 155 2">
                  <a:extLst>
                    <a:ext uri="{FF2B5EF4-FFF2-40B4-BE49-F238E27FC236}">
                      <a16:creationId xmlns:a16="http://schemas.microsoft.com/office/drawing/2014/main" id="{79CB2C7A-F1F8-4D8F-AA9E-D6A0A7644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156 2">
                  <a:extLst>
                    <a:ext uri="{FF2B5EF4-FFF2-40B4-BE49-F238E27FC236}">
                      <a16:creationId xmlns:a16="http://schemas.microsoft.com/office/drawing/2014/main" id="{470E8049-F76E-4158-94B3-5BD4888BD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157 2">
                  <a:extLst>
                    <a:ext uri="{FF2B5EF4-FFF2-40B4-BE49-F238E27FC236}">
                      <a16:creationId xmlns:a16="http://schemas.microsoft.com/office/drawing/2014/main" id="{02249D68-6E83-450B-AC0A-3A9649762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158 2">
                  <a:extLst>
                    <a:ext uri="{FF2B5EF4-FFF2-40B4-BE49-F238E27FC236}">
                      <a16:creationId xmlns:a16="http://schemas.microsoft.com/office/drawing/2014/main" id="{FC1721E1-4859-42BA-91E8-B88ECCA687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5" name="Group 159">
                  <a:extLst>
                    <a:ext uri="{FF2B5EF4-FFF2-40B4-BE49-F238E27FC236}">
                      <a16:creationId xmlns:a16="http://schemas.microsoft.com/office/drawing/2014/main" id="{6FC7FA97-BAF8-49E5-B339-41C6EEFD2F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186" name="AutoShape 160 2">
                    <a:extLst>
                      <a:ext uri="{FF2B5EF4-FFF2-40B4-BE49-F238E27FC236}">
                        <a16:creationId xmlns:a16="http://schemas.microsoft.com/office/drawing/2014/main" id="{F0BDBCF5-A83E-47CD-A431-C0A21603F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Line 161 2">
                    <a:extLst>
                      <a:ext uri="{FF2B5EF4-FFF2-40B4-BE49-F238E27FC236}">
                        <a16:creationId xmlns:a16="http://schemas.microsoft.com/office/drawing/2014/main" id="{274CC78E-FA38-4194-8049-D00B53CD7C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Line 162 2">
                    <a:extLst>
                      <a:ext uri="{FF2B5EF4-FFF2-40B4-BE49-F238E27FC236}">
                        <a16:creationId xmlns:a16="http://schemas.microsoft.com/office/drawing/2014/main" id="{B2DE38C3-2B98-4F3E-94AB-8C7757AD4D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Line 163 2">
                    <a:extLst>
                      <a:ext uri="{FF2B5EF4-FFF2-40B4-BE49-F238E27FC236}">
                        <a16:creationId xmlns:a16="http://schemas.microsoft.com/office/drawing/2014/main" id="{A6B70AE9-DF29-424B-9CC0-F2AA7DFA18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169 2" descr="Granite">
                  <a:extLst>
                    <a:ext uri="{FF2B5EF4-FFF2-40B4-BE49-F238E27FC236}">
                      <a16:creationId xmlns:a16="http://schemas.microsoft.com/office/drawing/2014/main" id="{C3E337E8-C058-4D41-8AD3-0E201E807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170 2" descr="Granite">
                  <a:extLst>
                    <a:ext uri="{FF2B5EF4-FFF2-40B4-BE49-F238E27FC236}">
                      <a16:creationId xmlns:a16="http://schemas.microsoft.com/office/drawing/2014/main" id="{14268D71-8AF4-43DD-A76D-A022A0865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8" name="Group 171">
                  <a:extLst>
                    <a:ext uri="{FF2B5EF4-FFF2-40B4-BE49-F238E27FC236}">
                      <a16:creationId xmlns:a16="http://schemas.microsoft.com/office/drawing/2014/main" id="{755818FE-1C25-4141-97CD-710EADF79D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184" name="AutoShape 172 2">
                    <a:extLst>
                      <a:ext uri="{FF2B5EF4-FFF2-40B4-BE49-F238E27FC236}">
                        <a16:creationId xmlns:a16="http://schemas.microsoft.com/office/drawing/2014/main" id="{05D572D5-1792-4CAD-A756-0628548701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73 2" descr="Granite">
                    <a:extLst>
                      <a:ext uri="{FF2B5EF4-FFF2-40B4-BE49-F238E27FC236}">
                        <a16:creationId xmlns:a16="http://schemas.microsoft.com/office/drawing/2014/main" id="{FBEBECFF-0B4A-4953-84F8-5577B1DE5E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" name="AutoShape 174 2">
                  <a:extLst>
                    <a:ext uri="{FF2B5EF4-FFF2-40B4-BE49-F238E27FC236}">
                      <a16:creationId xmlns:a16="http://schemas.microsoft.com/office/drawing/2014/main" id="{5DA6538D-8854-454A-8453-41740DA0F6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Line 175 2">
                  <a:extLst>
                    <a:ext uri="{FF2B5EF4-FFF2-40B4-BE49-F238E27FC236}">
                      <a16:creationId xmlns:a16="http://schemas.microsoft.com/office/drawing/2014/main" id="{1C41C19D-AACA-4244-9AD2-0E14B53CD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176 2">
                  <a:extLst>
                    <a:ext uri="{FF2B5EF4-FFF2-40B4-BE49-F238E27FC236}">
                      <a16:creationId xmlns:a16="http://schemas.microsoft.com/office/drawing/2014/main" id="{0EBE6898-1DDD-4DB3-BCBA-F592FFB97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177 2">
                  <a:extLst>
                    <a:ext uri="{FF2B5EF4-FFF2-40B4-BE49-F238E27FC236}">
                      <a16:creationId xmlns:a16="http://schemas.microsoft.com/office/drawing/2014/main" id="{322BA0A8-1DF8-4621-8E3A-B45D6A906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3" name="Group 178">
                  <a:extLst>
                    <a:ext uri="{FF2B5EF4-FFF2-40B4-BE49-F238E27FC236}">
                      <a16:creationId xmlns:a16="http://schemas.microsoft.com/office/drawing/2014/main" id="{24F0802C-4034-4686-917C-4B8BE5339A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182" name="Line 179 2">
                    <a:extLst>
                      <a:ext uri="{FF2B5EF4-FFF2-40B4-BE49-F238E27FC236}">
                        <a16:creationId xmlns:a16="http://schemas.microsoft.com/office/drawing/2014/main" id="{5E931E3D-7471-4E23-B395-A477020FC7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Line 180 2">
                    <a:extLst>
                      <a:ext uri="{FF2B5EF4-FFF2-40B4-BE49-F238E27FC236}">
                        <a16:creationId xmlns:a16="http://schemas.microsoft.com/office/drawing/2014/main" id="{A4BC43C8-6DAB-45DB-B965-AF1406BDA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4" name="Group 181">
                  <a:extLst>
                    <a:ext uri="{FF2B5EF4-FFF2-40B4-BE49-F238E27FC236}">
                      <a16:creationId xmlns:a16="http://schemas.microsoft.com/office/drawing/2014/main" id="{2CCDCAB9-7734-4A1E-9953-57F3EF840B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180" name="Arc 182 2">
                    <a:extLst>
                      <a:ext uri="{FF2B5EF4-FFF2-40B4-BE49-F238E27FC236}">
                        <a16:creationId xmlns:a16="http://schemas.microsoft.com/office/drawing/2014/main" id="{E14753B7-CEF3-4741-9A37-8B8F0E60B1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" name="Arc 183 2">
                    <a:extLst>
                      <a:ext uri="{FF2B5EF4-FFF2-40B4-BE49-F238E27FC236}">
                        <a16:creationId xmlns:a16="http://schemas.microsoft.com/office/drawing/2014/main" id="{B1536CFA-69DD-4358-9B92-02F0F54C73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" name="Group 184">
                  <a:extLst>
                    <a:ext uri="{FF2B5EF4-FFF2-40B4-BE49-F238E27FC236}">
                      <a16:creationId xmlns:a16="http://schemas.microsoft.com/office/drawing/2014/main" id="{7A1FC667-F6B4-4AEF-91C3-E3FF6D25CF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178" name="Line 185 2">
                    <a:extLst>
                      <a:ext uri="{FF2B5EF4-FFF2-40B4-BE49-F238E27FC236}">
                        <a16:creationId xmlns:a16="http://schemas.microsoft.com/office/drawing/2014/main" id="{C8C83274-1D26-4704-90E2-F308DE3518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" name="Line 186 2">
                    <a:extLst>
                      <a:ext uri="{FF2B5EF4-FFF2-40B4-BE49-F238E27FC236}">
                        <a16:creationId xmlns:a16="http://schemas.microsoft.com/office/drawing/2014/main" id="{AF9DEB6D-4898-4B9B-AFA5-06B0CFBB58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" name="Rectangle 187 2">
                  <a:extLst>
                    <a:ext uri="{FF2B5EF4-FFF2-40B4-BE49-F238E27FC236}">
                      <a16:creationId xmlns:a16="http://schemas.microsoft.com/office/drawing/2014/main" id="{6A844A3C-CED4-422E-9594-6A7BE902D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88 2">
                  <a:extLst>
                    <a:ext uri="{FF2B5EF4-FFF2-40B4-BE49-F238E27FC236}">
                      <a16:creationId xmlns:a16="http://schemas.microsoft.com/office/drawing/2014/main" id="{D43F9DA5-6EE7-4B40-BB4A-8524B3123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A54B9F0F-CEEE-4B56-BC69-63969455DC33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104" name="Group 144">
                    <a:extLst>
                      <a:ext uri="{FF2B5EF4-FFF2-40B4-BE49-F238E27FC236}">
                        <a16:creationId xmlns:a16="http://schemas.microsoft.com/office/drawing/2014/main" id="{E851F0A1-BEC3-41FE-8D78-484F1752AF6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113" name="Line 145 2">
                      <a:extLst>
                        <a:ext uri="{FF2B5EF4-FFF2-40B4-BE49-F238E27FC236}">
                          <a16:creationId xmlns:a16="http://schemas.microsoft.com/office/drawing/2014/main" id="{BECEED44-1F0A-485D-B9DE-1597CF33E1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Line 146 2">
                      <a:extLst>
                        <a:ext uri="{FF2B5EF4-FFF2-40B4-BE49-F238E27FC236}">
                          <a16:creationId xmlns:a16="http://schemas.microsoft.com/office/drawing/2014/main" id="{B7726A5D-2A9E-42A2-9DA9-362B3611C3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3" name="Group 147">
                      <a:extLst>
                        <a:ext uri="{FF2B5EF4-FFF2-40B4-BE49-F238E27FC236}">
                          <a16:creationId xmlns:a16="http://schemas.microsoft.com/office/drawing/2014/main" id="{D729CE30-1A17-4D9D-8FE6-6AEA09B1F0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176" name="Arc 148 2">
                        <a:extLst>
                          <a:ext uri="{FF2B5EF4-FFF2-40B4-BE49-F238E27FC236}">
                            <a16:creationId xmlns:a16="http://schemas.microsoft.com/office/drawing/2014/main" id="{FB6E3AE8-750C-44B9-89B1-D5891C2912D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7" name="Arc 149 2">
                        <a:extLst>
                          <a:ext uri="{FF2B5EF4-FFF2-40B4-BE49-F238E27FC236}">
                            <a16:creationId xmlns:a16="http://schemas.microsoft.com/office/drawing/2014/main" id="{62DC42C5-3D25-49DE-AB44-93F1E608212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4" name="Line 150 2">
                      <a:extLst>
                        <a:ext uri="{FF2B5EF4-FFF2-40B4-BE49-F238E27FC236}">
                          <a16:creationId xmlns:a16="http://schemas.microsoft.com/office/drawing/2014/main" id="{6937CE4E-DC5B-4B3D-9D84-CB6CA1C9AE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5" name="Line 151 2">
                      <a:extLst>
                        <a:ext uri="{FF2B5EF4-FFF2-40B4-BE49-F238E27FC236}">
                          <a16:creationId xmlns:a16="http://schemas.microsoft.com/office/drawing/2014/main" id="{B8D189EC-F782-406D-973D-56E528D8A0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5" name="Arc 164 2">
                    <a:extLst>
                      <a:ext uri="{FF2B5EF4-FFF2-40B4-BE49-F238E27FC236}">
                        <a16:creationId xmlns:a16="http://schemas.microsoft.com/office/drawing/2014/main" id="{AC8FC8AD-DAC4-4D06-9512-E5C9920C12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Arc 165 2">
                    <a:extLst>
                      <a:ext uri="{FF2B5EF4-FFF2-40B4-BE49-F238E27FC236}">
                        <a16:creationId xmlns:a16="http://schemas.microsoft.com/office/drawing/2014/main" id="{D986BCBD-7C75-4B2F-AED2-6F41C715DD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Arc 166 2">
                    <a:extLst>
                      <a:ext uri="{FF2B5EF4-FFF2-40B4-BE49-F238E27FC236}">
                        <a16:creationId xmlns:a16="http://schemas.microsoft.com/office/drawing/2014/main" id="{85B0E7A9-1C83-47FE-AA79-C5B2310FC5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Arc 167 2">
                    <a:extLst>
                      <a:ext uri="{FF2B5EF4-FFF2-40B4-BE49-F238E27FC236}">
                        <a16:creationId xmlns:a16="http://schemas.microsoft.com/office/drawing/2014/main" id="{2E3BAE36-6CAB-4FCA-B98F-6E3C3C001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Arc 168 2">
                    <a:extLst>
                      <a:ext uri="{FF2B5EF4-FFF2-40B4-BE49-F238E27FC236}">
                        <a16:creationId xmlns:a16="http://schemas.microsoft.com/office/drawing/2014/main" id="{7CF26702-DD16-4586-8566-BA1ADD4A6D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2" name="Rectangle 189 2">
                    <a:extLst>
                      <a:ext uri="{FF2B5EF4-FFF2-40B4-BE49-F238E27FC236}">
                        <a16:creationId xmlns:a16="http://schemas.microsoft.com/office/drawing/2014/main" id="{A2B19F1A-C2BB-4B0B-9C60-5C331324F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9" name="Rectangle 190 2">
                  <a:extLst>
                    <a:ext uri="{FF2B5EF4-FFF2-40B4-BE49-F238E27FC236}">
                      <a16:creationId xmlns:a16="http://schemas.microsoft.com/office/drawing/2014/main" id="{1A49391F-7868-43E4-AB26-40AADBF5A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0A183EF0-54E8-4256-B866-7297A5F3D3D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1000" y="3141181"/>
                  <a:ext cx="224000" cy="21638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EAD8AA5-857B-4E00-8104-1D870446D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200" y="4191000"/>
                  <a:ext cx="805477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831AD3-E2CC-4C21-9242-1FEFA5998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5061" y="2501710"/>
                  <a:ext cx="3626904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Line 140 2">
                  <a:extLst>
                    <a:ext uri="{FF2B5EF4-FFF2-40B4-BE49-F238E27FC236}">
                      <a16:creationId xmlns:a16="http://schemas.microsoft.com/office/drawing/2014/main" id="{77CB65DE-63A8-46E1-B371-33416522A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595E9BE-9C70-4445-B904-85B6BE14A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277" y="3538521"/>
                <a:ext cx="113766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Line 6 4">
                <a:extLst>
                  <a:ext uri="{FF2B5EF4-FFF2-40B4-BE49-F238E27FC236}">
                    <a16:creationId xmlns:a16="http://schemas.microsoft.com/office/drawing/2014/main" id="{46E7DB01-4488-42A3-B3EA-B31D6F726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12" y="2282811"/>
                <a:ext cx="0" cy="12414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1FF4EE3-7BBC-4389-8A37-2400979009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8182" y="2823080"/>
                <a:ext cx="614095" cy="21485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E8F511F-BDF6-442F-9AC3-FDED3B1B65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41478" y="5024956"/>
                <a:ext cx="6598091" cy="23009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BA0812F-CDF2-4931-A2B8-5852A2B110C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75738" y="3447974"/>
              <a:ext cx="7396568" cy="528762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C43AD0-9B9C-4265-BBE6-3ECCD482CA92}"/>
              </a:ext>
            </a:extLst>
          </p:cNvPr>
          <p:cNvGrpSpPr/>
          <p:nvPr/>
        </p:nvGrpSpPr>
        <p:grpSpPr>
          <a:xfrm>
            <a:off x="-507728" y="4447979"/>
            <a:ext cx="7396568" cy="4322120"/>
            <a:chOff x="-507728" y="4447979"/>
            <a:chExt cx="7396568" cy="43221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679E52-9F67-40C5-9172-2C198C74E21E}"/>
                </a:ext>
              </a:extLst>
            </p:cNvPr>
            <p:cNvGrpSpPr/>
            <p:nvPr/>
          </p:nvGrpSpPr>
          <p:grpSpPr>
            <a:xfrm>
              <a:off x="-507728" y="4447979"/>
              <a:ext cx="7396568" cy="4322120"/>
              <a:chOff x="-910340" y="4773088"/>
              <a:chExt cx="7396568" cy="432212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D5F86DC-7ED1-4414-A547-C0B0B39214C7}"/>
                  </a:ext>
                </a:extLst>
              </p:cNvPr>
              <p:cNvGrpSpPr/>
              <p:nvPr/>
            </p:nvGrpSpPr>
            <p:grpSpPr>
              <a:xfrm>
                <a:off x="-910340" y="4773088"/>
                <a:ext cx="7396568" cy="4322120"/>
                <a:chOff x="-1175738" y="-345384"/>
                <a:chExt cx="7396568" cy="4322120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B807E9C9-4802-474A-AC29-2B205797394A}"/>
                    </a:ext>
                  </a:extLst>
                </p:cNvPr>
                <p:cNvGrpSpPr/>
                <p:nvPr/>
              </p:nvGrpSpPr>
              <p:grpSpPr>
                <a:xfrm>
                  <a:off x="-806742" y="-345384"/>
                  <a:ext cx="6598091" cy="3698063"/>
                  <a:chOff x="-441478" y="1556988"/>
                  <a:chExt cx="6598091" cy="3698063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35C96589-AC85-4D5C-889C-61C1FD6D26AF}"/>
                      </a:ext>
                    </a:extLst>
                  </p:cNvPr>
                  <p:cNvGrpSpPr/>
                  <p:nvPr/>
                </p:nvGrpSpPr>
                <p:grpSpPr>
                  <a:xfrm>
                    <a:off x="380376" y="1556988"/>
                    <a:ext cx="4415277" cy="3317875"/>
                    <a:chOff x="4635061" y="1787525"/>
                    <a:chExt cx="4415277" cy="3317875"/>
                  </a:xfrm>
                </p:grpSpPr>
                <p:sp>
                  <p:nvSpPr>
                    <p:cNvPr id="142" name="Line 6 3">
                      <a:extLst>
                        <a:ext uri="{FF2B5EF4-FFF2-40B4-BE49-F238E27FC236}">
                          <a16:creationId xmlns:a16="http://schemas.microsoft.com/office/drawing/2014/main" id="{599ECDD9-79BF-43B5-B54C-B108243472C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3000" y="2509838"/>
                      <a:ext cx="0" cy="168116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 type="triangle" w="lg" len="med"/>
                      <a:tailEnd type="triangle" w="lg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3" name="Line 19 2">
                      <a:extLst>
                        <a:ext uri="{FF2B5EF4-FFF2-40B4-BE49-F238E27FC236}">
                          <a16:creationId xmlns:a16="http://schemas.microsoft.com/office/drawing/2014/main" id="{04F167FC-8C6B-4D5D-A224-213FD06492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32438" y="3998913"/>
                      <a:ext cx="0" cy="45561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prstDash val="sysDot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Rectangle 137 2" descr="Granite">
                      <a:extLst>
                        <a:ext uri="{FF2B5EF4-FFF2-40B4-BE49-F238E27FC236}">
                          <a16:creationId xmlns:a16="http://schemas.microsoft.com/office/drawing/2014/main" id="{C10EE6DF-16CF-4E94-BDD8-8312241894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1965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Rectangle 138 2" descr="Granite">
                      <a:extLst>
                        <a:ext uri="{FF2B5EF4-FFF2-40B4-BE49-F238E27FC236}">
                          <a16:creationId xmlns:a16="http://schemas.microsoft.com/office/drawing/2014/main" id="{99FCFD39-A0DD-4B4E-B614-5945B2A06A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19540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6" name="Freeform 139 2" descr="Granite">
                      <a:extLst>
                        <a:ext uri="{FF2B5EF4-FFF2-40B4-BE49-F238E27FC236}">
                          <a16:creationId xmlns:a16="http://schemas.microsoft.com/office/drawing/2014/main" id="{0551B2C5-BD3E-4D28-9754-B5E8CF64C8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31525" y="3688001"/>
                      <a:ext cx="2752737" cy="346139"/>
                    </a:xfrm>
                    <a:custGeom>
                      <a:avLst/>
                      <a:gdLst/>
                      <a:ahLst/>
                      <a:cxnLst>
                        <a:cxn ang="0">
                          <a:pos x="2514" y="314"/>
                        </a:cxn>
                        <a:cxn ang="0">
                          <a:pos x="2514" y="72"/>
                        </a:cxn>
                        <a:cxn ang="0">
                          <a:pos x="121" y="74"/>
                        </a:cxn>
                        <a:cxn ang="0">
                          <a:pos x="121" y="0"/>
                        </a:cxn>
                        <a:cxn ang="0">
                          <a:pos x="0" y="0"/>
                        </a:cxn>
                        <a:cxn ang="0">
                          <a:pos x="0" y="316"/>
                        </a:cxn>
                        <a:cxn ang="0">
                          <a:pos x="2514" y="314"/>
                        </a:cxn>
                      </a:cxnLst>
                      <a:rect l="0" t="0" r="r" b="b"/>
                      <a:pathLst>
                        <a:path w="2514" h="316">
                          <a:moveTo>
                            <a:pt x="2514" y="314"/>
                          </a:moveTo>
                          <a:lnTo>
                            <a:pt x="2514" y="72"/>
                          </a:lnTo>
                          <a:lnTo>
                            <a:pt x="121" y="74"/>
                          </a:lnTo>
                          <a:lnTo>
                            <a:pt x="121" y="0"/>
                          </a:lnTo>
                          <a:lnTo>
                            <a:pt x="0" y="0"/>
                          </a:lnTo>
                          <a:lnTo>
                            <a:pt x="0" y="316"/>
                          </a:lnTo>
                          <a:lnTo>
                            <a:pt x="2514" y="314"/>
                          </a:lnTo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7" name="Freeform 141 2">
                      <a:extLst>
                        <a:ext uri="{FF2B5EF4-FFF2-40B4-BE49-F238E27FC236}">
                          <a16:creationId xmlns:a16="http://schemas.microsoft.com/office/drawing/2014/main" id="{419A3D4C-4180-4D02-A0E9-7CA2D6E63A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42813" y="3645281"/>
                      <a:ext cx="1664344" cy="538925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Freeform 142 2">
                      <a:extLst>
                        <a:ext uri="{FF2B5EF4-FFF2-40B4-BE49-F238E27FC236}">
                          <a16:creationId xmlns:a16="http://schemas.microsoft.com/office/drawing/2014/main" id="{4338DF6C-0DF4-4937-A733-47592DCB2C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38434" y="3636518"/>
                      <a:ext cx="1716902" cy="600266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Rectangle 143 2" descr="Granite">
                      <a:extLst>
                        <a:ext uri="{FF2B5EF4-FFF2-40B4-BE49-F238E27FC236}">
                          <a16:creationId xmlns:a16="http://schemas.microsoft.com/office/drawing/2014/main" id="{FC521B69-1B7D-49FA-B8EC-9AE7572BD5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05763" y="4036330"/>
                      <a:ext cx="280311" cy="797433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0" name="Group 152">
                      <a:extLst>
                        <a:ext uri="{FF2B5EF4-FFF2-40B4-BE49-F238E27FC236}">
                          <a16:creationId xmlns:a16="http://schemas.microsoft.com/office/drawing/2014/main" id="{566F31DD-E054-41B8-9914-52BC77FE248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5507038" y="4179824"/>
                      <a:ext cx="135775" cy="135827"/>
                      <a:chOff x="4380" y="3764"/>
                      <a:chExt cx="388" cy="388"/>
                    </a:xfrm>
                  </p:grpSpPr>
                  <p:sp>
                    <p:nvSpPr>
                      <p:cNvPr id="285" name="Arc 153 2">
                        <a:extLst>
                          <a:ext uri="{FF2B5EF4-FFF2-40B4-BE49-F238E27FC236}">
                            <a16:creationId xmlns:a16="http://schemas.microsoft.com/office/drawing/2014/main" id="{1CD0E70E-61C0-4E9A-AF44-E712D60AE6A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6" name="Arc 154 2">
                        <a:extLst>
                          <a:ext uri="{FF2B5EF4-FFF2-40B4-BE49-F238E27FC236}">
                            <a16:creationId xmlns:a16="http://schemas.microsoft.com/office/drawing/2014/main" id="{2588E1CE-C6DC-49B2-9D7E-0EC9EE79B8D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1" name="Oval 155 2">
                      <a:extLst>
                        <a:ext uri="{FF2B5EF4-FFF2-40B4-BE49-F238E27FC236}">
                          <a16:creationId xmlns:a16="http://schemas.microsoft.com/office/drawing/2014/main" id="{E3287FE1-ABA5-480F-8201-81BD08CC8D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7988" y="4355084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Oval 156 2">
                      <a:extLst>
                        <a:ext uri="{FF2B5EF4-FFF2-40B4-BE49-F238E27FC236}">
                          <a16:creationId xmlns:a16="http://schemas.microsoft.com/office/drawing/2014/main" id="{DFC8DDE3-62BC-4B52-AEC6-CA071D8F2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1273" y="4483243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Oval 157 2">
                      <a:extLst>
                        <a:ext uri="{FF2B5EF4-FFF2-40B4-BE49-F238E27FC236}">
                          <a16:creationId xmlns:a16="http://schemas.microsoft.com/office/drawing/2014/main" id="{1BE2FC5A-5EA6-4F86-AF64-2BC8EEA2DD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4557" y="4673839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Oval 158 2">
                      <a:extLst>
                        <a:ext uri="{FF2B5EF4-FFF2-40B4-BE49-F238E27FC236}">
                          <a16:creationId xmlns:a16="http://schemas.microsoft.com/office/drawing/2014/main" id="{3BE64999-CD51-4654-9C2A-B8DCBC09E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7842" y="4917012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5" name="Group 159">
                      <a:extLst>
                        <a:ext uri="{FF2B5EF4-FFF2-40B4-BE49-F238E27FC236}">
                          <a16:creationId xmlns:a16="http://schemas.microsoft.com/office/drawing/2014/main" id="{F0FCCA76-C11F-48EE-BF80-E54A1646C9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55953" y="4103148"/>
                      <a:ext cx="153295" cy="133636"/>
                      <a:chOff x="1668" y="3538"/>
                      <a:chExt cx="140" cy="122"/>
                    </a:xfrm>
                  </p:grpSpPr>
                  <p:sp>
                    <p:nvSpPr>
                      <p:cNvPr id="281" name="AutoShape 160 2">
                        <a:extLst>
                          <a:ext uri="{FF2B5EF4-FFF2-40B4-BE49-F238E27FC236}">
                            <a16:creationId xmlns:a16="http://schemas.microsoft.com/office/drawing/2014/main" id="{C6CD71AE-0974-4178-9F64-63A09F5D22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68" y="3538"/>
                        <a:ext cx="140" cy="32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2" name="Line 161 2">
                        <a:extLst>
                          <a:ext uri="{FF2B5EF4-FFF2-40B4-BE49-F238E27FC236}">
                            <a16:creationId xmlns:a16="http://schemas.microsoft.com/office/drawing/2014/main" id="{E9BD4818-F6E4-4205-BC05-14F10BADAB9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3" name="Line 162 2">
                        <a:extLst>
                          <a:ext uri="{FF2B5EF4-FFF2-40B4-BE49-F238E27FC236}">
                            <a16:creationId xmlns:a16="http://schemas.microsoft.com/office/drawing/2014/main" id="{BD5A2348-208F-45A9-BD59-E16F56D1F38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4" name="Line 163 2">
                        <a:extLst>
                          <a:ext uri="{FF2B5EF4-FFF2-40B4-BE49-F238E27FC236}">
                            <a16:creationId xmlns:a16="http://schemas.microsoft.com/office/drawing/2014/main" id="{A69E7DC1-A426-4138-A2B8-A3D8A8DB2F6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737" y="3567"/>
                        <a:ext cx="3" cy="93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6" name="Freeform 169 2" descr="Granite">
                      <a:extLst>
                        <a:ext uri="{FF2B5EF4-FFF2-40B4-BE49-F238E27FC236}">
                          <a16:creationId xmlns:a16="http://schemas.microsoft.com/office/drawing/2014/main" id="{26B1CE31-F3C9-4092-A793-28BF39DD0D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19540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7" name="Freeform 170 2" descr="Granite">
                      <a:extLst>
                        <a:ext uri="{FF2B5EF4-FFF2-40B4-BE49-F238E27FC236}">
                          <a16:creationId xmlns:a16="http://schemas.microsoft.com/office/drawing/2014/main" id="{303FADD2-5F47-4DA7-9416-694BACBEF9F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8086771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8" name="Group 171">
                      <a:extLst>
                        <a:ext uri="{FF2B5EF4-FFF2-40B4-BE49-F238E27FC236}">
                          <a16:creationId xmlns:a16="http://schemas.microsoft.com/office/drawing/2014/main" id="{F4766AB4-9C6D-4CF2-93E3-05EED29251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009327" y="1787525"/>
                      <a:ext cx="1357754" cy="263985"/>
                      <a:chOff x="932" y="2975"/>
                      <a:chExt cx="1312" cy="241"/>
                    </a:xfrm>
                  </p:grpSpPr>
                  <p:sp>
                    <p:nvSpPr>
                      <p:cNvPr id="279" name="AutoShape 172 2">
                        <a:extLst>
                          <a:ext uri="{FF2B5EF4-FFF2-40B4-BE49-F238E27FC236}">
                            <a16:creationId xmlns:a16="http://schemas.microsoft.com/office/drawing/2014/main" id="{3F2B62E4-BE4A-4FCF-8B62-D313D5C865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34" y="2975"/>
                        <a:ext cx="307" cy="139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0" name="Freeform 173 2" descr="Granite">
                        <a:extLst>
                          <a:ext uri="{FF2B5EF4-FFF2-40B4-BE49-F238E27FC236}">
                            <a16:creationId xmlns:a16="http://schemas.microsoft.com/office/drawing/2014/main" id="{FD00D71E-8BC7-4249-8282-80DC8661DD0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060"/>
                        <a:ext cx="1312" cy="15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0" y="156"/>
                          </a:cxn>
                          <a:cxn ang="0">
                            <a:pos x="100" y="88"/>
                          </a:cxn>
                          <a:cxn ang="0">
                            <a:pos x="1212" y="88"/>
                          </a:cxn>
                          <a:cxn ang="0">
                            <a:pos x="1212" y="156"/>
                          </a:cxn>
                          <a:cxn ang="0">
                            <a:pos x="1312" y="156"/>
                          </a:cxn>
                          <a:cxn ang="0">
                            <a:pos x="1312" y="0"/>
                          </a:cxn>
                          <a:cxn ang="0">
                            <a:pos x="0" y="0"/>
                          </a:cxn>
                          <a:cxn ang="0">
                            <a:pos x="0" y="156"/>
                          </a:cxn>
                          <a:cxn ang="0">
                            <a:pos x="100" y="156"/>
                          </a:cxn>
                        </a:cxnLst>
                        <a:rect l="0" t="0" r="r" b="b"/>
                        <a:pathLst>
                          <a:path w="1312" h="156">
                            <a:moveTo>
                              <a:pt x="100" y="156"/>
                            </a:moveTo>
                            <a:lnTo>
                              <a:pt x="100" y="88"/>
                            </a:lnTo>
                            <a:lnTo>
                              <a:pt x="1212" y="88"/>
                            </a:lnTo>
                            <a:lnTo>
                              <a:pt x="1212" y="156"/>
                            </a:lnTo>
                            <a:lnTo>
                              <a:pt x="1312" y="156"/>
                            </a:lnTo>
                            <a:lnTo>
                              <a:pt x="1312" y="0"/>
                            </a:lnTo>
                            <a:lnTo>
                              <a:pt x="0" y="0"/>
                            </a:lnTo>
                            <a:lnTo>
                              <a:pt x="0" y="156"/>
                            </a:lnTo>
                            <a:lnTo>
                              <a:pt x="100" y="156"/>
                            </a:lnTo>
                            <a:close/>
                          </a:path>
                        </a:pathLst>
                      </a:custGeom>
                      <a:blipFill dpi="0" rotWithShape="1">
                        <a:blip r:embed="rId10" cstate="print"/>
                        <a:srcRect/>
                        <a:tile tx="0" ty="0" sx="100000" sy="100000" flip="none" algn="tl"/>
                      </a:blipFill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9" name="AutoShape 174 2">
                      <a:extLst>
                        <a:ext uri="{FF2B5EF4-FFF2-40B4-BE49-F238E27FC236}">
                          <a16:creationId xmlns:a16="http://schemas.microsoft.com/office/drawing/2014/main" id="{9B91C7B0-6642-4457-A254-1A6C25E0A2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021073" y="2389981"/>
                      <a:ext cx="157675" cy="10515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Line 175 2">
                      <a:extLst>
                        <a:ext uri="{FF2B5EF4-FFF2-40B4-BE49-F238E27FC236}">
                          <a16:creationId xmlns:a16="http://schemas.microsoft.com/office/drawing/2014/main" id="{D420A070-3C42-4044-96D2-089BC331F0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94794" y="2524712"/>
                      <a:ext cx="21023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Line 176 2">
                      <a:extLst>
                        <a:ext uri="{FF2B5EF4-FFF2-40B4-BE49-F238E27FC236}">
                          <a16:creationId xmlns:a16="http://schemas.microsoft.com/office/drawing/2014/main" id="{3063D9CE-136D-4E6B-BEC7-178AB3A9FC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21073" y="2554288"/>
                      <a:ext cx="15767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Line 177 2">
                      <a:extLst>
                        <a:ext uri="{FF2B5EF4-FFF2-40B4-BE49-F238E27FC236}">
                          <a16:creationId xmlns:a16="http://schemas.microsoft.com/office/drawing/2014/main" id="{C915A09E-9CB5-4BB2-BBFD-4B7D135B48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51732" y="2583863"/>
                      <a:ext cx="9526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3" name="Group 178">
                      <a:extLst>
                        <a:ext uri="{FF2B5EF4-FFF2-40B4-BE49-F238E27FC236}">
                          <a16:creationId xmlns:a16="http://schemas.microsoft.com/office/drawing/2014/main" id="{B53EF5BD-196F-442F-9E6F-8597DCAB6D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96307" y="2492947"/>
                      <a:ext cx="81027" cy="1245442"/>
                      <a:chOff x="4310" y="2095"/>
                      <a:chExt cx="74" cy="1137"/>
                    </a:xfrm>
                  </p:grpSpPr>
                  <p:sp>
                    <p:nvSpPr>
                      <p:cNvPr id="277" name="Line 179 2">
                        <a:extLst>
                          <a:ext uri="{FF2B5EF4-FFF2-40B4-BE49-F238E27FC236}">
                            <a16:creationId xmlns:a16="http://schemas.microsoft.com/office/drawing/2014/main" id="{3E86EE85-5451-4C3A-B574-2D896D8AEA9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8" name="Line 180 2">
                        <a:extLst>
                          <a:ext uri="{FF2B5EF4-FFF2-40B4-BE49-F238E27FC236}">
                            <a16:creationId xmlns:a16="http://schemas.microsoft.com/office/drawing/2014/main" id="{A20C81ED-F989-4AAC-A46D-DC09365FA41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4" name="Group 181">
                      <a:extLst>
                        <a:ext uri="{FF2B5EF4-FFF2-40B4-BE49-F238E27FC236}">
                          <a16:creationId xmlns:a16="http://schemas.microsoft.com/office/drawing/2014/main" id="{577446F9-4039-4E58-A426-448997EA8C2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5400000" flipH="1">
                      <a:off x="8680204" y="2321010"/>
                      <a:ext cx="196072" cy="195998"/>
                      <a:chOff x="4380" y="3764"/>
                      <a:chExt cx="388" cy="388"/>
                    </a:xfrm>
                  </p:grpSpPr>
                  <p:sp>
                    <p:nvSpPr>
                      <p:cNvPr id="275" name="Arc 182 2">
                        <a:extLst>
                          <a:ext uri="{FF2B5EF4-FFF2-40B4-BE49-F238E27FC236}">
                            <a16:creationId xmlns:a16="http://schemas.microsoft.com/office/drawing/2014/main" id="{7DD78001-A916-4BED-9237-A446DADB508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6" name="Arc 183 2">
                        <a:extLst>
                          <a:ext uri="{FF2B5EF4-FFF2-40B4-BE49-F238E27FC236}">
                            <a16:creationId xmlns:a16="http://schemas.microsoft.com/office/drawing/2014/main" id="{B694F050-1AE9-4CFE-AF95-7D1DB315A01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5" name="Group 184">
                      <a:extLst>
                        <a:ext uri="{FF2B5EF4-FFF2-40B4-BE49-F238E27FC236}">
                          <a16:creationId xmlns:a16="http://schemas.microsoft.com/office/drawing/2014/main" id="{D01D99F0-38BB-4A35-9EA2-E4FB8D231D1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16200000">
                      <a:off x="8419624" y="2138131"/>
                      <a:ext cx="81058" cy="456600"/>
                      <a:chOff x="4310" y="2095"/>
                      <a:chExt cx="74" cy="1137"/>
                    </a:xfrm>
                  </p:grpSpPr>
                  <p:sp>
                    <p:nvSpPr>
                      <p:cNvPr id="273" name="Line 185 2">
                        <a:extLst>
                          <a:ext uri="{FF2B5EF4-FFF2-40B4-BE49-F238E27FC236}">
                            <a16:creationId xmlns:a16="http://schemas.microsoft.com/office/drawing/2014/main" id="{32E34E6D-289C-4753-B446-0DDF02475DF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4" name="Line 186 2">
                        <a:extLst>
                          <a:ext uri="{FF2B5EF4-FFF2-40B4-BE49-F238E27FC236}">
                            <a16:creationId xmlns:a16="http://schemas.microsoft.com/office/drawing/2014/main" id="{5146DB03-0C7A-42C3-8A6C-9090716A6D1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" name="Rectangle 187 2">
                      <a:extLst>
                        <a:ext uri="{FF2B5EF4-FFF2-40B4-BE49-F238E27FC236}">
                          <a16:creationId xmlns:a16="http://schemas.microsoft.com/office/drawing/2014/main" id="{4D8EBCDA-6C47-4DD0-8C2C-2E07EB9E60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44445" y="2335213"/>
                      <a:ext cx="236512" cy="6134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" name="Freeform 188 2">
                      <a:extLst>
                        <a:ext uri="{FF2B5EF4-FFF2-40B4-BE49-F238E27FC236}">
                          <a16:creationId xmlns:a16="http://schemas.microsoft.com/office/drawing/2014/main" id="{2FC89EBA-5DF0-48D6-9EDA-0CFCFB1985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275104" y="4681506"/>
                      <a:ext cx="326299" cy="244269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130"/>
                        </a:cxn>
                        <a:cxn ang="0">
                          <a:pos x="56" y="9"/>
                        </a:cxn>
                        <a:cxn ang="0">
                          <a:pos x="103" y="149"/>
                        </a:cxn>
                        <a:cxn ang="0">
                          <a:pos x="177" y="46"/>
                        </a:cxn>
                        <a:cxn ang="0">
                          <a:pos x="242" y="121"/>
                        </a:cxn>
                        <a:cxn ang="0">
                          <a:pos x="307" y="0"/>
                        </a:cxn>
                        <a:cxn ang="0">
                          <a:pos x="363" y="111"/>
                        </a:cxn>
                        <a:cxn ang="0">
                          <a:pos x="363" y="223"/>
                        </a:cxn>
                        <a:cxn ang="0">
                          <a:pos x="0" y="223"/>
                        </a:cxn>
                        <a:cxn ang="0">
                          <a:pos x="10" y="130"/>
                        </a:cxn>
                      </a:cxnLst>
                      <a:rect l="0" t="0" r="r" b="b"/>
                      <a:pathLst>
                        <a:path w="363" h="223">
                          <a:moveTo>
                            <a:pt x="10" y="130"/>
                          </a:moveTo>
                          <a:lnTo>
                            <a:pt x="56" y="9"/>
                          </a:lnTo>
                          <a:lnTo>
                            <a:pt x="103" y="149"/>
                          </a:lnTo>
                          <a:lnTo>
                            <a:pt x="177" y="46"/>
                          </a:lnTo>
                          <a:lnTo>
                            <a:pt x="242" y="121"/>
                          </a:lnTo>
                          <a:lnTo>
                            <a:pt x="307" y="0"/>
                          </a:lnTo>
                          <a:lnTo>
                            <a:pt x="363" y="111"/>
                          </a:lnTo>
                          <a:lnTo>
                            <a:pt x="363" y="223"/>
                          </a:lnTo>
                          <a:lnTo>
                            <a:pt x="0" y="223"/>
                          </a:lnTo>
                          <a:lnTo>
                            <a:pt x="10" y="1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12700" cap="flat" cmpd="sng">
                      <a:solidFill>
                        <a:schemeClr val="bg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C729B5B3-8A0E-478F-A76A-62C0155900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3026" y="4491990"/>
                      <a:ext cx="3497312" cy="613410"/>
                      <a:chOff x="5553026" y="4491990"/>
                      <a:chExt cx="3497312" cy="613410"/>
                    </a:xfrm>
                  </p:grpSpPr>
                  <p:grpSp>
                    <p:nvGrpSpPr>
                      <p:cNvPr id="196" name="Group 144">
                        <a:extLst>
                          <a:ext uri="{FF2B5EF4-FFF2-40B4-BE49-F238E27FC236}">
                            <a16:creationId xmlns:a16="http://schemas.microsoft.com/office/drawing/2014/main" id="{FA86264D-8509-4566-8CF9-E56904EB090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31884" y="4491990"/>
                        <a:ext cx="3118454" cy="613410"/>
                        <a:chOff x="1920" y="3764"/>
                        <a:chExt cx="2848" cy="560"/>
                      </a:xfrm>
                    </p:grpSpPr>
                    <p:sp>
                      <p:nvSpPr>
                        <p:cNvPr id="266" name="Line 145 2">
                          <a:extLst>
                            <a:ext uri="{FF2B5EF4-FFF2-40B4-BE49-F238E27FC236}">
                              <a16:creationId xmlns:a16="http://schemas.microsoft.com/office/drawing/2014/main" id="{5A105E5B-D2C1-46B0-B990-3BE146D57E2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76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7" name="Line 146 2">
                          <a:extLst>
                            <a:ext uri="{FF2B5EF4-FFF2-40B4-BE49-F238E27FC236}">
                              <a16:creationId xmlns:a16="http://schemas.microsoft.com/office/drawing/2014/main" id="{5CDD7E09-977C-4102-8221-DDFB30BD023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92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68" name="Group 147">
                          <a:extLst>
                            <a:ext uri="{FF2B5EF4-FFF2-40B4-BE49-F238E27FC236}">
                              <a16:creationId xmlns:a16="http://schemas.microsoft.com/office/drawing/2014/main" id="{883ABB80-0902-4AEC-8C02-48111C33D9B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80" y="3764"/>
                          <a:ext cx="388" cy="388"/>
                          <a:chOff x="4380" y="3764"/>
                          <a:chExt cx="388" cy="388"/>
                        </a:xfrm>
                      </p:grpSpPr>
                      <p:sp>
                        <p:nvSpPr>
                          <p:cNvPr id="271" name="Arc 148 2">
                            <a:extLst>
                              <a:ext uri="{FF2B5EF4-FFF2-40B4-BE49-F238E27FC236}">
                                <a16:creationId xmlns:a16="http://schemas.microsoft.com/office/drawing/2014/main" id="{20230A66-C4FD-4F79-B227-1CF35C752BC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764"/>
                            <a:ext cx="388" cy="38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2" name="Arc 149 2">
                            <a:extLst>
                              <a:ext uri="{FF2B5EF4-FFF2-40B4-BE49-F238E27FC236}">
                                <a16:creationId xmlns:a16="http://schemas.microsoft.com/office/drawing/2014/main" id="{E7FCD511-C590-481E-AE59-F378317576B6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924"/>
                            <a:ext cx="228" cy="22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69" name="Line 150 2">
                          <a:extLst>
                            <a:ext uri="{FF2B5EF4-FFF2-40B4-BE49-F238E27FC236}">
                              <a16:creationId xmlns:a16="http://schemas.microsoft.com/office/drawing/2014/main" id="{18DD0D56-BB34-44B1-AAE8-EE39FFFB636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08" y="4140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0" name="Line 151 2">
                          <a:extLst>
                            <a:ext uri="{FF2B5EF4-FFF2-40B4-BE49-F238E27FC236}">
                              <a16:creationId xmlns:a16="http://schemas.microsoft.com/office/drawing/2014/main" id="{7C300C4C-D24A-49FF-8C6A-521655CC16C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68" y="4144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02" name="Arc 164 2">
                        <a:extLst>
                          <a:ext uri="{FF2B5EF4-FFF2-40B4-BE49-F238E27FC236}">
                            <a16:creationId xmlns:a16="http://schemas.microsoft.com/office/drawing/2014/main" id="{506BFD1A-448A-4B68-A481-C40F136B6A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53026" y="4495276"/>
                        <a:ext cx="378857" cy="55316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0" name="Arc 165 2">
                        <a:extLst>
                          <a:ext uri="{FF2B5EF4-FFF2-40B4-BE49-F238E27FC236}">
                            <a16:creationId xmlns:a16="http://schemas.microsoft.com/office/drawing/2014/main" id="{86BF2795-9366-41DA-B4CB-BA9AB0DE6B1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51573" y="4673822"/>
                        <a:ext cx="280311" cy="37790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1" name="Arc 166 2">
                        <a:extLst>
                          <a:ext uri="{FF2B5EF4-FFF2-40B4-BE49-F238E27FC236}">
                            <a16:creationId xmlns:a16="http://schemas.microsoft.com/office/drawing/2014/main" id="{64E52C09-EC7D-4568-816E-E84C6A30F30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28579" y="4627816"/>
                        <a:ext cx="296735" cy="42062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2" name="Arc 167 2">
                        <a:extLst>
                          <a:ext uri="{FF2B5EF4-FFF2-40B4-BE49-F238E27FC236}">
                            <a16:creationId xmlns:a16="http://schemas.microsoft.com/office/drawing/2014/main" id="{88091511-FABE-45F4-8138-9C6DE9E2E7B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08870" y="4588383"/>
                        <a:ext cx="313159" cy="46005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4" name="Arc 168 2">
                        <a:extLst>
                          <a:ext uri="{FF2B5EF4-FFF2-40B4-BE49-F238E27FC236}">
                            <a16:creationId xmlns:a16="http://schemas.microsoft.com/office/drawing/2014/main" id="{9F8F8208-0120-4F5F-B98E-38FDC23E618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85875" y="4548949"/>
                        <a:ext cx="332869" cy="496205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65" name="Rectangle 189 2">
                        <a:extLst>
                          <a:ext uri="{FF2B5EF4-FFF2-40B4-BE49-F238E27FC236}">
                            <a16:creationId xmlns:a16="http://schemas.microsoft.com/office/drawing/2014/main" id="{8FF037D6-A197-41F4-85B5-5E724431225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52110" y="4505134"/>
                        <a:ext cx="394187" cy="1577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bg1"/>
                        </a:solidFill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0" name="Rectangle 190 2">
                      <a:extLst>
                        <a:ext uri="{FF2B5EF4-FFF2-40B4-BE49-F238E27FC236}">
                          <a16:creationId xmlns:a16="http://schemas.microsoft.com/office/drawing/2014/main" id="{140F3573-15F4-4B34-9C3E-E7CBF27A33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14822" y="3754819"/>
                      <a:ext cx="32849" cy="3198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171" name="Picture 170">
                      <a:extLst>
                        <a:ext uri="{FF2B5EF4-FFF2-40B4-BE49-F238E27FC236}">
                          <a16:creationId xmlns:a16="http://schemas.microsoft.com/office/drawing/2014/main" id="{E0253E3F-CD63-4463-963A-621F2B39BCC3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41000" y="3141181"/>
                      <a:ext cx="224000" cy="2163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0249E9FA-7BC2-49E2-85AF-6934109ED9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48200" y="4191000"/>
                      <a:ext cx="805477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>
                      <a:extLst>
                        <a:ext uri="{FF2B5EF4-FFF2-40B4-BE49-F238E27FC236}">
                          <a16:creationId xmlns:a16="http://schemas.microsoft.com/office/drawing/2014/main" id="{19C07A9B-7209-4963-929D-074F72D054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35061" y="2501710"/>
                      <a:ext cx="3626904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5" name="Line 140 2">
                      <a:extLst>
                        <a:ext uri="{FF2B5EF4-FFF2-40B4-BE49-F238E27FC236}">
                          <a16:creationId xmlns:a16="http://schemas.microsoft.com/office/drawing/2014/main" id="{536D944B-64E8-49A4-BB0D-90B6419F9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2254" y="2501710"/>
                      <a:ext cx="11497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squar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9E27EA13-4552-44AC-8EB8-73A225A9FB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0277" y="3538521"/>
                    <a:ext cx="1137667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Line 6 4">
                    <a:extLst>
                      <a:ext uri="{FF2B5EF4-FFF2-40B4-BE49-F238E27FC236}">
                        <a16:creationId xmlns:a16="http://schemas.microsoft.com/office/drawing/2014/main" id="{FB79EE5B-E09C-41DB-B666-90D0B8F200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19412" y="2282811"/>
                    <a:ext cx="0" cy="12414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lg" len="med"/>
                    <a:tailEnd type="triangle" w="lg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140" name="Picture 139">
                    <a:extLst>
                      <a:ext uri="{FF2B5EF4-FFF2-40B4-BE49-F238E27FC236}">
                        <a16:creationId xmlns:a16="http://schemas.microsoft.com/office/drawing/2014/main" id="{3ECABDF2-FE70-48FB-BDBB-DF2650ABD9AB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8182" y="2823080"/>
                    <a:ext cx="614095" cy="2148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548F6BAC-B015-43FA-ABD4-718BAF82BF02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41478" y="5024956"/>
                    <a:ext cx="6598091" cy="2300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1FFBD365-A153-42D5-93FA-D32C8BF9E8A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75738" y="3447974"/>
                  <a:ext cx="7396568" cy="528762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287" name="Line 6 2">
                <a:extLst>
                  <a:ext uri="{FF2B5EF4-FFF2-40B4-BE49-F238E27FC236}">
                    <a16:creationId xmlns:a16="http://schemas.microsoft.com/office/drawing/2014/main" id="{A2EC703D-D8FC-4D44-9F7F-8EE681381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5520" y="6656276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D28121E1-C862-4043-BF38-2FEF3256D548}"/>
                  </a:ext>
                </a:extLst>
              </p:cNvPr>
              <p:cNvSpPr txBox="1"/>
              <p:nvPr/>
            </p:nvSpPr>
            <p:spPr>
              <a:xfrm>
                <a:off x="1003569" y="6363011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  <p:sp>
            <p:nvSpPr>
              <p:cNvPr id="289" name="Left Brace 288">
                <a:extLst>
                  <a:ext uri="{FF2B5EF4-FFF2-40B4-BE49-F238E27FC236}">
                    <a16:creationId xmlns:a16="http://schemas.microsoft.com/office/drawing/2014/main" id="{AA7707E4-9E8D-4B43-AA9D-F80187C0AB68}"/>
                  </a:ext>
                </a:extLst>
              </p:cNvPr>
              <p:cNvSpPr/>
              <p:nvPr/>
            </p:nvSpPr>
            <p:spPr>
              <a:xfrm flipH="1">
                <a:off x="4575698" y="4879731"/>
                <a:ext cx="663550" cy="1837919"/>
              </a:xfrm>
              <a:prstGeom prst="leftBrace">
                <a:avLst>
                  <a:gd name="adj1" fmla="val 8333"/>
                  <a:gd name="adj2" fmla="val 4772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CB2E6029-74FA-4C66-9BC3-262A9E2B2349}"/>
                  </a:ext>
                </a:extLst>
              </p:cNvPr>
              <p:cNvSpPr txBox="1"/>
              <p:nvPr/>
            </p:nvSpPr>
            <p:spPr>
              <a:xfrm>
                <a:off x="5384306" y="5569426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Tank</a:t>
                </a:r>
              </a:p>
            </p:txBody>
          </p: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A09E465-4BBD-4935-B4A0-48CDB62E09DF}"/>
                </a:ext>
              </a:extLst>
            </p:cNvPr>
            <p:cNvSpPr txBox="1"/>
            <p:nvPr/>
          </p:nvSpPr>
          <p:spPr>
            <a:xfrm>
              <a:off x="2214601" y="7246470"/>
              <a:ext cx="1846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 source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66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177DD6F-9046-4907-8403-DD999F53E093}"/>
              </a:ext>
            </a:extLst>
          </p:cNvPr>
          <p:cNvGrpSpPr/>
          <p:nvPr/>
        </p:nvGrpSpPr>
        <p:grpSpPr>
          <a:xfrm>
            <a:off x="3547746" y="1972759"/>
            <a:ext cx="3623238" cy="2958544"/>
            <a:chOff x="3547746" y="1972759"/>
            <a:chExt cx="3623238" cy="2958544"/>
          </a:xfrm>
        </p:grpSpPr>
        <p:grpSp>
          <p:nvGrpSpPr>
            <p:cNvPr id="39" name="Group 5">
              <a:extLst>
                <a:ext uri="{FF2B5EF4-FFF2-40B4-BE49-F238E27FC236}">
                  <a16:creationId xmlns:a16="http://schemas.microsoft.com/office/drawing/2014/main" id="{B4A5E74A-F685-4A8B-8983-D69E7D163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4137" y="2342091"/>
              <a:ext cx="663575" cy="2589212"/>
              <a:chOff x="4136" y="724"/>
              <a:chExt cx="418" cy="2058"/>
            </a:xfrm>
          </p:grpSpPr>
          <p:sp>
            <p:nvSpPr>
              <p:cNvPr id="53" name="Line 6">
                <a:extLst>
                  <a:ext uri="{FF2B5EF4-FFF2-40B4-BE49-F238E27FC236}">
                    <a16:creationId xmlns:a16="http://schemas.microsoft.com/office/drawing/2014/main" id="{E500AD9C-100F-41B7-8626-B7DCD710A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4" y="724"/>
                <a:ext cx="0" cy="20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7">
                <a:extLst>
                  <a:ext uri="{FF2B5EF4-FFF2-40B4-BE49-F238E27FC236}">
                    <a16:creationId xmlns:a16="http://schemas.microsoft.com/office/drawing/2014/main" id="{B098D106-5B69-4E23-B69E-6485F0DFB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6" y="724"/>
                <a:ext cx="0" cy="205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56" name="Picture 8">
              <a:extLst>
                <a:ext uri="{FF2B5EF4-FFF2-40B4-BE49-F238E27FC236}">
                  <a16:creationId xmlns:a16="http://schemas.microsoft.com/office/drawing/2014/main" id="{2893E1DA-6066-490C-A86F-5E43EA015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0" y="2600853"/>
              <a:ext cx="130175" cy="21574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grpSp>
          <p:nvGrpSpPr>
            <p:cNvPr id="57" name="Group 9">
              <a:extLst>
                <a:ext uri="{FF2B5EF4-FFF2-40B4-BE49-F238E27FC236}">
                  <a16:creationId xmlns:a16="http://schemas.microsoft.com/office/drawing/2014/main" id="{D98474E9-42BA-44B9-B047-9D11EB8DE4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0625" y="2611966"/>
              <a:ext cx="153987" cy="2084387"/>
              <a:chOff x="3703" y="1140"/>
              <a:chExt cx="144" cy="1959"/>
            </a:xfrm>
          </p:grpSpPr>
          <p:sp>
            <p:nvSpPr>
              <p:cNvPr id="58" name="Line 10">
                <a:extLst>
                  <a:ext uri="{FF2B5EF4-FFF2-40B4-BE49-F238E27FC236}">
                    <a16:creationId xmlns:a16="http://schemas.microsoft.com/office/drawing/2014/main" id="{C2E30CD5-2B3B-40E8-9555-7123A8EF9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7" y="1524"/>
                <a:ext cx="0" cy="15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1">
                <a:extLst>
                  <a:ext uri="{FF2B5EF4-FFF2-40B4-BE49-F238E27FC236}">
                    <a16:creationId xmlns:a16="http://schemas.microsoft.com/office/drawing/2014/main" id="{CA4483FA-AD84-46BF-A26C-6DF1B81DA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6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2">
                <a:extLst>
                  <a:ext uri="{FF2B5EF4-FFF2-40B4-BE49-F238E27FC236}">
                    <a16:creationId xmlns:a16="http://schemas.microsoft.com/office/drawing/2014/main" id="{C7EEEE05-E1AD-47D9-9651-663705808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52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3">
                <a:extLst>
                  <a:ext uri="{FF2B5EF4-FFF2-40B4-BE49-F238E27FC236}">
                    <a16:creationId xmlns:a16="http://schemas.microsoft.com/office/drawing/2014/main" id="{CEC715B1-32E1-47A7-90DA-76830D059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42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4">
                <a:extLst>
                  <a:ext uri="{FF2B5EF4-FFF2-40B4-BE49-F238E27FC236}">
                    <a16:creationId xmlns:a16="http://schemas.microsoft.com/office/drawing/2014/main" id="{A5F51B71-6F1F-4E20-83B2-E76806DF1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33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5">
                <a:extLst>
                  <a:ext uri="{FF2B5EF4-FFF2-40B4-BE49-F238E27FC236}">
                    <a16:creationId xmlns:a16="http://schemas.microsoft.com/office/drawing/2014/main" id="{631A132A-D507-4DEE-B823-362D1A4E5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23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6">
                <a:extLst>
                  <a:ext uri="{FF2B5EF4-FFF2-40B4-BE49-F238E27FC236}">
                    <a16:creationId xmlns:a16="http://schemas.microsoft.com/office/drawing/2014/main" id="{7C294B60-AE90-4EED-BB84-434DAEB09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13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7">
                <a:extLst>
                  <a:ext uri="{FF2B5EF4-FFF2-40B4-BE49-F238E27FC236}">
                    <a16:creationId xmlns:a16="http://schemas.microsoft.com/office/drawing/2014/main" id="{682011B1-DBAF-4324-B038-2DDBD05C7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04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8">
                <a:extLst>
                  <a:ext uri="{FF2B5EF4-FFF2-40B4-BE49-F238E27FC236}">
                    <a16:creationId xmlns:a16="http://schemas.microsoft.com/office/drawing/2014/main" id="{F1B889DD-33DC-4D14-84DF-2CBDFE80F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94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9">
                <a:extLst>
                  <a:ext uri="{FF2B5EF4-FFF2-40B4-BE49-F238E27FC236}">
                    <a16:creationId xmlns:a16="http://schemas.microsoft.com/office/drawing/2014/main" id="{2B8E1D35-76AD-4CF9-B45C-5AA228616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85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20">
                <a:extLst>
                  <a:ext uri="{FF2B5EF4-FFF2-40B4-BE49-F238E27FC236}">
                    <a16:creationId xmlns:a16="http://schemas.microsoft.com/office/drawing/2014/main" id="{6ED7472D-CA5E-4BB4-8B41-38F7FD3F3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7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1">
                <a:extLst>
                  <a:ext uri="{FF2B5EF4-FFF2-40B4-BE49-F238E27FC236}">
                    <a16:creationId xmlns:a16="http://schemas.microsoft.com/office/drawing/2014/main" id="{5FF3EF17-E1D8-4A47-AB52-5F5B4AE70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65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2">
                <a:extLst>
                  <a:ext uri="{FF2B5EF4-FFF2-40B4-BE49-F238E27FC236}">
                    <a16:creationId xmlns:a16="http://schemas.microsoft.com/office/drawing/2014/main" id="{22A9A627-AC9F-47BF-8D6B-597DBA9BF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56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3">
                <a:extLst>
                  <a:ext uri="{FF2B5EF4-FFF2-40B4-BE49-F238E27FC236}">
                    <a16:creationId xmlns:a16="http://schemas.microsoft.com/office/drawing/2014/main" id="{A1380A6A-6DC2-48FF-B1A1-ABAD1A1CE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57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4">
                <a:extLst>
                  <a:ext uri="{FF2B5EF4-FFF2-40B4-BE49-F238E27FC236}">
                    <a16:creationId xmlns:a16="http://schemas.microsoft.com/office/drawing/2014/main" id="{311E1CCE-7127-4B58-9796-D2BA35815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47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5">
                <a:extLst>
                  <a:ext uri="{FF2B5EF4-FFF2-40B4-BE49-F238E27FC236}">
                    <a16:creationId xmlns:a16="http://schemas.microsoft.com/office/drawing/2014/main" id="{BB54FD37-582C-4742-AD44-3BCC00808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37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6">
                <a:extLst>
                  <a:ext uri="{FF2B5EF4-FFF2-40B4-BE49-F238E27FC236}">
                    <a16:creationId xmlns:a16="http://schemas.microsoft.com/office/drawing/2014/main" id="{8171B161-3012-4929-B92D-3EE616E94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28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7">
                <a:extLst>
                  <a:ext uri="{FF2B5EF4-FFF2-40B4-BE49-F238E27FC236}">
                    <a16:creationId xmlns:a16="http://schemas.microsoft.com/office/drawing/2014/main" id="{27844857-0E85-40D4-A1CF-3755E682D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18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8">
                <a:extLst>
                  <a:ext uri="{FF2B5EF4-FFF2-40B4-BE49-F238E27FC236}">
                    <a16:creationId xmlns:a16="http://schemas.microsoft.com/office/drawing/2014/main" id="{31D76BEA-1B9C-47AD-8CE1-04BA38CF1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09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9">
                <a:extLst>
                  <a:ext uri="{FF2B5EF4-FFF2-40B4-BE49-F238E27FC236}">
                    <a16:creationId xmlns:a16="http://schemas.microsoft.com/office/drawing/2014/main" id="{413F00DA-C624-4483-8AA7-4E33BAF66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9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30">
                <a:extLst>
                  <a:ext uri="{FF2B5EF4-FFF2-40B4-BE49-F238E27FC236}">
                    <a16:creationId xmlns:a16="http://schemas.microsoft.com/office/drawing/2014/main" id="{61103B31-58F9-4135-B077-A827B887E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1">
                <a:extLst>
                  <a:ext uri="{FF2B5EF4-FFF2-40B4-BE49-F238E27FC236}">
                    <a16:creationId xmlns:a16="http://schemas.microsoft.com/office/drawing/2014/main" id="{A3F88DA3-2885-4567-B946-52A70DBFE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0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2">
                <a:extLst>
                  <a:ext uri="{FF2B5EF4-FFF2-40B4-BE49-F238E27FC236}">
                    <a16:creationId xmlns:a16="http://schemas.microsoft.com/office/drawing/2014/main" id="{36FF6D91-A4E2-4994-B6FE-63881E99D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70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3">
                <a:extLst>
                  <a:ext uri="{FF2B5EF4-FFF2-40B4-BE49-F238E27FC236}">
                    <a16:creationId xmlns:a16="http://schemas.microsoft.com/office/drawing/2014/main" id="{5DD72185-58A1-4E32-B139-ACBF9C171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61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" name="Line 34">
                <a:extLst>
                  <a:ext uri="{FF2B5EF4-FFF2-40B4-BE49-F238E27FC236}">
                    <a16:creationId xmlns:a16="http://schemas.microsoft.com/office/drawing/2014/main" id="{60C6444D-19C6-4107-879C-7FD54E6AF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7" y="114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Line 35">
                <a:extLst>
                  <a:ext uri="{FF2B5EF4-FFF2-40B4-BE49-F238E27FC236}">
                    <a16:creationId xmlns:a16="http://schemas.microsoft.com/office/drawing/2014/main" id="{571F985F-9732-46BF-9EC6-F1B06F6A6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23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Line 36">
                <a:extLst>
                  <a:ext uri="{FF2B5EF4-FFF2-40B4-BE49-F238E27FC236}">
                    <a16:creationId xmlns:a16="http://schemas.microsoft.com/office/drawing/2014/main" id="{A7B207E1-EC32-4B7F-BBD7-79F49906E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13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Line 37">
                <a:extLst>
                  <a:ext uri="{FF2B5EF4-FFF2-40B4-BE49-F238E27FC236}">
                    <a16:creationId xmlns:a16="http://schemas.microsoft.com/office/drawing/2014/main" id="{5EC7B84C-757F-4780-B6AB-BE722F3CD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04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Line 38">
                <a:extLst>
                  <a:ext uri="{FF2B5EF4-FFF2-40B4-BE49-F238E27FC236}">
                    <a16:creationId xmlns:a16="http://schemas.microsoft.com/office/drawing/2014/main" id="{A43F5C47-8688-4360-B635-1C60B94A4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94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Line 39">
                <a:extLst>
                  <a:ext uri="{FF2B5EF4-FFF2-40B4-BE49-F238E27FC236}">
                    <a16:creationId xmlns:a16="http://schemas.microsoft.com/office/drawing/2014/main" id="{0F4D7608-1AB9-4C58-B852-D3AD053BD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85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Line 40">
                <a:extLst>
                  <a:ext uri="{FF2B5EF4-FFF2-40B4-BE49-F238E27FC236}">
                    <a16:creationId xmlns:a16="http://schemas.microsoft.com/office/drawing/2014/main" id="{94D76871-C9EE-4379-92EF-855ECBF9A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7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Line 41">
                <a:extLst>
                  <a:ext uri="{FF2B5EF4-FFF2-40B4-BE49-F238E27FC236}">
                    <a16:creationId xmlns:a16="http://schemas.microsoft.com/office/drawing/2014/main" id="{87D1647E-FCD0-4DF3-AE2B-C5F2A4B2E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65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Line 42">
                <a:extLst>
                  <a:ext uri="{FF2B5EF4-FFF2-40B4-BE49-F238E27FC236}">
                    <a16:creationId xmlns:a16="http://schemas.microsoft.com/office/drawing/2014/main" id="{5E54BF85-835E-4008-81FF-84AB50946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56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Line 43">
                <a:extLst>
                  <a:ext uri="{FF2B5EF4-FFF2-40B4-BE49-F238E27FC236}">
                    <a16:creationId xmlns:a16="http://schemas.microsoft.com/office/drawing/2014/main" id="{1876EEAC-338A-4AFF-8052-428AB71CA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46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44">
                <a:extLst>
                  <a:ext uri="{FF2B5EF4-FFF2-40B4-BE49-F238E27FC236}">
                    <a16:creationId xmlns:a16="http://schemas.microsoft.com/office/drawing/2014/main" id="{739A9801-D1C9-431A-89DB-F941D3D7D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37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45">
                <a:extLst>
                  <a:ext uri="{FF2B5EF4-FFF2-40B4-BE49-F238E27FC236}">
                    <a16:creationId xmlns:a16="http://schemas.microsoft.com/office/drawing/2014/main" id="{EEB099DE-BF72-459F-9428-C1676F52B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2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46">
                <a:extLst>
                  <a:ext uri="{FF2B5EF4-FFF2-40B4-BE49-F238E27FC236}">
                    <a16:creationId xmlns:a16="http://schemas.microsoft.com/office/drawing/2014/main" id="{52ABA70D-1E5C-444F-ADB4-1D78598C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1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Line 47">
                <a:extLst>
                  <a:ext uri="{FF2B5EF4-FFF2-40B4-BE49-F238E27FC236}">
                    <a16:creationId xmlns:a16="http://schemas.microsoft.com/office/drawing/2014/main" id="{ED62C349-09A7-4591-9DEE-730FFA634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18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Line 48">
                <a:extLst>
                  <a:ext uri="{FF2B5EF4-FFF2-40B4-BE49-F238E27FC236}">
                    <a16:creationId xmlns:a16="http://schemas.microsoft.com/office/drawing/2014/main" id="{40B7D425-5E9F-4C34-ACAB-931B44052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09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49">
                <a:extLst>
                  <a:ext uri="{FF2B5EF4-FFF2-40B4-BE49-F238E27FC236}">
                    <a16:creationId xmlns:a16="http://schemas.microsoft.com/office/drawing/2014/main" id="{3017962C-C797-494A-AA6C-E79A9BBEA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9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50">
                <a:extLst>
                  <a:ext uri="{FF2B5EF4-FFF2-40B4-BE49-F238E27FC236}">
                    <a16:creationId xmlns:a16="http://schemas.microsoft.com/office/drawing/2014/main" id="{6D0F970C-644A-4C08-9576-F8A730C60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51">
                <a:extLst>
                  <a:ext uri="{FF2B5EF4-FFF2-40B4-BE49-F238E27FC236}">
                    <a16:creationId xmlns:a16="http://schemas.microsoft.com/office/drawing/2014/main" id="{FF4A68B4-1C55-4815-9DCA-E73C90843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0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Line 52">
                <a:extLst>
                  <a:ext uri="{FF2B5EF4-FFF2-40B4-BE49-F238E27FC236}">
                    <a16:creationId xmlns:a16="http://schemas.microsoft.com/office/drawing/2014/main" id="{9543D6BC-42EE-47CB-936D-745A3CFDD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70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Line 53">
                <a:extLst>
                  <a:ext uri="{FF2B5EF4-FFF2-40B4-BE49-F238E27FC236}">
                    <a16:creationId xmlns:a16="http://schemas.microsoft.com/office/drawing/2014/main" id="{327CD0D6-24AB-488A-B7EE-F794A623A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61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Line 54">
                <a:extLst>
                  <a:ext uri="{FF2B5EF4-FFF2-40B4-BE49-F238E27FC236}">
                    <a16:creationId xmlns:a16="http://schemas.microsoft.com/office/drawing/2014/main" id="{870FC749-464A-4D5A-B59B-6BE49F678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51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Line 55">
                <a:extLst>
                  <a:ext uri="{FF2B5EF4-FFF2-40B4-BE49-F238E27FC236}">
                    <a16:creationId xmlns:a16="http://schemas.microsoft.com/office/drawing/2014/main" id="{9F88452E-3EFC-4E84-89E1-69288D9F5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41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Line 56">
                <a:extLst>
                  <a:ext uri="{FF2B5EF4-FFF2-40B4-BE49-F238E27FC236}">
                    <a16:creationId xmlns:a16="http://schemas.microsoft.com/office/drawing/2014/main" id="{EDF96AD9-40BF-4294-B992-6082D18A3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32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Line 57">
                <a:extLst>
                  <a:ext uri="{FF2B5EF4-FFF2-40B4-BE49-F238E27FC236}">
                    <a16:creationId xmlns:a16="http://schemas.microsoft.com/office/drawing/2014/main" id="{570800DB-9255-4814-882E-808C2E626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2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Line 58">
                <a:extLst>
                  <a:ext uri="{FF2B5EF4-FFF2-40B4-BE49-F238E27FC236}">
                    <a16:creationId xmlns:a16="http://schemas.microsoft.com/office/drawing/2014/main" id="{F6BBCD63-DC45-43C1-893E-5745F8959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30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Line 59">
                <a:extLst>
                  <a:ext uri="{FF2B5EF4-FFF2-40B4-BE49-F238E27FC236}">
                    <a16:creationId xmlns:a16="http://schemas.microsoft.com/office/drawing/2014/main" id="{9102F750-54EE-41FF-BB18-8AA0E0BF2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30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Line 60">
                <a:extLst>
                  <a:ext uri="{FF2B5EF4-FFF2-40B4-BE49-F238E27FC236}">
                    <a16:creationId xmlns:a16="http://schemas.microsoft.com/office/drawing/2014/main" id="{A46C02F8-D57F-495C-8BF9-FA6D33428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9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Line 61">
                <a:extLst>
                  <a:ext uri="{FF2B5EF4-FFF2-40B4-BE49-F238E27FC236}">
                    <a16:creationId xmlns:a16="http://schemas.microsoft.com/office/drawing/2014/main" id="{09B1A023-C9C2-4C00-A4FF-7B072453F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8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Line 62">
                <a:extLst>
                  <a:ext uri="{FF2B5EF4-FFF2-40B4-BE49-F238E27FC236}">
                    <a16:creationId xmlns:a16="http://schemas.microsoft.com/office/drawing/2014/main" id="{7E44D953-F913-42EB-B901-045ACB6C8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7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Line 63">
                <a:extLst>
                  <a:ext uri="{FF2B5EF4-FFF2-40B4-BE49-F238E27FC236}">
                    <a16:creationId xmlns:a16="http://schemas.microsoft.com/office/drawing/2014/main" id="{5669863A-8311-4400-8E26-6689BE4F4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30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64">
                <a:extLst>
                  <a:ext uri="{FF2B5EF4-FFF2-40B4-BE49-F238E27FC236}">
                    <a16:creationId xmlns:a16="http://schemas.microsoft.com/office/drawing/2014/main" id="{99F33B82-2561-405B-B4E3-C1E79E86B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9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65">
                <a:extLst>
                  <a:ext uri="{FF2B5EF4-FFF2-40B4-BE49-F238E27FC236}">
                    <a16:creationId xmlns:a16="http://schemas.microsoft.com/office/drawing/2014/main" id="{25187F9F-D7F7-4E63-A49F-EAF735F2C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8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Line 66">
                <a:extLst>
                  <a:ext uri="{FF2B5EF4-FFF2-40B4-BE49-F238E27FC236}">
                    <a16:creationId xmlns:a16="http://schemas.microsoft.com/office/drawing/2014/main" id="{E34F278E-4B19-4FB6-A0C7-C00910A34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7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Line 67">
                <a:extLst>
                  <a:ext uri="{FF2B5EF4-FFF2-40B4-BE49-F238E27FC236}">
                    <a16:creationId xmlns:a16="http://schemas.microsoft.com/office/drawing/2014/main" id="{28DB275A-2A9F-4220-98F6-F8668E121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6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6" name="Group 68">
              <a:extLst>
                <a:ext uri="{FF2B5EF4-FFF2-40B4-BE49-F238E27FC236}">
                  <a16:creationId xmlns:a16="http://schemas.microsoft.com/office/drawing/2014/main" id="{80469D03-890E-40D0-957B-E74AB98824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648728"/>
              <a:ext cx="620712" cy="88900"/>
              <a:chOff x="4147" y="3703"/>
              <a:chExt cx="391" cy="56"/>
            </a:xfrm>
          </p:grpSpPr>
          <p:sp>
            <p:nvSpPr>
              <p:cNvPr id="117" name="Oval 69">
                <a:extLst>
                  <a:ext uri="{FF2B5EF4-FFF2-40B4-BE49-F238E27FC236}">
                    <a16:creationId xmlns:a16="http://schemas.microsoft.com/office/drawing/2014/main" id="{097946BD-F13D-407C-80A4-B5307C0E6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7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8" name="Oval 70">
                <a:extLst>
                  <a:ext uri="{FF2B5EF4-FFF2-40B4-BE49-F238E27FC236}">
                    <a16:creationId xmlns:a16="http://schemas.microsoft.com/office/drawing/2014/main" id="{6927B5C8-4185-46AD-9459-6AD118AA5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Oval 71">
                <a:extLst>
                  <a:ext uri="{FF2B5EF4-FFF2-40B4-BE49-F238E27FC236}">
                    <a16:creationId xmlns:a16="http://schemas.microsoft.com/office/drawing/2014/main" id="{75220FCE-49E5-4916-8F05-AC51DCC98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Oval 72">
                <a:extLst>
                  <a:ext uri="{FF2B5EF4-FFF2-40B4-BE49-F238E27FC236}">
                    <a16:creationId xmlns:a16="http://schemas.microsoft.com/office/drawing/2014/main" id="{6D7C9E57-B844-464F-9D78-945E313AC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Oval 73">
                <a:extLst>
                  <a:ext uri="{FF2B5EF4-FFF2-40B4-BE49-F238E27FC236}">
                    <a16:creationId xmlns:a16="http://schemas.microsoft.com/office/drawing/2014/main" id="{F1900C79-F86C-40A4-8A53-B7F4525DB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74">
              <a:extLst>
                <a:ext uri="{FF2B5EF4-FFF2-40B4-BE49-F238E27FC236}">
                  <a16:creationId xmlns:a16="http://schemas.microsoft.com/office/drawing/2014/main" id="{2A550751-6CCE-4064-ACC8-258AC5CCB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0" y="4445528"/>
              <a:ext cx="355600" cy="88900"/>
              <a:chOff x="4235" y="3596"/>
              <a:chExt cx="224" cy="56"/>
            </a:xfrm>
          </p:grpSpPr>
          <p:sp>
            <p:nvSpPr>
              <p:cNvPr id="123" name="Oval 75">
                <a:extLst>
                  <a:ext uri="{FF2B5EF4-FFF2-40B4-BE49-F238E27FC236}">
                    <a16:creationId xmlns:a16="http://schemas.microsoft.com/office/drawing/2014/main" id="{8CE7E8C9-7F49-492D-9722-CBD251A53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5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Oval 76">
                <a:extLst>
                  <a:ext uri="{FF2B5EF4-FFF2-40B4-BE49-F238E27FC236}">
                    <a16:creationId xmlns:a16="http://schemas.microsoft.com/office/drawing/2014/main" id="{2E97E9CE-D780-4F6F-8006-F2208E08F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9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Oval 77">
                <a:extLst>
                  <a:ext uri="{FF2B5EF4-FFF2-40B4-BE49-F238E27FC236}">
                    <a16:creationId xmlns:a16="http://schemas.microsoft.com/office/drawing/2014/main" id="{C937D37F-ECDD-40B1-B7AB-54AA52332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6" name="Group 78">
              <a:extLst>
                <a:ext uri="{FF2B5EF4-FFF2-40B4-BE49-F238E27FC236}">
                  <a16:creationId xmlns:a16="http://schemas.microsoft.com/office/drawing/2014/main" id="{84C4B934-1579-420D-A29E-B479D325B7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0" y="4243916"/>
              <a:ext cx="355600" cy="88900"/>
              <a:chOff x="4233" y="3461"/>
              <a:chExt cx="224" cy="56"/>
            </a:xfrm>
          </p:grpSpPr>
          <p:sp>
            <p:nvSpPr>
              <p:cNvPr id="127" name="Oval 79">
                <a:extLst>
                  <a:ext uri="{FF2B5EF4-FFF2-40B4-BE49-F238E27FC236}">
                    <a16:creationId xmlns:a16="http://schemas.microsoft.com/office/drawing/2014/main" id="{8305C657-D2FA-4C02-B5C5-87FE713BA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3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Oval 80">
                <a:extLst>
                  <a:ext uri="{FF2B5EF4-FFF2-40B4-BE49-F238E27FC236}">
                    <a16:creationId xmlns:a16="http://schemas.microsoft.com/office/drawing/2014/main" id="{510AED44-045C-4198-8E8B-3F14E2ECF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7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Oval 81">
                <a:extLst>
                  <a:ext uri="{FF2B5EF4-FFF2-40B4-BE49-F238E27FC236}">
                    <a16:creationId xmlns:a16="http://schemas.microsoft.com/office/drawing/2014/main" id="{B860383C-C9D8-4263-93F7-1556198A6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1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0" name="Group 82">
              <a:extLst>
                <a:ext uri="{FF2B5EF4-FFF2-40B4-BE49-F238E27FC236}">
                  <a16:creationId xmlns:a16="http://schemas.microsoft.com/office/drawing/2014/main" id="{CCC348FF-E876-4482-9765-4588CDD0A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4042303"/>
              <a:ext cx="222250" cy="88900"/>
              <a:chOff x="4231" y="3326"/>
              <a:chExt cx="140" cy="56"/>
            </a:xfrm>
          </p:grpSpPr>
          <p:sp>
            <p:nvSpPr>
              <p:cNvPr id="131" name="Oval 83">
                <a:extLst>
                  <a:ext uri="{FF2B5EF4-FFF2-40B4-BE49-F238E27FC236}">
                    <a16:creationId xmlns:a16="http://schemas.microsoft.com/office/drawing/2014/main" id="{4138FEA8-9E9E-42DE-86E5-25B9D3F90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332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Oval 84">
                <a:extLst>
                  <a:ext uri="{FF2B5EF4-FFF2-40B4-BE49-F238E27FC236}">
                    <a16:creationId xmlns:a16="http://schemas.microsoft.com/office/drawing/2014/main" id="{4A6219A8-F3E0-4096-9877-B72AA46AD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5" y="332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3" name="Group 85">
              <a:extLst>
                <a:ext uri="{FF2B5EF4-FFF2-40B4-BE49-F238E27FC236}">
                  <a16:creationId xmlns:a16="http://schemas.microsoft.com/office/drawing/2014/main" id="{FFBA3961-5107-4D8F-B29D-8E588269E4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3839103"/>
              <a:ext cx="222250" cy="88900"/>
              <a:chOff x="4229" y="3191"/>
              <a:chExt cx="140" cy="56"/>
            </a:xfrm>
          </p:grpSpPr>
          <p:sp>
            <p:nvSpPr>
              <p:cNvPr id="134" name="Oval 86">
                <a:extLst>
                  <a:ext uri="{FF2B5EF4-FFF2-40B4-BE49-F238E27FC236}">
                    <a16:creationId xmlns:a16="http://schemas.microsoft.com/office/drawing/2014/main" id="{39C5A783-32CC-4FAE-9135-A329D1625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319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Oval 87">
                <a:extLst>
                  <a:ext uri="{FF2B5EF4-FFF2-40B4-BE49-F238E27FC236}">
                    <a16:creationId xmlns:a16="http://schemas.microsoft.com/office/drawing/2014/main" id="{50AB2E00-90C1-43D5-AEAC-B516A7EDE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319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6" name="Group 88">
              <a:extLst>
                <a:ext uri="{FF2B5EF4-FFF2-40B4-BE49-F238E27FC236}">
                  <a16:creationId xmlns:a16="http://schemas.microsoft.com/office/drawing/2014/main" id="{8A069A92-C383-44C8-836C-AE153E6BB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3637491"/>
              <a:ext cx="222250" cy="88900"/>
              <a:chOff x="4227" y="3056"/>
              <a:chExt cx="140" cy="56"/>
            </a:xfrm>
          </p:grpSpPr>
          <p:sp>
            <p:nvSpPr>
              <p:cNvPr id="137" name="Oval 89">
                <a:extLst>
                  <a:ext uri="{FF2B5EF4-FFF2-40B4-BE49-F238E27FC236}">
                    <a16:creationId xmlns:a16="http://schemas.microsoft.com/office/drawing/2014/main" id="{AEBBFBE8-A3D5-44C2-BD7C-4C8DAC872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305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Oval 90">
                <a:extLst>
                  <a:ext uri="{FF2B5EF4-FFF2-40B4-BE49-F238E27FC236}">
                    <a16:creationId xmlns:a16="http://schemas.microsoft.com/office/drawing/2014/main" id="{E5E141F3-79E6-4A52-939B-A140C90A7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305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Oval 91">
              <a:extLst>
                <a:ext uri="{FF2B5EF4-FFF2-40B4-BE49-F238E27FC236}">
                  <a16:creationId xmlns:a16="http://schemas.microsoft.com/office/drawing/2014/main" id="{1075CB81-4E25-4D2A-80FB-A8B81C385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435878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" name="Oval 92">
              <a:extLst>
                <a:ext uri="{FF2B5EF4-FFF2-40B4-BE49-F238E27FC236}">
                  <a16:creationId xmlns:a16="http://schemas.microsoft.com/office/drawing/2014/main" id="{7D124F4E-9396-43FC-85CC-80B41CA24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232678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Oval 93">
              <a:extLst>
                <a:ext uri="{FF2B5EF4-FFF2-40B4-BE49-F238E27FC236}">
                  <a16:creationId xmlns:a16="http://schemas.microsoft.com/office/drawing/2014/main" id="{01366309-24FA-43FF-BB92-6048E985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031066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Oval 94">
              <a:extLst>
                <a:ext uri="{FF2B5EF4-FFF2-40B4-BE49-F238E27FC236}">
                  <a16:creationId xmlns:a16="http://schemas.microsoft.com/office/drawing/2014/main" id="{E88BC974-3DD3-4F1D-82E3-D49DB842D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2829453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Oval 95">
              <a:extLst>
                <a:ext uri="{FF2B5EF4-FFF2-40B4-BE49-F238E27FC236}">
                  <a16:creationId xmlns:a16="http://schemas.microsoft.com/office/drawing/2014/main" id="{AE26E951-7958-4967-BB34-2C37BB2EA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2627841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44" name="Picture 2" descr="Related image">
              <a:extLst>
                <a:ext uri="{FF2B5EF4-FFF2-40B4-BE49-F238E27FC236}">
                  <a16:creationId xmlns:a16="http://schemas.microsoft.com/office/drawing/2014/main" id="{EF498EC5-BF9D-4DAA-9ECF-C43F201CC1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62"/>
            <a:stretch/>
          </p:blipFill>
          <p:spPr bwMode="auto">
            <a:xfrm>
              <a:off x="3547746" y="2342091"/>
              <a:ext cx="1943058" cy="256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98F61A-33D6-4B0C-859E-3BD49ABAEC96}"/>
                </a:ext>
              </a:extLst>
            </p:cNvPr>
            <p:cNvSpPr txBox="1"/>
            <p:nvPr/>
          </p:nvSpPr>
          <p:spPr>
            <a:xfrm>
              <a:off x="3926484" y="1972759"/>
              <a:ext cx="1185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Sutro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Weir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995F626-036F-468A-ABFB-54920C95869B}"/>
                </a:ext>
              </a:extLst>
            </p:cNvPr>
            <p:cNvSpPr txBox="1"/>
            <p:nvPr/>
          </p:nvSpPr>
          <p:spPr>
            <a:xfrm>
              <a:off x="6345117" y="1992447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LFOM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07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B2798E-6D79-4BE4-8DAC-D3229AE96453}"/>
              </a:ext>
            </a:extLst>
          </p:cNvPr>
          <p:cNvGrpSpPr/>
          <p:nvPr/>
        </p:nvGrpSpPr>
        <p:grpSpPr>
          <a:xfrm>
            <a:off x="767460" y="1216917"/>
            <a:ext cx="9167651" cy="3055763"/>
            <a:chOff x="767460" y="1216917"/>
            <a:chExt cx="9167651" cy="3055763"/>
          </a:xfrm>
        </p:grpSpPr>
        <p:pic>
          <p:nvPicPr>
            <p:cNvPr id="146" name="Picture 32">
              <a:extLst>
                <a:ext uri="{FF2B5EF4-FFF2-40B4-BE49-F238E27FC236}">
                  <a16:creationId xmlns:a16="http://schemas.microsoft.com/office/drawing/2014/main" id="{0981C400-ADFE-404F-B1F5-89D7565053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7460" y="1216917"/>
              <a:ext cx="4114800" cy="3055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7" name="Picture 34">
              <a:extLst>
                <a:ext uri="{FF2B5EF4-FFF2-40B4-BE49-F238E27FC236}">
                  <a16:creationId xmlns:a16="http://schemas.microsoft.com/office/drawing/2014/main" id="{DE2502DD-E510-4A24-855C-0DDDD70A7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777005" y="2895950"/>
              <a:ext cx="1519947" cy="1257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2E9FE1-0871-451D-866F-C95DF7B0B53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335" y="2335940"/>
              <a:ext cx="5180776" cy="56001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4B806D9-6DFE-4D75-A720-F40406F2C39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334" y="1405950"/>
              <a:ext cx="4421133" cy="560010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035506-7E3C-47BE-97D2-8275C7ABCA14}"/>
                </a:ext>
              </a:extLst>
            </p:cNvPr>
            <p:cNvSpPr/>
            <p:nvPr/>
          </p:nvSpPr>
          <p:spPr bwMode="auto">
            <a:xfrm>
              <a:off x="7777005" y="3361942"/>
              <a:ext cx="733815" cy="342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8B8264D7-08A8-4334-8440-E9E002FD4DAC}"/>
                </a:ext>
              </a:extLst>
            </p:cNvPr>
            <p:cNvSpPr/>
            <p:nvPr/>
          </p:nvSpPr>
          <p:spPr>
            <a:xfrm>
              <a:off x="7777005" y="2491610"/>
              <a:ext cx="580293" cy="1028700"/>
            </a:xfrm>
            <a:prstGeom prst="arc">
              <a:avLst>
                <a:gd name="adj1" fmla="val 16200000"/>
                <a:gd name="adj2" fmla="val 3602783"/>
              </a:avLst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617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2BB5D29-55B3-4ABF-A6D6-F8ABCE294739}"/>
              </a:ext>
            </a:extLst>
          </p:cNvPr>
          <p:cNvGrpSpPr/>
          <p:nvPr/>
        </p:nvGrpSpPr>
        <p:grpSpPr>
          <a:xfrm>
            <a:off x="1925610" y="1308427"/>
            <a:ext cx="8579987" cy="3144993"/>
            <a:chOff x="1925610" y="1308427"/>
            <a:chExt cx="8579987" cy="3144993"/>
          </a:xfrm>
        </p:grpSpPr>
        <p:pic>
          <p:nvPicPr>
            <p:cNvPr id="147" name="Picture 30">
              <a:extLst>
                <a:ext uri="{FF2B5EF4-FFF2-40B4-BE49-F238E27FC236}">
                  <a16:creationId xmlns:a16="http://schemas.microsoft.com/office/drawing/2014/main" id="{820F294F-6D6C-45DF-BC7E-4E50215C1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25610" y="1308427"/>
              <a:ext cx="4114800" cy="3055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8" name="Picture 34">
              <a:extLst>
                <a:ext uri="{FF2B5EF4-FFF2-40B4-BE49-F238E27FC236}">
                  <a16:creationId xmlns:a16="http://schemas.microsoft.com/office/drawing/2014/main" id="{E1A2C123-BB7A-48E4-A5D5-91ED755FF8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938733" y="2993418"/>
              <a:ext cx="1764698" cy="1460002"/>
            </a:xfrm>
            <a:prstGeom prst="rect">
              <a:avLst/>
            </a:prstGeom>
            <a:noFill/>
            <a:ln w="41275">
              <a:solidFill>
                <a:srgbClr val="008000"/>
              </a:solidFill>
              <a:miter lim="800000"/>
              <a:headEnd/>
              <a:tailEnd/>
            </a:ln>
            <a:effectLst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0C3AEF-1F5A-411C-8A83-B8FB57C6A536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738" y="2547864"/>
              <a:ext cx="1124571" cy="21485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1193E3B-D15E-4B59-A03E-514EAD3297E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4359" y="2889388"/>
              <a:ext cx="1391238" cy="2133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C764CC-94F3-4185-97D6-8A907A142D3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5390" y="1957564"/>
              <a:ext cx="1356190" cy="5592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FC596D-06DC-4468-BD3B-D6CA0E134F42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738" y="1679888"/>
              <a:ext cx="1168762" cy="35504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70DCB0A-DB0A-487E-BAEE-6C22D6BB861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677" y="2151548"/>
              <a:ext cx="3056981" cy="62957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1E2703-51D8-4C0B-8D70-6737E6DF722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677" y="1493836"/>
              <a:ext cx="2660025" cy="505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130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5882-7938-40AD-BDB6-711CF1344368}"/>
              </a:ext>
            </a:extLst>
          </p:cNvPr>
          <p:cNvGrpSpPr/>
          <p:nvPr/>
        </p:nvGrpSpPr>
        <p:grpSpPr>
          <a:xfrm>
            <a:off x="4038600" y="2819400"/>
            <a:ext cx="4451228" cy="2286000"/>
            <a:chOff x="4038600" y="2819400"/>
            <a:chExt cx="4451228" cy="2286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E6698E-ADAB-4AD4-9C79-815C5BB1F1F0}"/>
                </a:ext>
              </a:extLst>
            </p:cNvPr>
            <p:cNvGrpSpPr/>
            <p:nvPr/>
          </p:nvGrpSpPr>
          <p:grpSpPr>
            <a:xfrm>
              <a:off x="4038600" y="2819400"/>
              <a:ext cx="4451228" cy="2286000"/>
              <a:chOff x="4038600" y="2819400"/>
              <a:chExt cx="4451228" cy="2286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F38276-C102-42BA-A873-0FF57E9BF05E}"/>
                  </a:ext>
                </a:extLst>
              </p:cNvPr>
              <p:cNvGrpSpPr/>
              <p:nvPr/>
            </p:nvGrpSpPr>
            <p:grpSpPr>
              <a:xfrm>
                <a:off x="4038600" y="2819400"/>
                <a:ext cx="4229100" cy="2286000"/>
                <a:chOff x="4038600" y="2819400"/>
                <a:chExt cx="4229100" cy="2286000"/>
              </a:xfrm>
            </p:grpSpPr>
            <p:sp>
              <p:nvSpPr>
                <p:cNvPr id="3" name="Rectangle 3">
                  <a:extLst>
                    <a:ext uri="{FF2B5EF4-FFF2-40B4-BE49-F238E27FC236}">
                      <a16:creationId xmlns:a16="http://schemas.microsoft.com/office/drawing/2014/main" id="{F22B4D8D-5E15-4950-B0A2-59ED35A04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8600" y="3429000"/>
                  <a:ext cx="914400" cy="68580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" name="Oval 5">
                  <a:extLst>
                    <a:ext uri="{FF2B5EF4-FFF2-40B4-BE49-F238E27FC236}">
                      <a16:creationId xmlns:a16="http://schemas.microsoft.com/office/drawing/2014/main" id="{33602F9C-4800-465A-AF40-A79D1441E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8600" y="4038600"/>
                  <a:ext cx="914400" cy="15240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" name="Line 6">
                  <a:extLst>
                    <a:ext uri="{FF2B5EF4-FFF2-40B4-BE49-F238E27FC236}">
                      <a16:creationId xmlns:a16="http://schemas.microsoft.com/office/drawing/2014/main" id="{38BEE0E9-8EE8-4DB9-9133-FB4919DBA1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8600" y="2819400"/>
                  <a:ext cx="1588" cy="1295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" name="Line 7">
                  <a:extLst>
                    <a:ext uri="{FF2B5EF4-FFF2-40B4-BE49-F238E27FC236}">
                      <a16:creationId xmlns:a16="http://schemas.microsoft.com/office/drawing/2014/main" id="{5CF7FA93-1FAC-4A80-9BFB-59AD129736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53000" y="2819400"/>
                  <a:ext cx="1588" cy="1295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Line 14">
                  <a:extLst>
                    <a:ext uri="{FF2B5EF4-FFF2-40B4-BE49-F238E27FC236}">
                      <a16:creationId xmlns:a16="http://schemas.microsoft.com/office/drawing/2014/main" id="{0E04F28C-DA51-4763-B52F-6B3FEDEF4B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060556" y="4038600"/>
                  <a:ext cx="484196" cy="15239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Text Box 15">
                  <a:extLst>
                    <a:ext uri="{FF2B5EF4-FFF2-40B4-BE49-F238E27FC236}">
                      <a16:creationId xmlns:a16="http://schemas.microsoft.com/office/drawing/2014/main" id="{EB5F4CF1-5964-48AC-9408-64CD2575D8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7055" y="3549551"/>
                  <a:ext cx="1147517" cy="923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eaLnBrk="1" hangingPunct="1"/>
                  <a:r>
                    <a:rPr lang="en-US" sz="1800" dirty="0">
                      <a:latin typeface="Baskerville Old Face" pitchFamily="18" charset="0"/>
                    </a:rPr>
                    <a:t>Small diameter tubing</a:t>
                  </a:r>
                </a:p>
              </p:txBody>
            </p:sp>
            <p:sp>
              <p:nvSpPr>
                <p:cNvPr id="16" name="Freeform 17">
                  <a:extLst>
                    <a:ext uri="{FF2B5EF4-FFF2-40B4-BE49-F238E27FC236}">
                      <a16:creationId xmlns:a16="http://schemas.microsoft.com/office/drawing/2014/main" id="{CBDAD897-3EBC-4A87-B9F2-6CCCA32C64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4056063"/>
                  <a:ext cx="3233737" cy="10493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47" y="130"/>
                    </a:cxn>
                    <a:cxn ang="0">
                      <a:pos x="909" y="593"/>
                    </a:cxn>
                    <a:cxn ang="0">
                      <a:pos x="2037" y="536"/>
                    </a:cxn>
                  </a:cxnLst>
                  <a:rect l="0" t="0" r="r" b="b"/>
                  <a:pathLst>
                    <a:path w="2037" h="661">
                      <a:moveTo>
                        <a:pt x="0" y="0"/>
                      </a:moveTo>
                      <a:cubicBezTo>
                        <a:pt x="298" y="15"/>
                        <a:pt x="596" y="31"/>
                        <a:pt x="747" y="130"/>
                      </a:cubicBezTo>
                      <a:cubicBezTo>
                        <a:pt x="898" y="229"/>
                        <a:pt x="694" y="525"/>
                        <a:pt x="909" y="593"/>
                      </a:cubicBezTo>
                      <a:cubicBezTo>
                        <a:pt x="1124" y="661"/>
                        <a:pt x="1580" y="598"/>
                        <a:pt x="2037" y="536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8">
                  <a:extLst>
                    <a:ext uri="{FF2B5EF4-FFF2-40B4-BE49-F238E27FC236}">
                      <a16:creationId xmlns:a16="http://schemas.microsoft.com/office/drawing/2014/main" id="{378C8E85-6B15-440A-9B61-ECC9596EAF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7450" y="3425825"/>
                  <a:ext cx="3270250" cy="0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19">
                  <a:extLst>
                    <a:ext uri="{FF2B5EF4-FFF2-40B4-BE49-F238E27FC236}">
                      <a16:creationId xmlns:a16="http://schemas.microsoft.com/office/drawing/2014/main" id="{31244288-099C-4BDC-86FF-F906B0F585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4038" y="3425825"/>
                  <a:ext cx="0" cy="14684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72C0E2FC-1947-4BEB-8D57-17EF8811ABFE}"/>
                  </a:ext>
                </a:extLst>
              </p:cNvPr>
              <p:cNvSpPr/>
              <p:nvPr/>
            </p:nvSpPr>
            <p:spPr bwMode="auto">
              <a:xfrm>
                <a:off x="8191500" y="4876800"/>
                <a:ext cx="298328" cy="50800"/>
              </a:xfrm>
              <a:prstGeom prst="rightArrow">
                <a:avLst/>
              </a:prstGeom>
              <a:solidFill>
                <a:srgbClr val="0563C1"/>
              </a:solidFill>
              <a:ln w="12700">
                <a:solidFill>
                  <a:srgbClr val="0563C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sp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7083162-B08D-4BA2-AB2D-AEFC696C63A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3752" y="3977666"/>
                <a:ext cx="260571" cy="213333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1F4F404-5FE9-4469-9603-8E686263D37F}"/>
                </a:ext>
              </a:extLst>
            </p:cNvPr>
            <p:cNvSpPr/>
            <p:nvPr/>
          </p:nvSpPr>
          <p:spPr bwMode="auto">
            <a:xfrm>
              <a:off x="4375330" y="3365193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92D880A-01CD-4E21-9F29-13D2A5B715DA}"/>
                </a:ext>
              </a:extLst>
            </p:cNvPr>
            <p:cNvSpPr/>
            <p:nvPr/>
          </p:nvSpPr>
          <p:spPr bwMode="auto">
            <a:xfrm>
              <a:off x="8183059" y="4841568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12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 Box 95">
            <a:extLst>
              <a:ext uri="{FF2B5EF4-FFF2-40B4-BE49-F238E27FC236}">
                <a16:creationId xmlns:a16="http://schemas.microsoft.com/office/drawing/2014/main" id="{C1C28FCD-8D92-4184-93FC-A921B9C7C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061" y="5807869"/>
            <a:ext cx="1287532" cy="707886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Mix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Orifice</a:t>
            </a:r>
          </a:p>
        </p:txBody>
      </p:sp>
      <p:sp>
        <p:nvSpPr>
          <p:cNvPr id="145" name="Line 96">
            <a:extLst>
              <a:ext uri="{FF2B5EF4-FFF2-40B4-BE49-F238E27FC236}">
                <a16:creationId xmlns:a16="http://schemas.microsoft.com/office/drawing/2014/main" id="{37A30529-F810-41F0-A1EB-CCF4ECA9C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411" y="6067424"/>
            <a:ext cx="727432" cy="4778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33E16C-789F-4FB6-B9EE-35757A298126}"/>
              </a:ext>
            </a:extLst>
          </p:cNvPr>
          <p:cNvSpPr/>
          <p:nvPr/>
        </p:nvSpPr>
        <p:spPr bwMode="auto">
          <a:xfrm>
            <a:off x="4297993" y="6494952"/>
            <a:ext cx="987368" cy="330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DF92B69-DD83-491F-B685-136E66879859}"/>
              </a:ext>
            </a:extLst>
          </p:cNvPr>
          <p:cNvSpPr/>
          <p:nvPr/>
        </p:nvSpPr>
        <p:spPr bwMode="auto">
          <a:xfrm>
            <a:off x="4546811" y="6589714"/>
            <a:ext cx="489732" cy="1254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B1A852-C173-4650-BC8C-EA4DB32E5FA1}"/>
              </a:ext>
            </a:extLst>
          </p:cNvPr>
          <p:cNvGrpSpPr/>
          <p:nvPr/>
        </p:nvGrpSpPr>
        <p:grpSpPr>
          <a:xfrm>
            <a:off x="633796" y="33214"/>
            <a:ext cx="10440841" cy="6613525"/>
            <a:chOff x="633796" y="50800"/>
            <a:chExt cx="10440841" cy="6613525"/>
          </a:xfrm>
        </p:grpSpPr>
        <p:grpSp>
          <p:nvGrpSpPr>
            <p:cNvPr id="39" name="Group 4">
              <a:extLst>
                <a:ext uri="{FF2B5EF4-FFF2-40B4-BE49-F238E27FC236}">
                  <a16:creationId xmlns:a16="http://schemas.microsoft.com/office/drawing/2014/main" id="{C736BADA-893A-4920-94C2-0EF5B5488E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6360" y="5140325"/>
              <a:ext cx="1974850" cy="1143000"/>
              <a:chOff x="2208" y="3312"/>
              <a:chExt cx="1152" cy="720"/>
            </a:xfrm>
          </p:grpSpPr>
          <p:sp>
            <p:nvSpPr>
              <p:cNvPr id="53" name="Line 5">
                <a:extLst>
                  <a:ext uri="{FF2B5EF4-FFF2-40B4-BE49-F238E27FC236}">
                    <a16:creationId xmlns:a16="http://schemas.microsoft.com/office/drawing/2014/main" id="{1962FCB5-FE2D-4E40-B255-6F4CCC9BA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331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6">
                <a:extLst>
                  <a:ext uri="{FF2B5EF4-FFF2-40B4-BE49-F238E27FC236}">
                    <a16:creationId xmlns:a16="http://schemas.microsoft.com/office/drawing/2014/main" id="{DD9DBE40-DA9A-4E27-B47E-22D257CE5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403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Arc 7">
              <a:extLst>
                <a:ext uri="{FF2B5EF4-FFF2-40B4-BE49-F238E27FC236}">
                  <a16:creationId xmlns:a16="http://schemas.microsoft.com/office/drawing/2014/main" id="{A29928B8-2592-4E40-82AB-CA6231CA90BB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5285360" y="4759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7" name="Group 8">
              <a:extLst>
                <a:ext uri="{FF2B5EF4-FFF2-40B4-BE49-F238E27FC236}">
                  <a16:creationId xmlns:a16="http://schemas.microsoft.com/office/drawing/2014/main" id="{60A74F49-1489-4E5F-BB9D-2095D96AD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2571750"/>
              <a:ext cx="228600" cy="1752600"/>
              <a:chOff x="3874" y="1680"/>
              <a:chExt cx="144" cy="1104"/>
            </a:xfrm>
          </p:grpSpPr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26C7ED48-4C8C-4C87-82E4-9BA06EB6E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0">
                <a:extLst>
                  <a:ext uri="{FF2B5EF4-FFF2-40B4-BE49-F238E27FC236}">
                    <a16:creationId xmlns:a16="http://schemas.microsoft.com/office/drawing/2014/main" id="{0514213C-D488-4641-B56E-E1178B322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1">
                <a:extLst>
                  <a:ext uri="{FF2B5EF4-FFF2-40B4-BE49-F238E27FC236}">
                    <a16:creationId xmlns:a16="http://schemas.microsoft.com/office/drawing/2014/main" id="{8E8A761B-77E0-41D4-94FC-BA734EE48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2">
                <a:extLst>
                  <a:ext uri="{FF2B5EF4-FFF2-40B4-BE49-F238E27FC236}">
                    <a16:creationId xmlns:a16="http://schemas.microsoft.com/office/drawing/2014/main" id="{61E7E957-FB95-4FCC-B437-A362425A5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3">
                <a:extLst>
                  <a:ext uri="{FF2B5EF4-FFF2-40B4-BE49-F238E27FC236}">
                    <a16:creationId xmlns:a16="http://schemas.microsoft.com/office/drawing/2014/main" id="{977FD88F-AD96-40B6-BCCC-CEFFD6720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4">
                <a:extLst>
                  <a:ext uri="{FF2B5EF4-FFF2-40B4-BE49-F238E27FC236}">
                    <a16:creationId xmlns:a16="http://schemas.microsoft.com/office/drawing/2014/main" id="{266F6757-4E2C-499A-A77B-EE0FA6AB8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5">
                <a:extLst>
                  <a:ext uri="{FF2B5EF4-FFF2-40B4-BE49-F238E27FC236}">
                    <a16:creationId xmlns:a16="http://schemas.microsoft.com/office/drawing/2014/main" id="{FB2148BA-337A-468B-B1C1-7F0B17397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6">
                <a:extLst>
                  <a:ext uri="{FF2B5EF4-FFF2-40B4-BE49-F238E27FC236}">
                    <a16:creationId xmlns:a16="http://schemas.microsoft.com/office/drawing/2014/main" id="{74865E91-A4CC-40FC-B406-26A0CE694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7">
                <a:extLst>
                  <a:ext uri="{FF2B5EF4-FFF2-40B4-BE49-F238E27FC236}">
                    <a16:creationId xmlns:a16="http://schemas.microsoft.com/office/drawing/2014/main" id="{80992A93-155B-4990-8684-C273A0A5E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8">
                <a:extLst>
                  <a:ext uri="{FF2B5EF4-FFF2-40B4-BE49-F238E27FC236}">
                    <a16:creationId xmlns:a16="http://schemas.microsoft.com/office/drawing/2014/main" id="{020D4EDE-6C3A-4B82-9EF4-8ACD07FC9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19">
                <a:extLst>
                  <a:ext uri="{FF2B5EF4-FFF2-40B4-BE49-F238E27FC236}">
                    <a16:creationId xmlns:a16="http://schemas.microsoft.com/office/drawing/2014/main" id="{D2BD6648-856A-4598-A985-9C5B74D6E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0">
                <a:extLst>
                  <a:ext uri="{FF2B5EF4-FFF2-40B4-BE49-F238E27FC236}">
                    <a16:creationId xmlns:a16="http://schemas.microsoft.com/office/drawing/2014/main" id="{BA60C2E7-99CE-4DFD-B08D-2B96F7745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1">
                <a:extLst>
                  <a:ext uri="{FF2B5EF4-FFF2-40B4-BE49-F238E27FC236}">
                    <a16:creationId xmlns:a16="http://schemas.microsoft.com/office/drawing/2014/main" id="{2469435F-A84C-4EBD-AB20-7C2837AEB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2">
                <a:extLst>
                  <a:ext uri="{FF2B5EF4-FFF2-40B4-BE49-F238E27FC236}">
                    <a16:creationId xmlns:a16="http://schemas.microsoft.com/office/drawing/2014/main" id="{851F308D-30C2-42E7-91A5-21F228350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3">
                <a:extLst>
                  <a:ext uri="{FF2B5EF4-FFF2-40B4-BE49-F238E27FC236}">
                    <a16:creationId xmlns:a16="http://schemas.microsoft.com/office/drawing/2014/main" id="{D4914673-092D-4D67-91A8-28AC2F3EA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4">
                <a:extLst>
                  <a:ext uri="{FF2B5EF4-FFF2-40B4-BE49-F238E27FC236}">
                    <a16:creationId xmlns:a16="http://schemas.microsoft.com/office/drawing/2014/main" id="{5CA7F757-1208-4060-9D35-F43D8ADD3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5">
                <a:extLst>
                  <a:ext uri="{FF2B5EF4-FFF2-40B4-BE49-F238E27FC236}">
                    <a16:creationId xmlns:a16="http://schemas.microsoft.com/office/drawing/2014/main" id="{92EE6D13-85A0-403D-AAC6-6D9A5BC81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6">
                <a:extLst>
                  <a:ext uri="{FF2B5EF4-FFF2-40B4-BE49-F238E27FC236}">
                    <a16:creationId xmlns:a16="http://schemas.microsoft.com/office/drawing/2014/main" id="{F0849DBE-1A74-4F66-A800-C826718B4B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7">
                <a:extLst>
                  <a:ext uri="{FF2B5EF4-FFF2-40B4-BE49-F238E27FC236}">
                    <a16:creationId xmlns:a16="http://schemas.microsoft.com/office/drawing/2014/main" id="{F52F581D-DD4F-4083-80F8-CAC862C70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8">
                <a:extLst>
                  <a:ext uri="{FF2B5EF4-FFF2-40B4-BE49-F238E27FC236}">
                    <a16:creationId xmlns:a16="http://schemas.microsoft.com/office/drawing/2014/main" id="{01957E61-7CA8-4022-A386-34F76C355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9">
                <a:extLst>
                  <a:ext uri="{FF2B5EF4-FFF2-40B4-BE49-F238E27FC236}">
                    <a16:creationId xmlns:a16="http://schemas.microsoft.com/office/drawing/2014/main" id="{201C90D4-0EB3-4A8D-8C6F-8007F90F1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0">
                <a:extLst>
                  <a:ext uri="{FF2B5EF4-FFF2-40B4-BE49-F238E27FC236}">
                    <a16:creationId xmlns:a16="http://schemas.microsoft.com/office/drawing/2014/main" id="{29DDCD74-C60C-432D-9D6C-54489877C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1">
                <a:extLst>
                  <a:ext uri="{FF2B5EF4-FFF2-40B4-BE49-F238E27FC236}">
                    <a16:creationId xmlns:a16="http://schemas.microsoft.com/office/drawing/2014/main" id="{987BE078-4244-4E6F-8431-6828091B3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2">
                <a:extLst>
                  <a:ext uri="{FF2B5EF4-FFF2-40B4-BE49-F238E27FC236}">
                    <a16:creationId xmlns:a16="http://schemas.microsoft.com/office/drawing/2014/main" id="{89A9A945-B8A9-4A91-8BBD-24B3731F3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" name="Arc 33">
              <a:extLst>
                <a:ext uri="{FF2B5EF4-FFF2-40B4-BE49-F238E27FC236}">
                  <a16:creationId xmlns:a16="http://schemas.microsoft.com/office/drawing/2014/main" id="{85DE0A1F-7F63-4313-A60B-FF25CB80D1EF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5285360" y="6283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34">
              <a:extLst>
                <a:ext uri="{FF2B5EF4-FFF2-40B4-BE49-F238E27FC236}">
                  <a16:creationId xmlns:a16="http://schemas.microsoft.com/office/drawing/2014/main" id="{81679192-0181-4149-80FC-942FEB244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5360" y="1787525"/>
              <a:ext cx="0" cy="297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35">
              <a:extLst>
                <a:ext uri="{FF2B5EF4-FFF2-40B4-BE49-F238E27FC236}">
                  <a16:creationId xmlns:a16="http://schemas.microsoft.com/office/drawing/2014/main" id="{81275EB7-15BC-4F16-8BDF-320428B0A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4760" y="1787525"/>
              <a:ext cx="0" cy="487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5" name="Group 36">
              <a:extLst>
                <a:ext uri="{FF2B5EF4-FFF2-40B4-BE49-F238E27FC236}">
                  <a16:creationId xmlns:a16="http://schemas.microsoft.com/office/drawing/2014/main" id="{D28D078B-2674-465A-99CD-CED4CBC50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4360" y="1984375"/>
              <a:ext cx="76200" cy="2209800"/>
              <a:chOff x="816" y="1632"/>
              <a:chExt cx="48" cy="1392"/>
            </a:xfrm>
          </p:grpSpPr>
          <p:sp>
            <p:nvSpPr>
              <p:cNvPr id="86" name="Oval 37">
                <a:extLst>
                  <a:ext uri="{FF2B5EF4-FFF2-40B4-BE49-F238E27FC236}">
                    <a16:creationId xmlns:a16="http://schemas.microsoft.com/office/drawing/2014/main" id="{0D90554A-1685-4CDF-9EA3-B1820940C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Oval 38">
                <a:extLst>
                  <a:ext uri="{FF2B5EF4-FFF2-40B4-BE49-F238E27FC236}">
                    <a16:creationId xmlns:a16="http://schemas.microsoft.com/office/drawing/2014/main" id="{34AE0F32-121D-4435-8AA5-32F29F5DE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Oval 39">
                <a:extLst>
                  <a:ext uri="{FF2B5EF4-FFF2-40B4-BE49-F238E27FC236}">
                    <a16:creationId xmlns:a16="http://schemas.microsoft.com/office/drawing/2014/main" id="{32D060DB-B6FC-4C7E-A28A-C32273FFB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Oval 40">
                <a:extLst>
                  <a:ext uri="{FF2B5EF4-FFF2-40B4-BE49-F238E27FC236}">
                    <a16:creationId xmlns:a16="http://schemas.microsoft.com/office/drawing/2014/main" id="{945EBC2E-1A43-4078-AFE0-34B96BF9B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Oval 41">
                <a:extLst>
                  <a:ext uri="{FF2B5EF4-FFF2-40B4-BE49-F238E27FC236}">
                    <a16:creationId xmlns:a16="http://schemas.microsoft.com/office/drawing/2014/main" id="{9D0AE804-DE54-4696-9B6F-60132D899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Oval 42">
                <a:extLst>
                  <a:ext uri="{FF2B5EF4-FFF2-40B4-BE49-F238E27FC236}">
                    <a16:creationId xmlns:a16="http://schemas.microsoft.com/office/drawing/2014/main" id="{804EA67C-1C50-4FF0-AC32-A17B6C80A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Oval 43">
                <a:extLst>
                  <a:ext uri="{FF2B5EF4-FFF2-40B4-BE49-F238E27FC236}">
                    <a16:creationId xmlns:a16="http://schemas.microsoft.com/office/drawing/2014/main" id="{C3D4261A-0B06-4DD9-8519-F9A73EB74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Oval 44">
                <a:extLst>
                  <a:ext uri="{FF2B5EF4-FFF2-40B4-BE49-F238E27FC236}">
                    <a16:creationId xmlns:a16="http://schemas.microsoft.com/office/drawing/2014/main" id="{7ABE2305-7FB4-43FA-97AE-7D9F0D2C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Oval 45">
                <a:extLst>
                  <a:ext uri="{FF2B5EF4-FFF2-40B4-BE49-F238E27FC236}">
                    <a16:creationId xmlns:a16="http://schemas.microsoft.com/office/drawing/2014/main" id="{4390C8C9-067E-4CA7-AE90-C94F8E1A8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Oval 46">
                <a:extLst>
                  <a:ext uri="{FF2B5EF4-FFF2-40B4-BE49-F238E27FC236}">
                    <a16:creationId xmlns:a16="http://schemas.microsoft.com/office/drawing/2014/main" id="{5EF6AFB6-0A03-4658-AA34-43AE6BA0F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Oval 47">
                <a:extLst>
                  <a:ext uri="{FF2B5EF4-FFF2-40B4-BE49-F238E27FC236}">
                    <a16:creationId xmlns:a16="http://schemas.microsoft.com/office/drawing/2014/main" id="{FDAB550B-7A20-4693-AF5D-A24D0E8CD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Oval 48">
                <a:extLst>
                  <a:ext uri="{FF2B5EF4-FFF2-40B4-BE49-F238E27FC236}">
                    <a16:creationId xmlns:a16="http://schemas.microsoft.com/office/drawing/2014/main" id="{C8E314AE-54A4-4807-905D-867EC6A5A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Oval 49">
                <a:extLst>
                  <a:ext uri="{FF2B5EF4-FFF2-40B4-BE49-F238E27FC236}">
                    <a16:creationId xmlns:a16="http://schemas.microsoft.com/office/drawing/2014/main" id="{C51D3301-DF7A-419F-9603-D04149228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Oval 50">
                <a:extLst>
                  <a:ext uri="{FF2B5EF4-FFF2-40B4-BE49-F238E27FC236}">
                    <a16:creationId xmlns:a16="http://schemas.microsoft.com/office/drawing/2014/main" id="{0E669866-6075-465E-B5D8-1F3C0B164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Oval 51">
                <a:extLst>
                  <a:ext uri="{FF2B5EF4-FFF2-40B4-BE49-F238E27FC236}">
                    <a16:creationId xmlns:a16="http://schemas.microsoft.com/office/drawing/2014/main" id="{1E4E870B-3F5C-4880-A999-CE551786F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Group 52">
              <a:extLst>
                <a:ext uri="{FF2B5EF4-FFF2-40B4-BE49-F238E27FC236}">
                  <a16:creationId xmlns:a16="http://schemas.microsoft.com/office/drawing/2014/main" id="{38E211C1-ED23-462F-8C6C-1D37A29CFB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6760" y="2060575"/>
              <a:ext cx="76200" cy="2209800"/>
              <a:chOff x="816" y="1632"/>
              <a:chExt cx="48" cy="1392"/>
            </a:xfrm>
          </p:grpSpPr>
          <p:sp>
            <p:nvSpPr>
              <p:cNvPr id="102" name="Oval 53">
                <a:extLst>
                  <a:ext uri="{FF2B5EF4-FFF2-40B4-BE49-F238E27FC236}">
                    <a16:creationId xmlns:a16="http://schemas.microsoft.com/office/drawing/2014/main" id="{1CDE35A0-FDDC-4858-A3E3-BC53465C2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Oval 54">
                <a:extLst>
                  <a:ext uri="{FF2B5EF4-FFF2-40B4-BE49-F238E27FC236}">
                    <a16:creationId xmlns:a16="http://schemas.microsoft.com/office/drawing/2014/main" id="{F886A143-EA43-479B-8737-19C32C26D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Oval 55">
                <a:extLst>
                  <a:ext uri="{FF2B5EF4-FFF2-40B4-BE49-F238E27FC236}">
                    <a16:creationId xmlns:a16="http://schemas.microsoft.com/office/drawing/2014/main" id="{759B7234-B407-4148-A338-32A0DEE7C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Oval 56">
                <a:extLst>
                  <a:ext uri="{FF2B5EF4-FFF2-40B4-BE49-F238E27FC236}">
                    <a16:creationId xmlns:a16="http://schemas.microsoft.com/office/drawing/2014/main" id="{F962C8D7-D4BD-4643-B544-DF6500BAC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Oval 57">
                <a:extLst>
                  <a:ext uri="{FF2B5EF4-FFF2-40B4-BE49-F238E27FC236}">
                    <a16:creationId xmlns:a16="http://schemas.microsoft.com/office/drawing/2014/main" id="{F8AF77AB-1D3F-4A1C-A37A-8A423AD89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Oval 58">
                <a:extLst>
                  <a:ext uri="{FF2B5EF4-FFF2-40B4-BE49-F238E27FC236}">
                    <a16:creationId xmlns:a16="http://schemas.microsoft.com/office/drawing/2014/main" id="{79FAF0FE-B1D6-4221-8274-9FDDE4395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Oval 59">
                <a:extLst>
                  <a:ext uri="{FF2B5EF4-FFF2-40B4-BE49-F238E27FC236}">
                    <a16:creationId xmlns:a16="http://schemas.microsoft.com/office/drawing/2014/main" id="{170D457C-0E89-44E2-BA9A-523355B69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Oval 60">
                <a:extLst>
                  <a:ext uri="{FF2B5EF4-FFF2-40B4-BE49-F238E27FC236}">
                    <a16:creationId xmlns:a16="http://schemas.microsoft.com/office/drawing/2014/main" id="{169FD93E-B852-45BB-9611-5358B9262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Oval 61">
                <a:extLst>
                  <a:ext uri="{FF2B5EF4-FFF2-40B4-BE49-F238E27FC236}">
                    <a16:creationId xmlns:a16="http://schemas.microsoft.com/office/drawing/2014/main" id="{F878D37D-8B09-48D9-AC3E-7479DA5B2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Oval 62">
                <a:extLst>
                  <a:ext uri="{FF2B5EF4-FFF2-40B4-BE49-F238E27FC236}">
                    <a16:creationId xmlns:a16="http://schemas.microsoft.com/office/drawing/2014/main" id="{D0B1266B-28D7-4C7E-9C58-BCE046B7E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Oval 63">
                <a:extLst>
                  <a:ext uri="{FF2B5EF4-FFF2-40B4-BE49-F238E27FC236}">
                    <a16:creationId xmlns:a16="http://schemas.microsoft.com/office/drawing/2014/main" id="{692D9ED4-75C6-4F3A-888F-108A044A8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Oval 64">
                <a:extLst>
                  <a:ext uri="{FF2B5EF4-FFF2-40B4-BE49-F238E27FC236}">
                    <a16:creationId xmlns:a16="http://schemas.microsoft.com/office/drawing/2014/main" id="{1AF18A0E-A84B-4CD0-BE91-9C9BBDB4E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Oval 65">
                <a:extLst>
                  <a:ext uri="{FF2B5EF4-FFF2-40B4-BE49-F238E27FC236}">
                    <a16:creationId xmlns:a16="http://schemas.microsoft.com/office/drawing/2014/main" id="{835AA661-1516-413B-94F4-88891A003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Oval 66">
                <a:extLst>
                  <a:ext uri="{FF2B5EF4-FFF2-40B4-BE49-F238E27FC236}">
                    <a16:creationId xmlns:a16="http://schemas.microsoft.com/office/drawing/2014/main" id="{469A82D2-E694-433F-9364-0C38CF8C2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6" name="Oval 67">
                <a:extLst>
                  <a:ext uri="{FF2B5EF4-FFF2-40B4-BE49-F238E27FC236}">
                    <a16:creationId xmlns:a16="http://schemas.microsoft.com/office/drawing/2014/main" id="{2A16CF8D-C323-4F95-A66D-BA3009A8F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68">
              <a:extLst>
                <a:ext uri="{FF2B5EF4-FFF2-40B4-BE49-F238E27FC236}">
                  <a16:creationId xmlns:a16="http://schemas.microsoft.com/office/drawing/2014/main" id="{E0296D95-506F-4160-9957-D172452A0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1962150"/>
              <a:ext cx="228600" cy="1752600"/>
              <a:chOff x="3874" y="1680"/>
              <a:chExt cx="144" cy="1104"/>
            </a:xfrm>
          </p:grpSpPr>
          <p:sp>
            <p:nvSpPr>
              <p:cNvPr id="118" name="Line 69">
                <a:extLst>
                  <a:ext uri="{FF2B5EF4-FFF2-40B4-BE49-F238E27FC236}">
                    <a16:creationId xmlns:a16="http://schemas.microsoft.com/office/drawing/2014/main" id="{C5A4DE6D-97FB-4B6A-9521-449C4A32C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Line 70">
                <a:extLst>
                  <a:ext uri="{FF2B5EF4-FFF2-40B4-BE49-F238E27FC236}">
                    <a16:creationId xmlns:a16="http://schemas.microsoft.com/office/drawing/2014/main" id="{3B18EBC5-E1B3-4558-83E1-D61631E09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Line 71">
                <a:extLst>
                  <a:ext uri="{FF2B5EF4-FFF2-40B4-BE49-F238E27FC236}">
                    <a16:creationId xmlns:a16="http://schemas.microsoft.com/office/drawing/2014/main" id="{9A7C6A98-3544-4132-96EC-9B98E65BA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Line 72">
                <a:extLst>
                  <a:ext uri="{FF2B5EF4-FFF2-40B4-BE49-F238E27FC236}">
                    <a16:creationId xmlns:a16="http://schemas.microsoft.com/office/drawing/2014/main" id="{3902F5A7-8D86-4BBE-8172-D36E4B8D2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" name="Line 73">
                <a:extLst>
                  <a:ext uri="{FF2B5EF4-FFF2-40B4-BE49-F238E27FC236}">
                    <a16:creationId xmlns:a16="http://schemas.microsoft.com/office/drawing/2014/main" id="{34D0E438-419B-4D98-B6EC-F158A9417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" name="Line 74">
                <a:extLst>
                  <a:ext uri="{FF2B5EF4-FFF2-40B4-BE49-F238E27FC236}">
                    <a16:creationId xmlns:a16="http://schemas.microsoft.com/office/drawing/2014/main" id="{C807BF80-A5FA-45BB-8B95-5D121D01C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Line 75">
                <a:extLst>
                  <a:ext uri="{FF2B5EF4-FFF2-40B4-BE49-F238E27FC236}">
                    <a16:creationId xmlns:a16="http://schemas.microsoft.com/office/drawing/2014/main" id="{9BFEB115-07D3-4F71-BA6C-C4EF69D81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Line 76">
                <a:extLst>
                  <a:ext uri="{FF2B5EF4-FFF2-40B4-BE49-F238E27FC236}">
                    <a16:creationId xmlns:a16="http://schemas.microsoft.com/office/drawing/2014/main" id="{FA312EC9-FDE1-4EFF-B66D-790A4073C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" name="Line 77">
                <a:extLst>
                  <a:ext uri="{FF2B5EF4-FFF2-40B4-BE49-F238E27FC236}">
                    <a16:creationId xmlns:a16="http://schemas.microsoft.com/office/drawing/2014/main" id="{9D75287E-D8A5-47C3-9A0F-00A4E7D16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" name="Line 78">
                <a:extLst>
                  <a:ext uri="{FF2B5EF4-FFF2-40B4-BE49-F238E27FC236}">
                    <a16:creationId xmlns:a16="http://schemas.microsoft.com/office/drawing/2014/main" id="{2D1CF212-A89C-4679-81BF-E99E385A3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Line 79">
                <a:extLst>
                  <a:ext uri="{FF2B5EF4-FFF2-40B4-BE49-F238E27FC236}">
                    <a16:creationId xmlns:a16="http://schemas.microsoft.com/office/drawing/2014/main" id="{ECC95CF7-DB04-4908-B085-39870585C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Line 80">
                <a:extLst>
                  <a:ext uri="{FF2B5EF4-FFF2-40B4-BE49-F238E27FC236}">
                    <a16:creationId xmlns:a16="http://schemas.microsoft.com/office/drawing/2014/main" id="{7DF26D98-4C33-472E-94A0-3380CDE7D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0" name="Line 81">
                <a:extLst>
                  <a:ext uri="{FF2B5EF4-FFF2-40B4-BE49-F238E27FC236}">
                    <a16:creationId xmlns:a16="http://schemas.microsoft.com/office/drawing/2014/main" id="{A4B9E102-66E3-4406-9E8F-3B37C733A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1" name="Line 82">
                <a:extLst>
                  <a:ext uri="{FF2B5EF4-FFF2-40B4-BE49-F238E27FC236}">
                    <a16:creationId xmlns:a16="http://schemas.microsoft.com/office/drawing/2014/main" id="{C1CB4800-CE13-448F-87CF-89E85C34F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Line 83">
                <a:extLst>
                  <a:ext uri="{FF2B5EF4-FFF2-40B4-BE49-F238E27FC236}">
                    <a16:creationId xmlns:a16="http://schemas.microsoft.com/office/drawing/2014/main" id="{23CB4066-DD5C-4094-9E1F-1F4B7946C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" name="Line 84">
                <a:extLst>
                  <a:ext uri="{FF2B5EF4-FFF2-40B4-BE49-F238E27FC236}">
                    <a16:creationId xmlns:a16="http://schemas.microsoft.com/office/drawing/2014/main" id="{34EE98B5-0178-42EF-84DC-140DF5215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" name="Line 85">
                <a:extLst>
                  <a:ext uri="{FF2B5EF4-FFF2-40B4-BE49-F238E27FC236}">
                    <a16:creationId xmlns:a16="http://schemas.microsoft.com/office/drawing/2014/main" id="{CCA51B0D-9729-4B1A-9A8F-2A818C454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Line 86">
                <a:extLst>
                  <a:ext uri="{FF2B5EF4-FFF2-40B4-BE49-F238E27FC236}">
                    <a16:creationId xmlns:a16="http://schemas.microsoft.com/office/drawing/2014/main" id="{AF820EBF-9946-4E52-98F7-9AAF59C5F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" name="Line 87">
                <a:extLst>
                  <a:ext uri="{FF2B5EF4-FFF2-40B4-BE49-F238E27FC236}">
                    <a16:creationId xmlns:a16="http://schemas.microsoft.com/office/drawing/2014/main" id="{05D4FB8F-CCA0-41DD-831B-B46CA4F94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7" name="Line 88">
                <a:extLst>
                  <a:ext uri="{FF2B5EF4-FFF2-40B4-BE49-F238E27FC236}">
                    <a16:creationId xmlns:a16="http://schemas.microsoft.com/office/drawing/2014/main" id="{B338F981-0C92-4BAE-AF4C-AFDAA8DFF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89">
                <a:extLst>
                  <a:ext uri="{FF2B5EF4-FFF2-40B4-BE49-F238E27FC236}">
                    <a16:creationId xmlns:a16="http://schemas.microsoft.com/office/drawing/2014/main" id="{C8E63EF9-D576-4BCE-BE68-2CE9F2AF1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" name="Line 90">
                <a:extLst>
                  <a:ext uri="{FF2B5EF4-FFF2-40B4-BE49-F238E27FC236}">
                    <a16:creationId xmlns:a16="http://schemas.microsoft.com/office/drawing/2014/main" id="{0F0A2318-00E7-4314-9BBF-077597AD5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0" name="Line 91">
                <a:extLst>
                  <a:ext uri="{FF2B5EF4-FFF2-40B4-BE49-F238E27FC236}">
                    <a16:creationId xmlns:a16="http://schemas.microsoft.com/office/drawing/2014/main" id="{8BE74D64-3E65-40FA-9D9C-E0E91D4C5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1" name="Line 92">
                <a:extLst>
                  <a:ext uri="{FF2B5EF4-FFF2-40B4-BE49-F238E27FC236}">
                    <a16:creationId xmlns:a16="http://schemas.microsoft.com/office/drawing/2014/main" id="{4BDD24F5-3CE9-4AA4-849F-C0582D1AD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142" name="Picture 93">
              <a:extLst>
                <a:ext uri="{FF2B5EF4-FFF2-40B4-BE49-F238E27FC236}">
                  <a16:creationId xmlns:a16="http://schemas.microsoft.com/office/drawing/2014/main" id="{F646726D-8E5F-4373-81AD-296EB7964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70960" y="1939925"/>
              <a:ext cx="193675" cy="24495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sp>
          <p:nvSpPr>
            <p:cNvPr id="143" name="Text Box 94">
              <a:extLst>
                <a:ext uri="{FF2B5EF4-FFF2-40B4-BE49-F238E27FC236}">
                  <a16:creationId xmlns:a16="http://schemas.microsoft.com/office/drawing/2014/main" id="{12E09099-77F8-4C5F-AA80-73716B57C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360" y="2166937"/>
              <a:ext cx="1616075" cy="10064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Holes to choose the dose</a:t>
              </a:r>
            </a:p>
          </p:txBody>
        </p:sp>
        <p:sp>
          <p:nvSpPr>
            <p:cNvPr id="146" name="Freeform 97">
              <a:extLst>
                <a:ext uri="{FF2B5EF4-FFF2-40B4-BE49-F238E27FC236}">
                  <a16:creationId xmlns:a16="http://schemas.microsoft.com/office/drawing/2014/main" id="{4CFC3D56-1371-40EE-9FAB-37C00217D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223" y="2508250"/>
              <a:ext cx="3897312" cy="1741488"/>
            </a:xfrm>
            <a:custGeom>
              <a:avLst/>
              <a:gdLst/>
              <a:ahLst/>
              <a:cxnLst>
                <a:cxn ang="0">
                  <a:pos x="1350" y="16"/>
                </a:cxn>
                <a:cxn ang="0">
                  <a:pos x="837" y="1081"/>
                </a:cxn>
                <a:cxn ang="0">
                  <a:pos x="2455" y="458"/>
                </a:cxn>
              </a:cxnLst>
              <a:rect l="0" t="0" r="r" b="b"/>
              <a:pathLst>
                <a:path w="2455" h="1097">
                  <a:moveTo>
                    <a:pt x="1350" y="16"/>
                  </a:moveTo>
                  <a:cubicBezTo>
                    <a:pt x="672" y="0"/>
                    <a:pt x="0" y="1065"/>
                    <a:pt x="837" y="1081"/>
                  </a:cubicBezTo>
                  <a:cubicBezTo>
                    <a:pt x="1942" y="1097"/>
                    <a:pt x="1147" y="455"/>
                    <a:pt x="2455" y="458"/>
                  </a:cubicBez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8" name="Text Box 99">
              <a:extLst>
                <a:ext uri="{FF2B5EF4-FFF2-40B4-BE49-F238E27FC236}">
                  <a16:creationId xmlns:a16="http://schemas.microsoft.com/office/drawing/2014/main" id="{F40A6789-9D68-4273-84DD-3A337FB45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96" y="1025191"/>
              <a:ext cx="1716088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Tube from the stock tank</a:t>
              </a:r>
            </a:p>
          </p:txBody>
        </p:sp>
        <p:sp>
          <p:nvSpPr>
            <p:cNvPr id="149" name="Text Box 100">
              <a:extLst>
                <a:ext uri="{FF2B5EF4-FFF2-40B4-BE49-F238E27FC236}">
                  <a16:creationId xmlns:a16="http://schemas.microsoft.com/office/drawing/2014/main" id="{AC0D2DED-26C3-40CB-99AF-5036D0E0F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9985" y="50800"/>
              <a:ext cx="14224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 vent</a:t>
              </a:r>
            </a:p>
          </p:txBody>
        </p:sp>
        <p:sp>
          <p:nvSpPr>
            <p:cNvPr id="150" name="Line 101">
              <a:extLst>
                <a:ext uri="{FF2B5EF4-FFF2-40B4-BE49-F238E27FC236}">
                  <a16:creationId xmlns:a16="http://schemas.microsoft.com/office/drawing/2014/main" id="{AC30427B-0E11-4423-9AD2-182942609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7165" y="1435100"/>
              <a:ext cx="105980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1" name="Text Box 102">
              <a:extLst>
                <a:ext uri="{FF2B5EF4-FFF2-40B4-BE49-F238E27FC236}">
                  <a16:creationId xmlns:a16="http://schemas.microsoft.com/office/drawing/2014/main" id="{5A49F5E6-D9E7-49B2-8455-CE2A3F7A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1973" y="5543550"/>
              <a:ext cx="1277937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Raw water</a:t>
              </a:r>
            </a:p>
          </p:txBody>
        </p:sp>
        <p:sp>
          <p:nvSpPr>
            <p:cNvPr id="152" name="Freeform 103">
              <a:extLst>
                <a:ext uri="{FF2B5EF4-FFF2-40B4-BE49-F238E27FC236}">
                  <a16:creationId xmlns:a16="http://schemas.microsoft.com/office/drawing/2014/main" id="{D738AC49-1DFB-443F-83CA-F897E1689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848" y="5708650"/>
              <a:ext cx="1223962" cy="427038"/>
            </a:xfrm>
            <a:custGeom>
              <a:avLst/>
              <a:gdLst/>
              <a:ahLst/>
              <a:cxnLst>
                <a:cxn ang="0">
                  <a:pos x="771" y="0"/>
                </a:cxn>
                <a:cxn ang="0">
                  <a:pos x="186" y="65"/>
                </a:cxn>
                <a:cxn ang="0">
                  <a:pos x="0" y="269"/>
                </a:cxn>
              </a:cxnLst>
              <a:rect l="0" t="0" r="r" b="b"/>
              <a:pathLst>
                <a:path w="771" h="269">
                  <a:moveTo>
                    <a:pt x="771" y="0"/>
                  </a:moveTo>
                  <a:cubicBezTo>
                    <a:pt x="674" y="11"/>
                    <a:pt x="315" y="20"/>
                    <a:pt x="186" y="65"/>
                  </a:cubicBezTo>
                  <a:cubicBezTo>
                    <a:pt x="57" y="110"/>
                    <a:pt x="39" y="227"/>
                    <a:pt x="0" y="26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54" name="Group 105">
              <a:extLst>
                <a:ext uri="{FF2B5EF4-FFF2-40B4-BE49-F238E27FC236}">
                  <a16:creationId xmlns:a16="http://schemas.microsoft.com/office/drawing/2014/main" id="{F5379056-135F-435D-86A4-FE1B4AF73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2198" y="312738"/>
              <a:ext cx="1411287" cy="2465388"/>
              <a:chOff x="2589" y="85"/>
              <a:chExt cx="889" cy="1553"/>
            </a:xfrm>
          </p:grpSpPr>
          <p:sp>
            <p:nvSpPr>
              <p:cNvPr id="155" name="AutoShape 106">
                <a:extLst>
                  <a:ext uri="{FF2B5EF4-FFF2-40B4-BE49-F238E27FC236}">
                    <a16:creationId xmlns:a16="http://schemas.microsoft.com/office/drawing/2014/main" id="{0F637292-601D-4915-BEF5-104729FFD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84"/>
                <a:ext cx="664" cy="5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28575">
                <a:noFill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" name="Rectangle 107">
                <a:extLst>
                  <a:ext uri="{FF2B5EF4-FFF2-40B4-BE49-F238E27FC236}">
                    <a16:creationId xmlns:a16="http://schemas.microsoft.com/office/drawing/2014/main" id="{321AC6E4-E70E-46C4-8815-F0E9D14CB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47"/>
                <a:ext cx="664" cy="11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7" name="AutoShape 108">
                <a:extLst>
                  <a:ext uri="{FF2B5EF4-FFF2-40B4-BE49-F238E27FC236}">
                    <a16:creationId xmlns:a16="http://schemas.microsoft.com/office/drawing/2014/main" id="{7D633226-ED87-4127-8E74-BBA4DC610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383"/>
                <a:ext cx="664" cy="1255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158" name="Picture 109" descr="Product Picture">
                <a:extLst>
                  <a:ext uri="{FF2B5EF4-FFF2-40B4-BE49-F238E27FC236}">
                    <a16:creationId xmlns:a16="http://schemas.microsoft.com/office/drawing/2014/main" id="{D4A4D9EA-E410-4E4D-96E0-B73EC42FEA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20000" r="63148" b="48000"/>
              <a:stretch>
                <a:fillRect/>
              </a:stretch>
            </p:blipFill>
            <p:spPr bwMode="auto">
              <a:xfrm>
                <a:off x="2589" y="654"/>
                <a:ext cx="530" cy="460"/>
              </a:xfrm>
              <a:prstGeom prst="rect">
                <a:avLst/>
              </a:prstGeom>
              <a:noFill/>
            </p:spPr>
          </p:pic>
          <p:sp>
            <p:nvSpPr>
              <p:cNvPr id="159" name="Rectangle 110">
                <a:extLst>
                  <a:ext uri="{FF2B5EF4-FFF2-40B4-BE49-F238E27FC236}">
                    <a16:creationId xmlns:a16="http://schemas.microsoft.com/office/drawing/2014/main" id="{DAEA8FE6-2CE6-43B9-A9CD-777181247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972"/>
                <a:ext cx="56" cy="14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0" name="AutoShape 111">
                <a:extLst>
                  <a:ext uri="{FF2B5EF4-FFF2-40B4-BE49-F238E27FC236}">
                    <a16:creationId xmlns:a16="http://schemas.microsoft.com/office/drawing/2014/main" id="{2D68885A-751E-43E0-9019-3C139C8A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012" y="944"/>
                <a:ext cx="147" cy="39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1" name="Group 112">
                <a:extLst>
                  <a:ext uri="{FF2B5EF4-FFF2-40B4-BE49-F238E27FC236}">
                    <a16:creationId xmlns:a16="http://schemas.microsoft.com/office/drawing/2014/main" id="{39CDDA1F-4897-4591-A003-7413369881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60" y="276"/>
                <a:ext cx="528" cy="111"/>
                <a:chOff x="2855" y="276"/>
                <a:chExt cx="528" cy="111"/>
              </a:xfrm>
            </p:grpSpPr>
            <p:sp>
              <p:nvSpPr>
                <p:cNvPr id="167" name="Arc 113">
                  <a:extLst>
                    <a:ext uri="{FF2B5EF4-FFF2-40B4-BE49-F238E27FC236}">
                      <a16:creationId xmlns:a16="http://schemas.microsoft.com/office/drawing/2014/main" id="{F31C4A24-9DBD-4D6D-A947-0484E1B8D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2855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Arc 114">
                  <a:extLst>
                    <a:ext uri="{FF2B5EF4-FFF2-40B4-BE49-F238E27FC236}">
                      <a16:creationId xmlns:a16="http://schemas.microsoft.com/office/drawing/2014/main" id="{2ADF8FEF-2DA7-4685-BABA-E0CF48945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3343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2" name="AutoShape 115">
                <a:extLst>
                  <a:ext uri="{FF2B5EF4-FFF2-40B4-BE49-F238E27FC236}">
                    <a16:creationId xmlns:a16="http://schemas.microsoft.com/office/drawing/2014/main" id="{58C3DD73-468A-43EC-9AEA-EC090AD70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836" y="356"/>
                <a:ext cx="576" cy="120"/>
              </a:xfrm>
              <a:custGeom>
                <a:avLst/>
                <a:gdLst>
                  <a:gd name="G0" fmla="+- 2435 0 0"/>
                  <a:gd name="G1" fmla="+- 21600 0 2435"/>
                  <a:gd name="G2" fmla="*/ 2435 1 2"/>
                  <a:gd name="G3" fmla="+- 21600 0 G2"/>
                  <a:gd name="G4" fmla="+/ 2435 21600 2"/>
                  <a:gd name="G5" fmla="+/ G1 0 2"/>
                  <a:gd name="G6" fmla="*/ 21600 21600 2435"/>
                  <a:gd name="G7" fmla="*/ G6 1 2"/>
                  <a:gd name="G8" fmla="+- 21600 0 G7"/>
                  <a:gd name="G9" fmla="*/ 21600 1 2"/>
                  <a:gd name="G10" fmla="+- 2435 0 G9"/>
                  <a:gd name="G11" fmla="?: G10 G8 0"/>
                  <a:gd name="G12" fmla="?: G10 G7 21600"/>
                  <a:gd name="T0" fmla="*/ 20382 w 21600"/>
                  <a:gd name="T1" fmla="*/ 10800 h 21600"/>
                  <a:gd name="T2" fmla="*/ 10800 w 21600"/>
                  <a:gd name="T3" fmla="*/ 21600 h 21600"/>
                  <a:gd name="T4" fmla="*/ 1218 w 21600"/>
                  <a:gd name="T5" fmla="*/ 10800 h 21600"/>
                  <a:gd name="T6" fmla="*/ 10800 w 21600"/>
                  <a:gd name="T7" fmla="*/ 0 h 21600"/>
                  <a:gd name="T8" fmla="*/ 3018 w 21600"/>
                  <a:gd name="T9" fmla="*/ 3018 h 21600"/>
                  <a:gd name="T10" fmla="*/ 18582 w 21600"/>
                  <a:gd name="T11" fmla="*/ 185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435" y="21600"/>
                    </a:lnTo>
                    <a:lnTo>
                      <a:pt x="1916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3" name="Group 116">
                <a:extLst>
                  <a:ext uri="{FF2B5EF4-FFF2-40B4-BE49-F238E27FC236}">
                    <a16:creationId xmlns:a16="http://schemas.microsoft.com/office/drawing/2014/main" id="{C557B75E-A0C8-4871-9156-306CE8FBD9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5" y="172"/>
                <a:ext cx="498" cy="149"/>
                <a:chOff x="2869" y="172"/>
                <a:chExt cx="498" cy="149"/>
              </a:xfrm>
            </p:grpSpPr>
            <p:sp>
              <p:nvSpPr>
                <p:cNvPr id="165" name="Freeform 117">
                  <a:extLst>
                    <a:ext uri="{FF2B5EF4-FFF2-40B4-BE49-F238E27FC236}">
                      <a16:creationId xmlns:a16="http://schemas.microsoft.com/office/drawing/2014/main" id="{CFD36D4B-9CA0-4197-8C0B-263E2F806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9" y="210"/>
                  <a:ext cx="498" cy="111"/>
                </a:xfrm>
                <a:custGeom>
                  <a:avLst/>
                  <a:gdLst/>
                  <a:ahLst/>
                  <a:cxnLst>
                    <a:cxn ang="0">
                      <a:pos x="0" y="144"/>
                    </a:cxn>
                    <a:cxn ang="0">
                      <a:pos x="0" y="0"/>
                    </a:cxn>
                    <a:cxn ang="0">
                      <a:pos x="288" y="0"/>
                    </a:cxn>
                    <a:cxn ang="0">
                      <a:pos x="288" y="144"/>
                    </a:cxn>
                  </a:cxnLst>
                  <a:rect l="0" t="0" r="r" b="b"/>
                  <a:pathLst>
                    <a:path w="288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Line 118">
                  <a:extLst>
                    <a:ext uri="{FF2B5EF4-FFF2-40B4-BE49-F238E27FC236}">
                      <a16:creationId xmlns:a16="http://schemas.microsoft.com/office/drawing/2014/main" id="{0F41DA31-BEA8-497E-AA00-7927A721BC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8" y="172"/>
                  <a:ext cx="0" cy="8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4" name="Line 119">
                <a:extLst>
                  <a:ext uri="{FF2B5EF4-FFF2-40B4-BE49-F238E27FC236}">
                    <a16:creationId xmlns:a16="http://schemas.microsoft.com/office/drawing/2014/main" id="{997C4B5C-E37D-4816-8F42-2CB54C8E6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8" y="85"/>
                <a:ext cx="370" cy="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69" name="Text Box 120">
              <a:extLst>
                <a:ext uri="{FF2B5EF4-FFF2-40B4-BE49-F238E27FC236}">
                  <a16:creationId xmlns:a16="http://schemas.microsoft.com/office/drawing/2014/main" id="{9DC9D051-D18B-43E1-A112-2672DACF4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6248" y="1116013"/>
              <a:ext cx="143192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 valve</a:t>
              </a:r>
            </a:p>
          </p:txBody>
        </p:sp>
        <p:sp>
          <p:nvSpPr>
            <p:cNvPr id="170" name="Line 121">
              <a:extLst>
                <a:ext uri="{FF2B5EF4-FFF2-40B4-BE49-F238E27FC236}">
                  <a16:creationId xmlns:a16="http://schemas.microsoft.com/office/drawing/2014/main" id="{133ECB87-16DD-40BA-B3CE-B8F0EDC67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310" y="1319213"/>
              <a:ext cx="1060450" cy="239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8797495-F7AF-4BE1-A343-52CCEA6860F0}"/>
                </a:ext>
              </a:extLst>
            </p:cNvPr>
            <p:cNvCxnSpPr/>
            <p:nvPr/>
          </p:nvCxnSpPr>
          <p:spPr bwMode="auto">
            <a:xfrm>
              <a:off x="4218560" y="2022475"/>
              <a:ext cx="31813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2ECEBEB-22FB-4D84-BA9E-D19D4B60BB81}"/>
                </a:ext>
              </a:extLst>
            </p:cNvPr>
            <p:cNvCxnSpPr/>
            <p:nvPr/>
          </p:nvCxnSpPr>
          <p:spPr bwMode="auto">
            <a:xfrm>
              <a:off x="4942460" y="3243263"/>
              <a:ext cx="24574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90FCD7B6-7FC8-43E0-9995-73EED6105158}"/>
                </a:ext>
              </a:extLst>
            </p:cNvPr>
            <p:cNvCxnSpPr/>
            <p:nvPr/>
          </p:nvCxnSpPr>
          <p:spPr bwMode="auto">
            <a:xfrm>
              <a:off x="7399910" y="2022475"/>
              <a:ext cx="0" cy="12207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3168716-AD2B-4B9A-80BC-887165DE279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92" y="2425700"/>
              <a:ext cx="345650" cy="35877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0" name="Picture 1">
              <a:extLst>
                <a:ext uri="{FF2B5EF4-FFF2-40B4-BE49-F238E27FC236}">
                  <a16:creationId xmlns:a16="http://schemas.microsoft.com/office/drawing/2014/main" id="{E9A93E53-421F-4850-B074-31AF3BADD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/>
            <a:srcRect l="7357" t="3891" r="15316" b="3379"/>
            <a:stretch/>
          </p:blipFill>
          <p:spPr bwMode="auto">
            <a:xfrm>
              <a:off x="8034181" y="214374"/>
              <a:ext cx="3040456" cy="6359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7" name="Text Box 99">
              <a:extLst>
                <a:ext uri="{FF2B5EF4-FFF2-40B4-BE49-F238E27FC236}">
                  <a16:creationId xmlns:a16="http://schemas.microsoft.com/office/drawing/2014/main" id="{4D276A16-B25F-4590-AB61-079AC3211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4959" y="4209072"/>
              <a:ext cx="1716088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75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BB3DBA1-51AB-47EB-BA39-EB7F3A3B77D6}"/>
              </a:ext>
            </a:extLst>
          </p:cNvPr>
          <p:cNvGrpSpPr/>
          <p:nvPr/>
        </p:nvGrpSpPr>
        <p:grpSpPr>
          <a:xfrm>
            <a:off x="326137" y="1640063"/>
            <a:ext cx="7421728" cy="1485779"/>
            <a:chOff x="326137" y="1640063"/>
            <a:chExt cx="7421728" cy="1485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33F7C9-2F8E-412F-93CB-B2AC963821D5}"/>
                </a:ext>
              </a:extLst>
            </p:cNvPr>
            <p:cNvGrpSpPr/>
            <p:nvPr/>
          </p:nvGrpSpPr>
          <p:grpSpPr>
            <a:xfrm>
              <a:off x="326137" y="1816100"/>
              <a:ext cx="7421728" cy="1309742"/>
              <a:chOff x="326137" y="1816100"/>
              <a:chExt cx="7421728" cy="13097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FD5A4B2-AEFF-4F46-A113-4A7DC3B9A6DE}"/>
                  </a:ext>
                </a:extLst>
              </p:cNvPr>
              <p:cNvGrpSpPr/>
              <p:nvPr/>
            </p:nvGrpSpPr>
            <p:grpSpPr>
              <a:xfrm>
                <a:off x="326137" y="1816100"/>
                <a:ext cx="7421728" cy="1309742"/>
                <a:chOff x="326137" y="1816100"/>
                <a:chExt cx="7421728" cy="1309742"/>
              </a:xfrm>
            </p:grpSpPr>
            <p:sp>
              <p:nvSpPr>
                <p:cNvPr id="23" name="Rectangle 24">
                  <a:extLst>
                    <a:ext uri="{FF2B5EF4-FFF2-40B4-BE49-F238E27FC236}">
                      <a16:creationId xmlns:a16="http://schemas.microsoft.com/office/drawing/2014/main" id="{DC1F7809-2FD3-4B9B-BA3C-BB60F4C22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7613" y="2759075"/>
                  <a:ext cx="362280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</a:p>
              </p:txBody>
            </p:sp>
            <p:sp>
              <p:nvSpPr>
                <p:cNvPr id="24" name="Rectangle 25">
                  <a:extLst>
                    <a:ext uri="{FF2B5EF4-FFF2-40B4-BE49-F238E27FC236}">
                      <a16:creationId xmlns:a16="http://schemas.microsoft.com/office/drawing/2014/main" id="{492488D3-6357-43D9-964E-7FFB4DF26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413" y="2757488"/>
                  <a:ext cx="567777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</a:p>
              </p:txBody>
            </p:sp>
            <p:sp>
              <p:nvSpPr>
                <p:cNvPr id="25" name="Freeform 23">
                  <a:extLst>
                    <a:ext uri="{FF2B5EF4-FFF2-40B4-BE49-F238E27FC236}">
                      <a16:creationId xmlns:a16="http://schemas.microsoft.com/office/drawing/2014/main" id="{9142750E-6941-46D8-885D-85A33455C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16100"/>
                  <a:ext cx="4406900" cy="774700"/>
                </a:xfrm>
                <a:custGeom>
                  <a:avLst/>
                  <a:gdLst>
                    <a:gd name="T0" fmla="*/ 0 w 2776"/>
                    <a:gd name="T1" fmla="*/ 546100 h 488"/>
                    <a:gd name="T2" fmla="*/ 2209800 w 2776"/>
                    <a:gd name="T3" fmla="*/ 546100 h 488"/>
                    <a:gd name="T4" fmla="*/ 2209800 w 2776"/>
                    <a:gd name="T5" fmla="*/ 774700 h 488"/>
                    <a:gd name="T6" fmla="*/ 4406900 w 2776"/>
                    <a:gd name="T7" fmla="*/ 774700 h 488"/>
                    <a:gd name="T8" fmla="*/ 4406900 w 2776"/>
                    <a:gd name="T9" fmla="*/ 0 h 488"/>
                    <a:gd name="T10" fmla="*/ 2209800 w 2776"/>
                    <a:gd name="T11" fmla="*/ 0 h 488"/>
                    <a:gd name="T12" fmla="*/ 2209800 w 2776"/>
                    <a:gd name="T13" fmla="*/ 241300 h 488"/>
                    <a:gd name="T14" fmla="*/ 0 w 2776"/>
                    <a:gd name="T15" fmla="*/ 241300 h 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76"/>
                    <a:gd name="T25" fmla="*/ 0 h 488"/>
                    <a:gd name="T26" fmla="*/ 2776 w 2776"/>
                    <a:gd name="T27" fmla="*/ 488 h 4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76" h="488">
                      <a:moveTo>
                        <a:pt x="0" y="344"/>
                      </a:moveTo>
                      <a:lnTo>
                        <a:pt x="1392" y="344"/>
                      </a:lnTo>
                      <a:lnTo>
                        <a:pt x="1392" y="488"/>
                      </a:lnTo>
                      <a:lnTo>
                        <a:pt x="2776" y="488"/>
                      </a:lnTo>
                      <a:lnTo>
                        <a:pt x="2776" y="0"/>
                      </a:lnTo>
                      <a:lnTo>
                        <a:pt x="1392" y="0"/>
                      </a:lnTo>
                      <a:lnTo>
                        <a:pt x="1392" y="152"/>
                      </a:lnTo>
                      <a:lnTo>
                        <a:pt x="0" y="152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6" name="Line 28">
                  <a:extLst>
                    <a:ext uri="{FF2B5EF4-FFF2-40B4-BE49-F238E27FC236}">
                      <a16:creationId xmlns:a16="http://schemas.microsoft.com/office/drawing/2014/main" id="{2F92B689-95B6-47F0-B671-9E41D2EA5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2650" y="2222500"/>
                  <a:ext cx="635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Freeform 29">
                  <a:extLst>
                    <a:ext uri="{FF2B5EF4-FFF2-40B4-BE49-F238E27FC236}">
                      <a16:creationId xmlns:a16="http://schemas.microsoft.com/office/drawing/2014/main" id="{E4DAF995-7794-45D7-9436-E4BCA805B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288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:a16="http://schemas.microsoft.com/office/drawing/2014/main" id="{8C6221E9-57F2-40BE-B725-B777474F18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676400" y="23622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" name="Group 36">
                  <a:extLst>
                    <a:ext uri="{FF2B5EF4-FFF2-40B4-BE49-F238E27FC236}">
                      <a16:creationId xmlns:a16="http://schemas.microsoft.com/office/drawing/2014/main" id="{DE66AE5E-4D42-4B64-B5E2-80CDE0D9C1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6200" y="2347913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0" name="Freeform 31">
                    <a:extLst>
                      <a:ext uri="{FF2B5EF4-FFF2-40B4-BE49-F238E27FC236}">
                        <a16:creationId xmlns:a16="http://schemas.microsoft.com/office/drawing/2014/main" id="{60319F21-8D99-416C-9F5D-160EB3FB64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32">
                    <a:extLst>
                      <a:ext uri="{FF2B5EF4-FFF2-40B4-BE49-F238E27FC236}">
                        <a16:creationId xmlns:a16="http://schemas.microsoft.com/office/drawing/2014/main" id="{C09C5102-6E47-411F-955A-297823347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" name="Freeform 34">
                    <a:extLst>
                      <a:ext uri="{FF2B5EF4-FFF2-40B4-BE49-F238E27FC236}">
                        <a16:creationId xmlns:a16="http://schemas.microsoft.com/office/drawing/2014/main" id="{15D770E8-D5E2-41EE-914F-4B867CAA65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35">
                    <a:extLst>
                      <a:ext uri="{FF2B5EF4-FFF2-40B4-BE49-F238E27FC236}">
                        <a16:creationId xmlns:a16="http://schemas.microsoft.com/office/drawing/2014/main" id="{82571B74-F3FD-4F62-9CAE-9BBA5167B1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37">
                  <a:extLst>
                    <a:ext uri="{FF2B5EF4-FFF2-40B4-BE49-F238E27FC236}">
                      <a16:creationId xmlns:a16="http://schemas.microsoft.com/office/drawing/2014/main" id="{E4E5F70D-5890-4D00-807C-9478987179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886200" y="1828800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5" name="Freeform 38">
                    <a:extLst>
                      <a:ext uri="{FF2B5EF4-FFF2-40B4-BE49-F238E27FC236}">
                        <a16:creationId xmlns:a16="http://schemas.microsoft.com/office/drawing/2014/main" id="{53E00AB9-6A5B-4221-9A78-65CF5013D6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39">
                    <a:extLst>
                      <a:ext uri="{FF2B5EF4-FFF2-40B4-BE49-F238E27FC236}">
                        <a16:creationId xmlns:a16="http://schemas.microsoft.com/office/drawing/2014/main" id="{7AF1D832-491E-4980-86F7-2EEAB29191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40">
                    <a:extLst>
                      <a:ext uri="{FF2B5EF4-FFF2-40B4-BE49-F238E27FC236}">
                        <a16:creationId xmlns:a16="http://schemas.microsoft.com/office/drawing/2014/main" id="{5D432A6B-6652-429E-BC5F-38E6EBF400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41">
                    <a:extLst>
                      <a:ext uri="{FF2B5EF4-FFF2-40B4-BE49-F238E27FC236}">
                        <a16:creationId xmlns:a16="http://schemas.microsoft.com/office/drawing/2014/main" id="{869ED562-0A32-41A0-B42F-7A8A875CDA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" name="Oval 48">
                  <a:extLst>
                    <a:ext uri="{FF2B5EF4-FFF2-40B4-BE49-F238E27FC236}">
                      <a16:creationId xmlns:a16="http://schemas.microsoft.com/office/drawing/2014/main" id="{1E05FAE5-AB89-4F1C-A1A7-17DA30667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520" y="2066925"/>
                  <a:ext cx="317500" cy="3175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Text Box 49">
                  <a:extLst>
                    <a:ext uri="{FF2B5EF4-FFF2-40B4-BE49-F238E27FC236}">
                      <a16:creationId xmlns:a16="http://schemas.microsoft.com/office/drawing/2014/main" id="{3347C798-081E-4CEC-BE2F-F02C29EC47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37" y="2295823"/>
                  <a:ext cx="567784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Oval 50">
                  <a:extLst>
                    <a:ext uri="{FF2B5EF4-FFF2-40B4-BE49-F238E27FC236}">
                      <a16:creationId xmlns:a16="http://schemas.microsoft.com/office/drawing/2014/main" id="{7E02EE8F-0E1E-4CDC-9CB7-D60BA82CD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585" y="1879600"/>
                  <a:ext cx="749300" cy="7493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2" name="Text Box 51">
                  <a:extLst>
                    <a:ext uri="{FF2B5EF4-FFF2-40B4-BE49-F238E27FC236}">
                      <a16:creationId xmlns:a16="http://schemas.microsoft.com/office/drawing/2014/main" id="{16F5FB94-B885-47F2-8BE8-884EB166D7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7489" y="2560638"/>
                  <a:ext cx="670376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49">
                  <a:extLst>
                    <a:ext uri="{FF2B5EF4-FFF2-40B4-BE49-F238E27FC236}">
                      <a16:creationId xmlns:a16="http://schemas.microsoft.com/office/drawing/2014/main" id="{47F62C1F-11BF-498E-AB48-5132B41AE1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9581" y="1969452"/>
                  <a:ext cx="549318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49">
                  <a:extLst>
                    <a:ext uri="{FF2B5EF4-FFF2-40B4-BE49-F238E27FC236}">
                      <a16:creationId xmlns:a16="http://schemas.microsoft.com/office/drawing/2014/main" id="{67A3C4D3-DF84-4E9B-97B0-C637EA9F7E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0433" y="1939353"/>
                  <a:ext cx="630685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Line 52">
                <a:extLst>
                  <a:ext uri="{FF2B5EF4-FFF2-40B4-BE49-F238E27FC236}">
                    <a16:creationId xmlns:a16="http://schemas.microsoft.com/office/drawing/2014/main" id="{BD41063E-C660-418C-8395-7D5BF0007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800" y="2882900"/>
                <a:ext cx="14351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53">
                <a:extLst>
                  <a:ext uri="{FF2B5EF4-FFF2-40B4-BE49-F238E27FC236}">
                    <a16:creationId xmlns:a16="http://schemas.microsoft.com/office/drawing/2014/main" id="{B4953DD4-50DA-4253-A56B-82D173B1C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9925" y="2619375"/>
                <a:ext cx="336550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614854-114F-418E-8A6C-77EE1E88AEFC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BF75CD-66DF-40F6-B7FA-8743782FE21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B9016D-11DB-4CD8-9118-27CFF251A34E}"/>
              </a:ext>
            </a:extLst>
          </p:cNvPr>
          <p:cNvGrpSpPr/>
          <p:nvPr/>
        </p:nvGrpSpPr>
        <p:grpSpPr>
          <a:xfrm>
            <a:off x="990600" y="1557798"/>
            <a:ext cx="8633936" cy="4004802"/>
            <a:chOff x="990600" y="1534669"/>
            <a:chExt cx="8633936" cy="4004802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B4BD6E5-C3A2-459A-9050-3C2BBC986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572" y="2339071"/>
              <a:ext cx="3336367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AutoShape 13">
              <a:extLst>
                <a:ext uri="{FF2B5EF4-FFF2-40B4-BE49-F238E27FC236}">
                  <a16:creationId xmlns:a16="http://schemas.microsoft.com/office/drawing/2014/main" id="{22C7A6E7-4D39-45FE-B38C-2EC62039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177" y="4065967"/>
              <a:ext cx="728663" cy="1399032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" name="Group 27">
              <a:extLst>
                <a:ext uri="{FF2B5EF4-FFF2-40B4-BE49-F238E27FC236}">
                  <a16:creationId xmlns:a16="http://schemas.microsoft.com/office/drawing/2014/main" id="{41A131C8-E9EB-4199-8BA2-4A411504E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176" y="4150993"/>
              <a:ext cx="740664" cy="1316736"/>
              <a:chOff x="2480" y="2033"/>
              <a:chExt cx="459" cy="1395"/>
            </a:xfrm>
          </p:grpSpPr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0A55DB3D-9497-42C7-9EE3-8BB336522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EAE13F74-1D37-4B6E-A647-D005203F74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651E136-A48F-44D0-BF34-93C34B55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888" y="2339071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3C67FF5C-F25E-4E25-AA9C-D5770CF3A1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611832" y="3829374"/>
              <a:ext cx="749808" cy="694944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B6B3EE2-B7C9-43C7-992D-79CF64825B1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31064" y="3207794"/>
              <a:ext cx="740664" cy="1924262"/>
              <a:chOff x="2480" y="2033"/>
              <a:chExt cx="459" cy="1395"/>
            </a:xfrm>
          </p:grpSpPr>
          <p:sp>
            <p:nvSpPr>
              <p:cNvPr id="73" name="Freeform 8">
                <a:extLst>
                  <a:ext uri="{FF2B5EF4-FFF2-40B4-BE49-F238E27FC236}">
                    <a16:creationId xmlns:a16="http://schemas.microsoft.com/office/drawing/2014/main" id="{94CBC85D-A3DA-4070-A99B-6710ED3D2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D0D98E8B-EC8A-4D7A-B4B4-48B18931FB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57DFC6-A94D-41B5-9872-9D95AD63F3AC}"/>
                </a:ext>
              </a:extLst>
            </p:cNvPr>
            <p:cNvSpPr/>
            <p:nvPr/>
          </p:nvSpPr>
          <p:spPr>
            <a:xfrm>
              <a:off x="8218961" y="3898121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4BD617D-3288-4169-ADB3-D92AB3B31030}"/>
                </a:ext>
              </a:extLst>
            </p:cNvPr>
            <p:cNvCxnSpPr>
              <a:cxnSpLocks/>
            </p:cNvCxnSpPr>
            <p:nvPr/>
          </p:nvCxnSpPr>
          <p:spPr>
            <a:xfrm>
              <a:off x="8795767" y="2339071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4573FD-8786-4177-8F32-C956445D5B87}"/>
                </a:ext>
              </a:extLst>
            </p:cNvPr>
            <p:cNvSpPr txBox="1"/>
            <p:nvPr/>
          </p:nvSpPr>
          <p:spPr>
            <a:xfrm>
              <a:off x="1916405" y="1534669"/>
              <a:ext cx="2951689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orifice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FFEBE5-AB30-4BAD-848E-87F1B73C8433}"/>
                </a:ext>
              </a:extLst>
            </p:cNvPr>
            <p:cNvSpPr txBox="1"/>
            <p:nvPr/>
          </p:nvSpPr>
          <p:spPr>
            <a:xfrm>
              <a:off x="5442054" y="1540428"/>
              <a:ext cx="2496237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 orifice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0845DE-7AC3-4897-A89C-5E3297D4E5AA}"/>
                </a:ext>
              </a:extLst>
            </p:cNvPr>
            <p:cNvGrpSpPr/>
            <p:nvPr/>
          </p:nvGrpSpPr>
          <p:grpSpPr>
            <a:xfrm>
              <a:off x="4372957" y="2103464"/>
              <a:ext cx="482269" cy="420455"/>
              <a:chOff x="4446109" y="2103464"/>
              <a:chExt cx="482269" cy="420455"/>
            </a:xfrm>
          </p:grpSpPr>
          <p:sp>
            <p:nvSpPr>
              <p:cNvPr id="91" name="AutoShape 174">
                <a:extLst>
                  <a:ext uri="{FF2B5EF4-FFF2-40B4-BE49-F238E27FC236}">
                    <a16:creationId xmlns:a16="http://schemas.microsoft.com/office/drawing/2014/main" id="{69E636F4-8E86-460E-ACC5-4EBFD600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175">
                <a:extLst>
                  <a:ext uri="{FF2B5EF4-FFF2-40B4-BE49-F238E27FC236}">
                    <a16:creationId xmlns:a16="http://schemas.microsoft.com/office/drawing/2014/main" id="{78221ED4-5F24-4459-8402-5BB4FF04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176">
                <a:extLst>
                  <a:ext uri="{FF2B5EF4-FFF2-40B4-BE49-F238E27FC236}">
                    <a16:creationId xmlns:a16="http://schemas.microsoft.com/office/drawing/2014/main" id="{C8C1CD32-B047-419B-94C1-94468C09B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177">
                <a:extLst>
                  <a:ext uri="{FF2B5EF4-FFF2-40B4-BE49-F238E27FC236}">
                    <a16:creationId xmlns:a16="http://schemas.microsoft.com/office/drawing/2014/main" id="{0263AA5E-82E0-4DE5-B1A8-97B6DF03F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C4BA349-FCC3-4204-8DC3-465EE17CFE92}"/>
                </a:ext>
              </a:extLst>
            </p:cNvPr>
            <p:cNvGrpSpPr/>
            <p:nvPr/>
          </p:nvGrpSpPr>
          <p:grpSpPr>
            <a:xfrm>
              <a:off x="6579535" y="2107587"/>
              <a:ext cx="482269" cy="420455"/>
              <a:chOff x="4446109" y="2103464"/>
              <a:chExt cx="482269" cy="420455"/>
            </a:xfrm>
          </p:grpSpPr>
          <p:sp>
            <p:nvSpPr>
              <p:cNvPr id="96" name="AutoShape 174">
                <a:extLst>
                  <a:ext uri="{FF2B5EF4-FFF2-40B4-BE49-F238E27FC236}">
                    <a16:creationId xmlns:a16="http://schemas.microsoft.com/office/drawing/2014/main" id="{B67FDA00-7D32-4A45-B280-91AF61E2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5">
                <a:extLst>
                  <a:ext uri="{FF2B5EF4-FFF2-40B4-BE49-F238E27FC236}">
                    <a16:creationId xmlns:a16="http://schemas.microsoft.com/office/drawing/2014/main" id="{BD67BEF0-245C-4DD2-A331-8F0F40097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CDA58CEC-D77F-42E4-BBC9-2E087894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77">
                <a:extLst>
                  <a:ext uri="{FF2B5EF4-FFF2-40B4-BE49-F238E27FC236}">
                    <a16:creationId xmlns:a16="http://schemas.microsoft.com/office/drawing/2014/main" id="{CE6C1985-F32A-4982-9E33-25EA74480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09567E7-E245-4769-BFDF-A09579D30AE6}"/>
                </a:ext>
              </a:extLst>
            </p:cNvPr>
            <p:cNvCxnSpPr>
              <a:cxnSpLocks/>
            </p:cNvCxnSpPr>
            <p:nvPr/>
          </p:nvCxnSpPr>
          <p:spPr>
            <a:xfrm>
              <a:off x="999071" y="2331507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9E989BD-75D4-4639-B8A1-E3411758DF3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4150993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6C6010-969E-494B-BD12-9E61C82A5C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977438"/>
            <a:ext cx="702967" cy="3831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13441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2.7147"/>
  <p:tag name="ORIGINALWIDTH" val="729.6588"/>
  <p:tag name="LATEXADDIN" val="\documentclass{article}&#10;\usepackage{amsmath}&#10;\usepackage{xcolor}&#10;\pagestyle{empty}&#10;\begin{document}&#10;&#10;\definecolor{Monred}{RGB}{172,0,0}&#10;&#10;&#10;$$\color{red}{&#10;  h_{\rm{f}} = \frac{128\nu LQ}{g\pi D^4}&#10;  }$$&#10;&#10;\end{document}"/>
  <p:tag name="IGUANATEXSIZE" val="20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7.9565"/>
  <p:tag name="ORIGINALWIDTH" val="1689.539"/>
  <p:tag name="LATEXADDIN" val="\documentclass{article}&#10;\usepackage{amsmath}&#10;\usepackage{xcolor}&#10;\pagestyle{empty}&#10;\begin{document}&#10;&#10;\definecolor{Monred}{RGB}{172,0,0}&#10;&#10;$$\color{blue}{&#10;D_{Min, \, Error} = \left[ \frac{8 Q^2 \sum K_e}{\Pi_{Error} h_l g \pi^2} \right]^{\frac{1}{4}}&#10;}$$&#10;&#10;&#10;\end{document}"/>
  <p:tag name="IGUANATEXSIZE" val="20"/>
  <p:tag name="IGUANATEXCURSOR" val="2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1456.318"/>
  <p:tag name="LATEXADDIN" val="\documentclass{article}&#10;\usepackage{amsmath}&#10;\usepackage{xcolor}&#10;\pagestyle{empty}&#10;\begin{document}&#10;&#10;\definecolor{Monred}{RGB}{172,0,0}&#10;&#10;$$\color{red}{&#10;D_{Min, \, Laminar} = \frac{4 Q_{Max}}{\pi \nu {\rm{Re}}_{Max}}&#10;}$$&#10;&#10;&#10;\end{document}"/>
  <p:tag name="IGUANATEXSIZE" val="20"/>
  <p:tag name="IGUANATEXCURSOR" val="2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28.2339"/>
  <p:tag name="LATEXADDIN" val="\documentclass{article}&#10;\usepackage{amsmath}&#10;\usepackage{xcolor}&#10;\pagestyle{empty}&#10;\begin{document}&#10;&#10;\definecolor{Monred}{RGB}{172,0,0}&#10;&#10;$$h_L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18.4852"/>
  <p:tag name="LATEXADDIN" val="\documentclass{article}&#10;\usepackage{amsmath}&#10;\usepackage{xcolor}&#10;\pagestyle{empty}&#10;\begin{document}&#10;&#10;\definecolor{Monred}{RGB}{172,0,0}&#10;&#10;&#10;$$h_f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3.1983"/>
  <p:tag name="LATEXADDIN" val="\documentclass{article}&#10;\usepackage{amsmath}&#10;\usepackage{xcolor}&#10;\pagestyle{empty}&#10;\begin{document}&#10;&#10;\definecolor{Monred}{RGB}{172,0,0}&#10;&#10;&#10;$$D_{orifice}$$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94.9756"/>
  <p:tag name="LATEXADDIN" val="\documentclass{article}&#10;\usepackage{amsmath}&#10;\usepackage{xcolor}&#10;\pagestyle{empty}&#10;\begin{document}&#10;&#10;\definecolor{Monred}{RGB}{172,0,0}&#10;&#10;&#10;$$D_{vc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305.2118"/>
  <p:tag name="LATEXADDIN" val="\documentclass{article}&#10;\usepackage{amsmath}&#10;\usepackage{xcolor}&#10;\pagestyle{empty}&#10;\begin{document}&#10;&#10;\definecolor{Monred}{RGB}{172,0,0}&#10;&#10;&#10;$$D_{Pipe}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087.739"/>
  <p:tag name="LATEXADDIN" val="\documentclass{article}&#10;\usepackage{amsmath}&#10;\usepackage{xcolor}&#10;\pagestyle{empty}&#10;\begin{document}&#10;&#10;&#10;$$\color{blue}{&#10;h_L(Q) = \left( \frac{128\nu L}{g \pi D^4} + \frac{8Q}{g \pi ^2 D^4} \sum{K_e} \right) Q &#10;}$$&#10;&#10;\end{document}"/>
  <p:tag name="IGUANATEXSIZE" val="20"/>
  <p:tag name="IGUANATEXCURSOR" val="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35.958"/>
  <p:tag name="LATEXADDIN" val="\documentclass{article}&#10;\usepackage{amsmath}&#10;\usepackage{xcolor}&#10;\pagestyle{empty}&#10;\begin{document}&#10;&#10;\definecolor{Monred}{RGB}{172,0,0}&#10;&#10;&#10;$$H_{Tank}$$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347.9565"/>
  <p:tag name="LATEXADDIN" val="\documentclass{article}&#10;\usepackage{amsmath}&#10;\usepackage{xcolor}&#10;\pagestyle{empty}&#10;\begin{document}&#10;&#10;\definecolor{Monred}{RGB}{172,0,0}&#10;&#10;&#10;$$W_{Tank}$$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6.7079"/>
  <p:tag name="ORIGINALWIDTH" val="3360.33"/>
  <p:tag name="LATEXADDIN" val="\documentclass{article}&#10;\usepackage{amsmath}&#10;\usepackage{xcolor}&#10;\pagestyle{empty}&#10;\begin{document}&#10;&#10;\definecolor{Monred}{RGB}{172,0,0}&#10;&#10;&#10;$$L_{Tank} \,\, {\rm{is \,\, the \,\, length \,\, of \,\, the \,\, tank \,\, which \,\, goes \,\, into \,\, the \,\, page}}$$&#10;$$K_e \,\, {\rm{is \,\, the \,\, aggregate \,\, minor \,\, loss \,\, coefficient \,\, of \,\, the \,\, drain \,\, system.}}$$&#10;&#10;\end{document}"/>
  <p:tag name="IGUANATEXSIZE" val="20"/>
  <p:tag name="IGUANATEXCURSOR" val="2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\Delta h$$&#10;&#10;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5"/>
  <p:tag name="LAY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&#10;\Delta h&#10;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878.1403"/>
  <p:tag name="LATEXADDIN" val="\documentclass{article}&#10;\usepackage{amsmath}&#10;\usepackage{xcolor}&#10;\pagestyle{empty}&#10;\begin{document}&#10;&#10;\definecolor{Monred}{RGB}{172,0,0}&#10;&#10;&#10;$$\Delta h = \frac{V_{out}^2}{2g} + h_L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145.107"/>
  <p:tag name="LATEXADDIN" val="\documentclass{article}&#10;\usepackage{amsmath}&#10;\usepackage{xcolor}&#10;\pagestyle{empty}&#10;\begin{document}&#10;&#10;\definecolor{Monred}{RGB}{172,0,0}&#10;&#10;&#10;$$\Delta h = \frac{V_{out}^2}{2g} + h_e + h_f$$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759.28"/>
  <p:tag name="LATEXADDIN" val="\documentclass{article}&#10;\usepackage{amsmath}&#10;\usepackage{xcolor}&#10;\pagestyle{empty}&#10;\begin{document}&#10;&#10;\definecolor{Monred}{RGB}{172,0,0}&#10;&#10;&#10;$$\Delta h = \frac{V_{out}^2}{2g} + \left( \sum K \right) \frac{V_{out}^2}{2g} + h_f$$&#10;&#10;\end{document}"/>
  <p:tag name="IGUANATEXSIZE" val="20"/>
  <p:tag name="IGUANATEXCURSOR" val="1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567.304"/>
  <p:tag name="LATEXADDIN" val="\documentclass{article}&#10;\usepackage{amsmath}&#10;\usepackage{xcolor}&#10;\pagestyle{empty}&#10;\begin{document}&#10;&#10;\definecolor{Monred}{RGB}{172,0,0}&#10;&#10;&#10;$$\Delta h = \left( \sum K + 1 \right) \frac{V_{out}^2}{2g} + h_f$$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354.706"/>
  <p:tag name="LATEXADDIN" val="\documentclass{article}&#10;\usepackage{amsmath}&#10;\usepackage{xcolor}&#10;\pagestyle{empty}&#10;\begin{document}&#10;&#10;\definecolor{DarkishGreen}{RGB}{0,180,0}&#10;&#10;$$\color{DarkishGreen}{&#10;h_{L_{linear}}(Q) = \left( \frac{128\nu L}{g \pi D^4} + \frac{8Q_{max}}{g \pi ^2 D^4} \sum{K_e} \right) Q&#10;}$$&#10;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352.831"/>
  <p:tag name="LATEXADDIN" val="\documentclass{article}&#10;\usepackage{amsmath}&#10;\usepackage{xcolor}&#10;\pagestyle{empty}&#10;\begin{document}&#10;&#10;\definecolor{Monred}{RGB}{172,0,0}&#10;&#10;&#10;$$\Delta h = \left( \sum K \right) \frac{V_{out}^2}{2g} + h_f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738.6577"/>
  <p:tag name="LATEXADDIN" val="\documentclass{article}&#10;\usepackage{amsmath}&#10;\usepackage{xcolor}&#10;\pagestyle{empty}&#10;\begin{document}&#10;&#10;\definecolor{Monred}{RGB}{172,0,0}&#10;&#10;&#10;$$\Delta h = h_e + h_f$$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772.4034"/>
  <p:tag name="LATEXADDIN" val="\documentclass{article}&#10;\usepackage{amsmath}&#10;\usepackage{xcolor}&#10;\pagestyle{empty}&#10;\begin{document}&#10;&#10;\definecolor{Monred}{RGB}{172,0,0}&#10;&#10;&#10;$$\Delta h = h_L \,\,\, ????$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641.1699"/>
  <p:tag name="LATEXADDIN" val="\documentclass{article}&#10;\usepackage{amsmath}&#10;\usepackage{xcolor}&#10;\pagestyle{empty}&#10;\begin{document}&#10;&#10;\definecolor{Monred}{RGB}{172,0,0}&#10;&#10;$$\frac{h_{Tank}}{h_0} = \frac{1}{50}$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554.1807"/>
  <p:tag name="LATEXADDIN" val="\documentclass{article}&#10;\usepackage{amsmath}&#10;\usepackage{xcolor}&#10;\pagestyle{empty}&#10;\begin{document}&#10;&#10;\definecolor{Monred}{RGB}{172,0,0}&#10;&#10;$$\frac{h_{Tank}}{h_0} = 1$$&#10;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7.4616"/>
  <p:tag name="ORIGINALWIDTH" val="2844.394"/>
  <p:tag name="LATEXADDIN" val="\documentclass{article}&#10;\usepackage{amsmath}&#10;\usepackage{xcolor}&#10;\pagestyle{empty}&#10;\begin{document}&#10;&#10;\definecolor{Monred}{RGB}{172,0,0}&#10;\definecolor{DarkGreen}{RGB}{0,120,0}&#10;&#10;$$\textcolor{DarkGreen}{&#10;L_{Min, \, head loss} = L = \left( \frac{g h_{L_{Max}} \pi D^4}{128 \nu Q_{Max}} - \frac{Q_{Max}}{16 \pi \nu} \sum{K_e} \right)&#10;}$$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362.205"/>
  <p:tag name="LATEXADDIN" val="\documentclass{article}&#10;\usepackage{amsmath}&#10;\usepackage{xcolor}&#10;\pagestyle{empty}&#10;\begin{document}&#10;&#10;\definecolor{Monred}{RGB}{172,0,0}&#10;&#10;&#10;$$\color{red}{&#10;  L_{Min, \, \Pi_{Error}} = \left( \frac{1 - \Pi_{Error}}{\Pi_{Error}} \right) \frac{Q_{Max}}{16 \nu \pi} \sum{K_e} &#10;  }$$&#10;&#10;\end{document}"/>
  <p:tag name="IGUANATEXSIZE" val="20"/>
  <p:tag name="IGUANATEXCURSOR" val="2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553.4308"/>
  <p:tag name="LATEXADDIN" val="\documentclass{article}&#10;\usepackage{amsmath}&#10;\pagestyle{empty}&#10;\begin{document}&#10;&#10;&#10;$$h_l = 20cm$$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684.6644"/>
  <p:tag name="LATEXADDIN" val="\documentclass{article}&#10;\usepackage{amsmath}&#10;\pagestyle{empty}&#10;\begin{document}&#10;&#10;$$\Pi_{Error} = 0.1$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2156"/>
  <p:tag name="ORIGINALWIDTH" val="667.4166"/>
  <p:tag name="LATEXADDIN" val="\documentclass{article}&#10;\usepackage{amsmath}&#10;\usepackage{xcolor}&#10;\pagestyle{empty}&#10;\begin{document}&#10;&#10;\definecolor{Monred}{RGB}{172,0,0}&#10;&#10;$$\nu = 1.0 \rm{\frac{mm^2}{s}}$$&#10;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282"/>
  <p:tag name="ORIGINALWIDTH" val="575.1781"/>
  <p:tag name="LATEXADDIN" val="\documentclass{article}&#10;\usepackage{amsmath}&#10;\usepackage{xcolor}&#10;\pagestyle{empty}&#10;\begin{document}&#10;&#10;\definecolor{Monred}{RGB}{172,0,0}&#10;&#10;&#10;$$\sum K_e = 2$$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miter lim="800000"/>
          <a:headEnd type="none" w="lg" len="med"/>
          <a:tailEnd type="none" w="lg" len="med"/>
        </a:ln>
        <a:effectLst/>
      </a:spPr>
      <a:bodyPr anchor="ctr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5392</TotalTime>
  <Words>148</Words>
  <Application>Microsoft Office PowerPoint</Application>
  <PresentationFormat>Widescreen</PresentationFormat>
  <Paragraphs>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Baskerville Old Face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95</cp:revision>
  <dcterms:created xsi:type="dcterms:W3CDTF">2018-04-01T13:05:30Z</dcterms:created>
  <dcterms:modified xsi:type="dcterms:W3CDTF">2018-05-06T05:15:22Z</dcterms:modified>
</cp:coreProperties>
</file>